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58" r:id="rId5"/>
    <p:sldId id="259" r:id="rId6"/>
    <p:sldId id="260" r:id="rId7"/>
  </p:sldIdLst>
  <p:sldSz cx="9144000" cy="6858000" type="screen4x3"/>
  <p:notesSz cx="9144000" cy="6858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Mangal" pitchFamily="18" charset="0"/>
      <p:regular r:id="rId13"/>
      <p:bold r:id="rId14"/>
    </p:embeddedFont>
    <p:embeddedFont>
      <p:font typeface="SimSun" pitchFamily="2" charset="-122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8518A"/>
    <a:srgbClr val="B5639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72C73-C581-486C-98CC-8C738E5A5839}" type="datetimeFigureOut">
              <a:rPr lang="en-US" smtClean="0"/>
              <a:t>19-Mar-23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E5529-9A42-470E-A5AF-918230DB569D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5529-9A42-470E-A5AF-918230DB569D}" type="slidenum">
              <a:rPr lang="en-IN" smtClean="0"/>
              <a:t>4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19-Mar-23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19-Mar-23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19-Mar-23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19-Mar-23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19-Mar-23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4583" y="0"/>
            <a:ext cx="8419416" cy="6858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2011680" cy="6858000"/>
          </a:xfrm>
          <a:custGeom>
            <a:avLst/>
            <a:gdLst/>
            <a:ahLst/>
            <a:cxnLst/>
            <a:rect l="l" t="t" r="r" b="b"/>
            <a:pathLst>
              <a:path w="2011680" h="6858000">
                <a:moveTo>
                  <a:pt x="1586077" y="0"/>
                </a:moveTo>
                <a:lnTo>
                  <a:pt x="0" y="0"/>
                </a:lnTo>
                <a:lnTo>
                  <a:pt x="0" y="6858000"/>
                </a:lnTo>
                <a:lnTo>
                  <a:pt x="1586077" y="6858000"/>
                </a:lnTo>
                <a:lnTo>
                  <a:pt x="1586077" y="0"/>
                </a:lnTo>
                <a:close/>
              </a:path>
              <a:path w="2011680" h="6858000">
                <a:moveTo>
                  <a:pt x="1826602" y="0"/>
                </a:moveTo>
                <a:lnTo>
                  <a:pt x="1775294" y="0"/>
                </a:lnTo>
                <a:lnTo>
                  <a:pt x="1775294" y="6858000"/>
                </a:lnTo>
                <a:lnTo>
                  <a:pt x="1826602" y="6858000"/>
                </a:lnTo>
                <a:lnTo>
                  <a:pt x="1826602" y="0"/>
                </a:lnTo>
                <a:close/>
              </a:path>
              <a:path w="2011680" h="6858000">
                <a:moveTo>
                  <a:pt x="2011489" y="0"/>
                </a:moveTo>
                <a:lnTo>
                  <a:pt x="1964220" y="0"/>
                </a:lnTo>
                <a:lnTo>
                  <a:pt x="1964220" y="6858000"/>
                </a:lnTo>
                <a:lnTo>
                  <a:pt x="2011489" y="6858000"/>
                </a:lnTo>
                <a:lnTo>
                  <a:pt x="2011489" y="0"/>
                </a:lnTo>
                <a:close/>
              </a:path>
            </a:pathLst>
          </a:custGeom>
          <a:solidFill>
            <a:srgbClr val="B563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1553210" cy="6858000"/>
          </a:xfrm>
          <a:custGeom>
            <a:avLst/>
            <a:gdLst/>
            <a:ahLst/>
            <a:cxnLst/>
            <a:rect l="l" t="t" r="r" b="b"/>
            <a:pathLst>
              <a:path w="1553210" h="6858000">
                <a:moveTo>
                  <a:pt x="122161" y="0"/>
                </a:moveTo>
                <a:lnTo>
                  <a:pt x="0" y="0"/>
                </a:lnTo>
                <a:lnTo>
                  <a:pt x="0" y="122174"/>
                </a:lnTo>
                <a:lnTo>
                  <a:pt x="122161" y="0"/>
                </a:lnTo>
                <a:close/>
              </a:path>
              <a:path w="1553210" h="6858000">
                <a:moveTo>
                  <a:pt x="122174" y="6858000"/>
                </a:moveTo>
                <a:lnTo>
                  <a:pt x="0" y="6735826"/>
                </a:lnTo>
                <a:lnTo>
                  <a:pt x="0" y="6858000"/>
                </a:lnTo>
                <a:lnTo>
                  <a:pt x="122174" y="6858000"/>
                </a:lnTo>
                <a:close/>
              </a:path>
              <a:path w="1553210" h="6858000">
                <a:moveTo>
                  <a:pt x="164274" y="6437300"/>
                </a:moveTo>
                <a:lnTo>
                  <a:pt x="0" y="6273025"/>
                </a:lnTo>
                <a:lnTo>
                  <a:pt x="0" y="6601574"/>
                </a:lnTo>
                <a:lnTo>
                  <a:pt x="164274" y="6437300"/>
                </a:lnTo>
                <a:close/>
              </a:path>
              <a:path w="1553210" h="6858000">
                <a:moveTo>
                  <a:pt x="164274" y="5974486"/>
                </a:moveTo>
                <a:lnTo>
                  <a:pt x="0" y="5810212"/>
                </a:lnTo>
                <a:lnTo>
                  <a:pt x="0" y="6138761"/>
                </a:lnTo>
                <a:lnTo>
                  <a:pt x="164274" y="5974486"/>
                </a:lnTo>
                <a:close/>
              </a:path>
              <a:path w="1553210" h="6858000">
                <a:moveTo>
                  <a:pt x="164274" y="5511673"/>
                </a:moveTo>
                <a:lnTo>
                  <a:pt x="0" y="5347398"/>
                </a:lnTo>
                <a:lnTo>
                  <a:pt x="0" y="5675947"/>
                </a:lnTo>
                <a:lnTo>
                  <a:pt x="164274" y="5511673"/>
                </a:lnTo>
                <a:close/>
              </a:path>
              <a:path w="1553210" h="6858000">
                <a:moveTo>
                  <a:pt x="164274" y="5048859"/>
                </a:moveTo>
                <a:lnTo>
                  <a:pt x="0" y="4884585"/>
                </a:lnTo>
                <a:lnTo>
                  <a:pt x="0" y="5213134"/>
                </a:lnTo>
                <a:lnTo>
                  <a:pt x="164274" y="5048859"/>
                </a:lnTo>
                <a:close/>
              </a:path>
              <a:path w="1553210" h="6858000">
                <a:moveTo>
                  <a:pt x="164274" y="4586046"/>
                </a:moveTo>
                <a:lnTo>
                  <a:pt x="0" y="4421771"/>
                </a:lnTo>
                <a:lnTo>
                  <a:pt x="0" y="4750320"/>
                </a:lnTo>
                <a:lnTo>
                  <a:pt x="164274" y="4586046"/>
                </a:lnTo>
                <a:close/>
              </a:path>
              <a:path w="1553210" h="6858000">
                <a:moveTo>
                  <a:pt x="164274" y="4123232"/>
                </a:moveTo>
                <a:lnTo>
                  <a:pt x="0" y="3958958"/>
                </a:lnTo>
                <a:lnTo>
                  <a:pt x="0" y="4287507"/>
                </a:lnTo>
                <a:lnTo>
                  <a:pt x="164274" y="4123232"/>
                </a:lnTo>
                <a:close/>
              </a:path>
              <a:path w="1553210" h="6858000">
                <a:moveTo>
                  <a:pt x="164274" y="3660406"/>
                </a:moveTo>
                <a:lnTo>
                  <a:pt x="0" y="3496132"/>
                </a:lnTo>
                <a:lnTo>
                  <a:pt x="0" y="3824694"/>
                </a:lnTo>
                <a:lnTo>
                  <a:pt x="164274" y="3660406"/>
                </a:lnTo>
                <a:close/>
              </a:path>
              <a:path w="1553210" h="6858000">
                <a:moveTo>
                  <a:pt x="164274" y="3197606"/>
                </a:moveTo>
                <a:lnTo>
                  <a:pt x="0" y="3033318"/>
                </a:lnTo>
                <a:lnTo>
                  <a:pt x="0" y="3361880"/>
                </a:lnTo>
                <a:lnTo>
                  <a:pt x="164274" y="3197606"/>
                </a:lnTo>
                <a:close/>
              </a:path>
              <a:path w="1553210" h="6858000">
                <a:moveTo>
                  <a:pt x="164274" y="2734780"/>
                </a:moveTo>
                <a:lnTo>
                  <a:pt x="0" y="2570505"/>
                </a:lnTo>
                <a:lnTo>
                  <a:pt x="0" y="2899054"/>
                </a:lnTo>
                <a:lnTo>
                  <a:pt x="164274" y="2734780"/>
                </a:lnTo>
                <a:close/>
              </a:path>
              <a:path w="1553210" h="6858000">
                <a:moveTo>
                  <a:pt x="164274" y="2271966"/>
                </a:moveTo>
                <a:lnTo>
                  <a:pt x="0" y="2107692"/>
                </a:lnTo>
                <a:lnTo>
                  <a:pt x="0" y="2436241"/>
                </a:lnTo>
                <a:lnTo>
                  <a:pt x="164274" y="2271966"/>
                </a:lnTo>
                <a:close/>
              </a:path>
              <a:path w="1553210" h="6858000">
                <a:moveTo>
                  <a:pt x="164274" y="1809153"/>
                </a:moveTo>
                <a:lnTo>
                  <a:pt x="0" y="1644878"/>
                </a:lnTo>
                <a:lnTo>
                  <a:pt x="0" y="1973427"/>
                </a:lnTo>
                <a:lnTo>
                  <a:pt x="164274" y="1809153"/>
                </a:lnTo>
                <a:close/>
              </a:path>
              <a:path w="1553210" h="6858000">
                <a:moveTo>
                  <a:pt x="164274" y="1346339"/>
                </a:moveTo>
                <a:lnTo>
                  <a:pt x="0" y="1182065"/>
                </a:lnTo>
                <a:lnTo>
                  <a:pt x="0" y="1510614"/>
                </a:lnTo>
                <a:lnTo>
                  <a:pt x="164274" y="1346339"/>
                </a:lnTo>
                <a:close/>
              </a:path>
              <a:path w="1553210" h="6858000">
                <a:moveTo>
                  <a:pt x="164274" y="883526"/>
                </a:moveTo>
                <a:lnTo>
                  <a:pt x="0" y="719251"/>
                </a:lnTo>
                <a:lnTo>
                  <a:pt x="0" y="1047800"/>
                </a:lnTo>
                <a:lnTo>
                  <a:pt x="164274" y="883526"/>
                </a:lnTo>
                <a:close/>
              </a:path>
              <a:path w="1553210" h="6858000">
                <a:moveTo>
                  <a:pt x="164274" y="420712"/>
                </a:moveTo>
                <a:lnTo>
                  <a:pt x="0" y="256438"/>
                </a:lnTo>
                <a:lnTo>
                  <a:pt x="0" y="584987"/>
                </a:lnTo>
                <a:lnTo>
                  <a:pt x="164274" y="420712"/>
                </a:lnTo>
                <a:close/>
              </a:path>
              <a:path w="1553210" h="6858000">
                <a:moveTo>
                  <a:pt x="584974" y="6858000"/>
                </a:moveTo>
                <a:lnTo>
                  <a:pt x="395668" y="6668719"/>
                </a:lnTo>
                <a:lnTo>
                  <a:pt x="206387" y="6858000"/>
                </a:lnTo>
                <a:lnTo>
                  <a:pt x="584974" y="6858000"/>
                </a:lnTo>
                <a:close/>
              </a:path>
              <a:path w="1553210" h="6858000">
                <a:moveTo>
                  <a:pt x="584974" y="0"/>
                </a:moveTo>
                <a:lnTo>
                  <a:pt x="206387" y="0"/>
                </a:lnTo>
                <a:lnTo>
                  <a:pt x="395668" y="189293"/>
                </a:lnTo>
                <a:lnTo>
                  <a:pt x="584974" y="0"/>
                </a:lnTo>
                <a:close/>
              </a:path>
              <a:path w="1553210" h="6858000">
                <a:moveTo>
                  <a:pt x="627087" y="6437300"/>
                </a:moveTo>
                <a:lnTo>
                  <a:pt x="395668" y="6205906"/>
                </a:lnTo>
                <a:lnTo>
                  <a:pt x="164274" y="6437300"/>
                </a:lnTo>
                <a:lnTo>
                  <a:pt x="395668" y="6668719"/>
                </a:lnTo>
                <a:lnTo>
                  <a:pt x="627087" y="6437300"/>
                </a:lnTo>
                <a:close/>
              </a:path>
              <a:path w="1553210" h="6858000">
                <a:moveTo>
                  <a:pt x="627087" y="5974499"/>
                </a:moveTo>
                <a:lnTo>
                  <a:pt x="395668" y="5743092"/>
                </a:lnTo>
                <a:lnTo>
                  <a:pt x="164274" y="5974486"/>
                </a:lnTo>
                <a:lnTo>
                  <a:pt x="395668" y="6205906"/>
                </a:lnTo>
                <a:lnTo>
                  <a:pt x="627087" y="5974499"/>
                </a:lnTo>
                <a:close/>
              </a:path>
              <a:path w="1553210" h="6858000">
                <a:moveTo>
                  <a:pt x="627087" y="5511673"/>
                </a:moveTo>
                <a:lnTo>
                  <a:pt x="395668" y="5280266"/>
                </a:lnTo>
                <a:lnTo>
                  <a:pt x="164274" y="5511673"/>
                </a:lnTo>
                <a:lnTo>
                  <a:pt x="395668" y="5743092"/>
                </a:lnTo>
                <a:lnTo>
                  <a:pt x="627087" y="5511673"/>
                </a:lnTo>
                <a:close/>
              </a:path>
              <a:path w="1553210" h="6858000">
                <a:moveTo>
                  <a:pt x="627087" y="5048859"/>
                </a:moveTo>
                <a:lnTo>
                  <a:pt x="395668" y="4817453"/>
                </a:lnTo>
                <a:lnTo>
                  <a:pt x="164274" y="5048859"/>
                </a:lnTo>
                <a:lnTo>
                  <a:pt x="395668" y="5280266"/>
                </a:lnTo>
                <a:lnTo>
                  <a:pt x="627087" y="5048859"/>
                </a:lnTo>
                <a:close/>
              </a:path>
              <a:path w="1553210" h="6858000">
                <a:moveTo>
                  <a:pt x="627087" y="4586046"/>
                </a:moveTo>
                <a:lnTo>
                  <a:pt x="395668" y="4354639"/>
                </a:lnTo>
                <a:lnTo>
                  <a:pt x="164274" y="4586046"/>
                </a:lnTo>
                <a:lnTo>
                  <a:pt x="395668" y="4817453"/>
                </a:lnTo>
                <a:lnTo>
                  <a:pt x="627087" y="4586046"/>
                </a:lnTo>
                <a:close/>
              </a:path>
              <a:path w="1553210" h="6858000">
                <a:moveTo>
                  <a:pt x="627087" y="4123232"/>
                </a:moveTo>
                <a:lnTo>
                  <a:pt x="395668" y="3891826"/>
                </a:lnTo>
                <a:lnTo>
                  <a:pt x="164274" y="4123232"/>
                </a:lnTo>
                <a:lnTo>
                  <a:pt x="395668" y="4354639"/>
                </a:lnTo>
                <a:lnTo>
                  <a:pt x="627087" y="4123232"/>
                </a:lnTo>
                <a:close/>
              </a:path>
              <a:path w="1553210" h="6858000">
                <a:moveTo>
                  <a:pt x="627087" y="3660419"/>
                </a:moveTo>
                <a:lnTo>
                  <a:pt x="395668" y="3429012"/>
                </a:lnTo>
                <a:lnTo>
                  <a:pt x="164274" y="3660406"/>
                </a:lnTo>
                <a:lnTo>
                  <a:pt x="395668" y="3891826"/>
                </a:lnTo>
                <a:lnTo>
                  <a:pt x="627087" y="3660419"/>
                </a:lnTo>
                <a:close/>
              </a:path>
              <a:path w="1553210" h="6858000">
                <a:moveTo>
                  <a:pt x="627087" y="3197580"/>
                </a:moveTo>
                <a:lnTo>
                  <a:pt x="395668" y="2966186"/>
                </a:lnTo>
                <a:lnTo>
                  <a:pt x="164274" y="3197580"/>
                </a:lnTo>
                <a:lnTo>
                  <a:pt x="395668" y="3429000"/>
                </a:lnTo>
                <a:lnTo>
                  <a:pt x="627087" y="3197580"/>
                </a:lnTo>
                <a:close/>
              </a:path>
              <a:path w="1553210" h="6858000">
                <a:moveTo>
                  <a:pt x="627087" y="2734780"/>
                </a:moveTo>
                <a:lnTo>
                  <a:pt x="395668" y="2503373"/>
                </a:lnTo>
                <a:lnTo>
                  <a:pt x="164274" y="2734780"/>
                </a:lnTo>
                <a:lnTo>
                  <a:pt x="395668" y="2966186"/>
                </a:lnTo>
                <a:lnTo>
                  <a:pt x="627087" y="2734780"/>
                </a:lnTo>
                <a:close/>
              </a:path>
              <a:path w="1553210" h="6858000">
                <a:moveTo>
                  <a:pt x="627087" y="2271966"/>
                </a:moveTo>
                <a:lnTo>
                  <a:pt x="395668" y="2040559"/>
                </a:lnTo>
                <a:lnTo>
                  <a:pt x="164274" y="2271966"/>
                </a:lnTo>
                <a:lnTo>
                  <a:pt x="395668" y="2503373"/>
                </a:lnTo>
                <a:lnTo>
                  <a:pt x="627087" y="2271966"/>
                </a:lnTo>
                <a:close/>
              </a:path>
              <a:path w="1553210" h="6858000">
                <a:moveTo>
                  <a:pt x="627087" y="1809153"/>
                </a:moveTo>
                <a:lnTo>
                  <a:pt x="395668" y="1577746"/>
                </a:lnTo>
                <a:lnTo>
                  <a:pt x="164274" y="1809153"/>
                </a:lnTo>
                <a:lnTo>
                  <a:pt x="395668" y="2040559"/>
                </a:lnTo>
                <a:lnTo>
                  <a:pt x="627087" y="1809153"/>
                </a:lnTo>
                <a:close/>
              </a:path>
              <a:path w="1553210" h="6858000">
                <a:moveTo>
                  <a:pt x="627087" y="1346339"/>
                </a:moveTo>
                <a:lnTo>
                  <a:pt x="395668" y="1114920"/>
                </a:lnTo>
                <a:lnTo>
                  <a:pt x="164274" y="1346339"/>
                </a:lnTo>
                <a:lnTo>
                  <a:pt x="395668" y="1577746"/>
                </a:lnTo>
                <a:lnTo>
                  <a:pt x="627087" y="1346339"/>
                </a:lnTo>
                <a:close/>
              </a:path>
              <a:path w="1553210" h="6858000">
                <a:moveTo>
                  <a:pt x="627087" y="883513"/>
                </a:moveTo>
                <a:lnTo>
                  <a:pt x="395668" y="652106"/>
                </a:lnTo>
                <a:lnTo>
                  <a:pt x="164274" y="883513"/>
                </a:lnTo>
                <a:lnTo>
                  <a:pt x="395668" y="1114920"/>
                </a:lnTo>
                <a:lnTo>
                  <a:pt x="627087" y="883513"/>
                </a:lnTo>
                <a:close/>
              </a:path>
              <a:path w="1553210" h="6858000">
                <a:moveTo>
                  <a:pt x="627087" y="420700"/>
                </a:moveTo>
                <a:lnTo>
                  <a:pt x="395668" y="189293"/>
                </a:lnTo>
                <a:lnTo>
                  <a:pt x="164274" y="420700"/>
                </a:lnTo>
                <a:lnTo>
                  <a:pt x="395668" y="652106"/>
                </a:lnTo>
                <a:lnTo>
                  <a:pt x="627087" y="420700"/>
                </a:lnTo>
                <a:close/>
              </a:path>
              <a:path w="1553210" h="6858000">
                <a:moveTo>
                  <a:pt x="1047788" y="6858000"/>
                </a:moveTo>
                <a:lnTo>
                  <a:pt x="858494" y="6668719"/>
                </a:lnTo>
                <a:lnTo>
                  <a:pt x="669201" y="6858000"/>
                </a:lnTo>
                <a:lnTo>
                  <a:pt x="1047788" y="6858000"/>
                </a:lnTo>
                <a:close/>
              </a:path>
              <a:path w="1553210" h="6858000">
                <a:moveTo>
                  <a:pt x="1047788" y="0"/>
                </a:moveTo>
                <a:lnTo>
                  <a:pt x="669201" y="0"/>
                </a:lnTo>
                <a:lnTo>
                  <a:pt x="858494" y="189293"/>
                </a:lnTo>
                <a:lnTo>
                  <a:pt x="1047788" y="0"/>
                </a:lnTo>
                <a:close/>
              </a:path>
              <a:path w="1553210" h="6858000">
                <a:moveTo>
                  <a:pt x="1089901" y="6437325"/>
                </a:moveTo>
                <a:lnTo>
                  <a:pt x="858494" y="6205906"/>
                </a:lnTo>
                <a:lnTo>
                  <a:pt x="627087" y="6437325"/>
                </a:lnTo>
                <a:lnTo>
                  <a:pt x="858494" y="6668719"/>
                </a:lnTo>
                <a:lnTo>
                  <a:pt x="1089901" y="6437325"/>
                </a:lnTo>
                <a:close/>
              </a:path>
              <a:path w="1553210" h="6858000">
                <a:moveTo>
                  <a:pt x="1089901" y="5974499"/>
                </a:moveTo>
                <a:lnTo>
                  <a:pt x="858494" y="5743105"/>
                </a:lnTo>
                <a:lnTo>
                  <a:pt x="627087" y="5974499"/>
                </a:lnTo>
                <a:lnTo>
                  <a:pt x="858494" y="6205906"/>
                </a:lnTo>
                <a:lnTo>
                  <a:pt x="1089901" y="5974499"/>
                </a:lnTo>
                <a:close/>
              </a:path>
              <a:path w="1553210" h="6858000">
                <a:moveTo>
                  <a:pt x="1089901" y="5511698"/>
                </a:moveTo>
                <a:lnTo>
                  <a:pt x="858494" y="5280291"/>
                </a:lnTo>
                <a:lnTo>
                  <a:pt x="627087" y="5511698"/>
                </a:lnTo>
                <a:lnTo>
                  <a:pt x="858494" y="5743105"/>
                </a:lnTo>
                <a:lnTo>
                  <a:pt x="1089901" y="5511698"/>
                </a:lnTo>
                <a:close/>
              </a:path>
              <a:path w="1553210" h="6858000">
                <a:moveTo>
                  <a:pt x="1089901" y="5048885"/>
                </a:moveTo>
                <a:lnTo>
                  <a:pt x="858494" y="4817465"/>
                </a:lnTo>
                <a:lnTo>
                  <a:pt x="627087" y="5048885"/>
                </a:lnTo>
                <a:lnTo>
                  <a:pt x="858494" y="5280291"/>
                </a:lnTo>
                <a:lnTo>
                  <a:pt x="1089901" y="5048885"/>
                </a:lnTo>
                <a:close/>
              </a:path>
              <a:path w="1553210" h="6858000">
                <a:moveTo>
                  <a:pt x="1089901" y="4586059"/>
                </a:moveTo>
                <a:lnTo>
                  <a:pt x="858494" y="4354652"/>
                </a:lnTo>
                <a:lnTo>
                  <a:pt x="627087" y="4586059"/>
                </a:lnTo>
                <a:lnTo>
                  <a:pt x="858494" y="4817465"/>
                </a:lnTo>
                <a:lnTo>
                  <a:pt x="1089901" y="4586059"/>
                </a:lnTo>
                <a:close/>
              </a:path>
              <a:path w="1553210" h="6858000">
                <a:moveTo>
                  <a:pt x="1089901" y="4123258"/>
                </a:moveTo>
                <a:lnTo>
                  <a:pt x="858494" y="3891838"/>
                </a:lnTo>
                <a:lnTo>
                  <a:pt x="627087" y="4123258"/>
                </a:lnTo>
                <a:lnTo>
                  <a:pt x="858494" y="4354652"/>
                </a:lnTo>
                <a:lnTo>
                  <a:pt x="1089901" y="4123258"/>
                </a:lnTo>
                <a:close/>
              </a:path>
              <a:path w="1553210" h="6858000">
                <a:moveTo>
                  <a:pt x="1089901" y="3660432"/>
                </a:moveTo>
                <a:lnTo>
                  <a:pt x="858494" y="3429025"/>
                </a:lnTo>
                <a:lnTo>
                  <a:pt x="627087" y="3660432"/>
                </a:lnTo>
                <a:lnTo>
                  <a:pt x="858494" y="3891838"/>
                </a:lnTo>
                <a:lnTo>
                  <a:pt x="1089901" y="3660432"/>
                </a:lnTo>
                <a:close/>
              </a:path>
              <a:path w="1553210" h="6858000">
                <a:moveTo>
                  <a:pt x="1089901" y="3197580"/>
                </a:moveTo>
                <a:lnTo>
                  <a:pt x="858494" y="2966174"/>
                </a:lnTo>
                <a:lnTo>
                  <a:pt x="627087" y="3197580"/>
                </a:lnTo>
                <a:lnTo>
                  <a:pt x="858494" y="3428987"/>
                </a:lnTo>
                <a:lnTo>
                  <a:pt x="1089901" y="3197580"/>
                </a:lnTo>
                <a:close/>
              </a:path>
              <a:path w="1553210" h="6858000">
                <a:moveTo>
                  <a:pt x="1089901" y="2734754"/>
                </a:moveTo>
                <a:lnTo>
                  <a:pt x="858494" y="2503360"/>
                </a:lnTo>
                <a:lnTo>
                  <a:pt x="627087" y="2734754"/>
                </a:lnTo>
                <a:lnTo>
                  <a:pt x="858494" y="2966174"/>
                </a:lnTo>
                <a:lnTo>
                  <a:pt x="1089901" y="2734754"/>
                </a:lnTo>
                <a:close/>
              </a:path>
              <a:path w="1553210" h="6858000">
                <a:moveTo>
                  <a:pt x="1089901" y="2271953"/>
                </a:moveTo>
                <a:lnTo>
                  <a:pt x="858494" y="2040547"/>
                </a:lnTo>
                <a:lnTo>
                  <a:pt x="627087" y="2271953"/>
                </a:lnTo>
                <a:lnTo>
                  <a:pt x="858494" y="2503360"/>
                </a:lnTo>
                <a:lnTo>
                  <a:pt x="1089901" y="2271953"/>
                </a:lnTo>
                <a:close/>
              </a:path>
              <a:path w="1553210" h="6858000">
                <a:moveTo>
                  <a:pt x="1089901" y="1809127"/>
                </a:moveTo>
                <a:lnTo>
                  <a:pt x="858494" y="1577721"/>
                </a:lnTo>
                <a:lnTo>
                  <a:pt x="627087" y="1809127"/>
                </a:lnTo>
                <a:lnTo>
                  <a:pt x="858494" y="2040547"/>
                </a:lnTo>
                <a:lnTo>
                  <a:pt x="1089901" y="1809127"/>
                </a:lnTo>
                <a:close/>
              </a:path>
              <a:path w="1553210" h="6858000">
                <a:moveTo>
                  <a:pt x="1089901" y="1346314"/>
                </a:moveTo>
                <a:lnTo>
                  <a:pt x="858494" y="1114907"/>
                </a:lnTo>
                <a:lnTo>
                  <a:pt x="627087" y="1346314"/>
                </a:lnTo>
                <a:lnTo>
                  <a:pt x="858494" y="1577721"/>
                </a:lnTo>
                <a:lnTo>
                  <a:pt x="1089901" y="1346314"/>
                </a:lnTo>
                <a:close/>
              </a:path>
              <a:path w="1553210" h="6858000">
                <a:moveTo>
                  <a:pt x="1089901" y="883513"/>
                </a:moveTo>
                <a:lnTo>
                  <a:pt x="858494" y="652106"/>
                </a:lnTo>
                <a:lnTo>
                  <a:pt x="627087" y="883513"/>
                </a:lnTo>
                <a:lnTo>
                  <a:pt x="858494" y="1114907"/>
                </a:lnTo>
                <a:lnTo>
                  <a:pt x="1089901" y="883513"/>
                </a:lnTo>
                <a:close/>
              </a:path>
              <a:path w="1553210" h="6858000">
                <a:moveTo>
                  <a:pt x="1089901" y="420687"/>
                </a:moveTo>
                <a:lnTo>
                  <a:pt x="858494" y="189293"/>
                </a:lnTo>
                <a:lnTo>
                  <a:pt x="627087" y="420687"/>
                </a:lnTo>
                <a:lnTo>
                  <a:pt x="858494" y="652106"/>
                </a:lnTo>
                <a:lnTo>
                  <a:pt x="1089901" y="420687"/>
                </a:lnTo>
                <a:close/>
              </a:path>
              <a:path w="1553210" h="6858000">
                <a:moveTo>
                  <a:pt x="1510588" y="6858000"/>
                </a:moveTo>
                <a:lnTo>
                  <a:pt x="1321308" y="6668719"/>
                </a:lnTo>
                <a:lnTo>
                  <a:pt x="1132027" y="6858000"/>
                </a:lnTo>
                <a:lnTo>
                  <a:pt x="1510588" y="6858000"/>
                </a:lnTo>
                <a:close/>
              </a:path>
              <a:path w="1553210" h="6858000">
                <a:moveTo>
                  <a:pt x="1510588" y="0"/>
                </a:moveTo>
                <a:lnTo>
                  <a:pt x="1132027" y="0"/>
                </a:lnTo>
                <a:lnTo>
                  <a:pt x="1321308" y="189280"/>
                </a:lnTo>
                <a:lnTo>
                  <a:pt x="1510588" y="0"/>
                </a:lnTo>
                <a:close/>
              </a:path>
              <a:path w="1553210" h="6858000">
                <a:moveTo>
                  <a:pt x="1552714" y="6437325"/>
                </a:moveTo>
                <a:lnTo>
                  <a:pt x="1321308" y="6205918"/>
                </a:lnTo>
                <a:lnTo>
                  <a:pt x="1089901" y="6437325"/>
                </a:lnTo>
                <a:lnTo>
                  <a:pt x="1321308" y="6668719"/>
                </a:lnTo>
                <a:lnTo>
                  <a:pt x="1552714" y="6437325"/>
                </a:lnTo>
                <a:close/>
              </a:path>
              <a:path w="1553210" h="6858000">
                <a:moveTo>
                  <a:pt x="1552714" y="5974512"/>
                </a:moveTo>
                <a:lnTo>
                  <a:pt x="1321308" y="5743105"/>
                </a:lnTo>
                <a:lnTo>
                  <a:pt x="1089901" y="5974512"/>
                </a:lnTo>
                <a:lnTo>
                  <a:pt x="1321308" y="6205918"/>
                </a:lnTo>
                <a:lnTo>
                  <a:pt x="1552714" y="5974512"/>
                </a:lnTo>
                <a:close/>
              </a:path>
              <a:path w="1553210" h="6858000">
                <a:moveTo>
                  <a:pt x="1552714" y="5511698"/>
                </a:moveTo>
                <a:lnTo>
                  <a:pt x="1321308" y="5280291"/>
                </a:lnTo>
                <a:lnTo>
                  <a:pt x="1089901" y="5511698"/>
                </a:lnTo>
                <a:lnTo>
                  <a:pt x="1321308" y="5743105"/>
                </a:lnTo>
                <a:lnTo>
                  <a:pt x="1552714" y="5511698"/>
                </a:lnTo>
                <a:close/>
              </a:path>
              <a:path w="1553210" h="6858000">
                <a:moveTo>
                  <a:pt x="1552714" y="5048885"/>
                </a:moveTo>
                <a:lnTo>
                  <a:pt x="1321308" y="4817478"/>
                </a:lnTo>
                <a:lnTo>
                  <a:pt x="1089901" y="5048885"/>
                </a:lnTo>
                <a:lnTo>
                  <a:pt x="1321308" y="5280291"/>
                </a:lnTo>
                <a:lnTo>
                  <a:pt x="1552714" y="5048885"/>
                </a:lnTo>
                <a:close/>
              </a:path>
              <a:path w="1553210" h="6858000">
                <a:moveTo>
                  <a:pt x="1552714" y="4586071"/>
                </a:moveTo>
                <a:lnTo>
                  <a:pt x="1321308" y="4354665"/>
                </a:lnTo>
                <a:lnTo>
                  <a:pt x="1089901" y="4586071"/>
                </a:lnTo>
                <a:lnTo>
                  <a:pt x="1321308" y="4817478"/>
                </a:lnTo>
                <a:lnTo>
                  <a:pt x="1552714" y="4586071"/>
                </a:lnTo>
                <a:close/>
              </a:path>
              <a:path w="1553210" h="6858000">
                <a:moveTo>
                  <a:pt x="1552714" y="4123258"/>
                </a:moveTo>
                <a:lnTo>
                  <a:pt x="1321308" y="3891851"/>
                </a:lnTo>
                <a:lnTo>
                  <a:pt x="1089901" y="4123258"/>
                </a:lnTo>
                <a:lnTo>
                  <a:pt x="1321308" y="4354665"/>
                </a:lnTo>
                <a:lnTo>
                  <a:pt x="1552714" y="4123258"/>
                </a:lnTo>
                <a:close/>
              </a:path>
              <a:path w="1553210" h="6858000">
                <a:moveTo>
                  <a:pt x="1552714" y="3660444"/>
                </a:moveTo>
                <a:lnTo>
                  <a:pt x="1321308" y="3429038"/>
                </a:lnTo>
                <a:lnTo>
                  <a:pt x="1089901" y="3660444"/>
                </a:lnTo>
                <a:lnTo>
                  <a:pt x="1321308" y="3891851"/>
                </a:lnTo>
                <a:lnTo>
                  <a:pt x="1552714" y="3660444"/>
                </a:lnTo>
                <a:close/>
              </a:path>
              <a:path w="1553210" h="6858000">
                <a:moveTo>
                  <a:pt x="1552714" y="3197568"/>
                </a:moveTo>
                <a:lnTo>
                  <a:pt x="1321308" y="2966161"/>
                </a:lnTo>
                <a:lnTo>
                  <a:pt x="1089901" y="3197568"/>
                </a:lnTo>
                <a:lnTo>
                  <a:pt x="1321308" y="3428974"/>
                </a:lnTo>
                <a:lnTo>
                  <a:pt x="1552714" y="3197568"/>
                </a:lnTo>
                <a:close/>
              </a:path>
              <a:path w="1553210" h="6858000">
                <a:moveTo>
                  <a:pt x="1552714" y="2734754"/>
                </a:moveTo>
                <a:lnTo>
                  <a:pt x="1321308" y="2503347"/>
                </a:lnTo>
                <a:lnTo>
                  <a:pt x="1089901" y="2734754"/>
                </a:lnTo>
                <a:lnTo>
                  <a:pt x="1321308" y="2966161"/>
                </a:lnTo>
                <a:lnTo>
                  <a:pt x="1552714" y="2734754"/>
                </a:lnTo>
                <a:close/>
              </a:path>
              <a:path w="1553210" h="6858000">
                <a:moveTo>
                  <a:pt x="1552714" y="2271941"/>
                </a:moveTo>
                <a:lnTo>
                  <a:pt x="1321308" y="2040534"/>
                </a:lnTo>
                <a:lnTo>
                  <a:pt x="1089901" y="2271941"/>
                </a:lnTo>
                <a:lnTo>
                  <a:pt x="1321308" y="2503347"/>
                </a:lnTo>
                <a:lnTo>
                  <a:pt x="1552714" y="2271941"/>
                </a:lnTo>
                <a:close/>
              </a:path>
              <a:path w="1553210" h="6858000">
                <a:moveTo>
                  <a:pt x="1552714" y="1809127"/>
                </a:moveTo>
                <a:lnTo>
                  <a:pt x="1321308" y="1577721"/>
                </a:lnTo>
                <a:lnTo>
                  <a:pt x="1089901" y="1809127"/>
                </a:lnTo>
                <a:lnTo>
                  <a:pt x="1321308" y="2040534"/>
                </a:lnTo>
                <a:lnTo>
                  <a:pt x="1552714" y="1809127"/>
                </a:lnTo>
                <a:close/>
              </a:path>
              <a:path w="1553210" h="6858000">
                <a:moveTo>
                  <a:pt x="1552714" y="1346314"/>
                </a:moveTo>
                <a:lnTo>
                  <a:pt x="1321308" y="1114907"/>
                </a:lnTo>
                <a:lnTo>
                  <a:pt x="1089901" y="1346314"/>
                </a:lnTo>
                <a:lnTo>
                  <a:pt x="1321308" y="1577721"/>
                </a:lnTo>
                <a:lnTo>
                  <a:pt x="1552714" y="1346314"/>
                </a:lnTo>
                <a:close/>
              </a:path>
              <a:path w="1553210" h="6858000">
                <a:moveTo>
                  <a:pt x="1552714" y="883500"/>
                </a:moveTo>
                <a:lnTo>
                  <a:pt x="1321308" y="652094"/>
                </a:lnTo>
                <a:lnTo>
                  <a:pt x="1089901" y="883500"/>
                </a:lnTo>
                <a:lnTo>
                  <a:pt x="1321308" y="1114907"/>
                </a:lnTo>
                <a:lnTo>
                  <a:pt x="1552714" y="883500"/>
                </a:lnTo>
                <a:close/>
              </a:path>
              <a:path w="1553210" h="6858000">
                <a:moveTo>
                  <a:pt x="1552714" y="420687"/>
                </a:moveTo>
                <a:lnTo>
                  <a:pt x="1321308" y="189280"/>
                </a:lnTo>
                <a:lnTo>
                  <a:pt x="1089901" y="420687"/>
                </a:lnTo>
                <a:lnTo>
                  <a:pt x="1321308" y="652094"/>
                </a:lnTo>
                <a:lnTo>
                  <a:pt x="1552714" y="420687"/>
                </a:lnTo>
                <a:close/>
              </a:path>
            </a:pathLst>
          </a:custGeom>
          <a:solidFill>
            <a:srgbClr val="A851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998933" y="0"/>
            <a:ext cx="137795" cy="6858000"/>
          </a:xfrm>
          <a:custGeom>
            <a:avLst/>
            <a:gdLst/>
            <a:ahLst/>
            <a:cxnLst/>
            <a:rect l="l" t="t" r="r" b="b"/>
            <a:pathLst>
              <a:path w="137794" h="6858000">
                <a:moveTo>
                  <a:pt x="0" y="0"/>
                </a:moveTo>
                <a:lnTo>
                  <a:pt x="137623" y="0"/>
                </a:lnTo>
                <a:lnTo>
                  <a:pt x="1376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26604" y="0"/>
            <a:ext cx="137795" cy="6858000"/>
          </a:xfrm>
          <a:custGeom>
            <a:avLst/>
            <a:gdLst/>
            <a:ahLst/>
            <a:cxnLst/>
            <a:rect l="l" t="t" r="r" b="b"/>
            <a:pathLst>
              <a:path w="137794" h="6858000">
                <a:moveTo>
                  <a:pt x="0" y="0"/>
                </a:moveTo>
                <a:lnTo>
                  <a:pt x="137624" y="0"/>
                </a:lnTo>
                <a:lnTo>
                  <a:pt x="13762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C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381904" y="0"/>
            <a:ext cx="139065" cy="6858000"/>
          </a:xfrm>
          <a:custGeom>
            <a:avLst/>
            <a:gdLst/>
            <a:ahLst/>
            <a:cxnLst/>
            <a:rect l="l" t="t" r="r" b="b"/>
            <a:pathLst>
              <a:path w="139064" h="6858000">
                <a:moveTo>
                  <a:pt x="0" y="0"/>
                </a:moveTo>
                <a:lnTo>
                  <a:pt x="138776" y="0"/>
                </a:lnTo>
                <a:lnTo>
                  <a:pt x="1387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734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173762" y="0"/>
            <a:ext cx="173990" cy="6858000"/>
          </a:xfrm>
          <a:custGeom>
            <a:avLst/>
            <a:gdLst/>
            <a:ahLst/>
            <a:cxnLst/>
            <a:rect l="l" t="t" r="r" b="b"/>
            <a:pathLst>
              <a:path w="173989" h="6858000">
                <a:moveTo>
                  <a:pt x="0" y="0"/>
                </a:moveTo>
                <a:lnTo>
                  <a:pt x="173451" y="0"/>
                </a:lnTo>
                <a:lnTo>
                  <a:pt x="17345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586077" y="0"/>
            <a:ext cx="189230" cy="6858000"/>
          </a:xfrm>
          <a:custGeom>
            <a:avLst/>
            <a:gdLst/>
            <a:ahLst/>
            <a:cxnLst/>
            <a:rect l="l" t="t" r="r" b="b"/>
            <a:pathLst>
              <a:path w="189230" h="6858000">
                <a:moveTo>
                  <a:pt x="0" y="0"/>
                </a:moveTo>
                <a:lnTo>
                  <a:pt x="189226" y="0"/>
                </a:lnTo>
                <a:lnTo>
                  <a:pt x="18922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D3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535607" y="0"/>
            <a:ext cx="1019810" cy="6858000"/>
          </a:xfrm>
          <a:custGeom>
            <a:avLst/>
            <a:gdLst/>
            <a:ahLst/>
            <a:cxnLst/>
            <a:rect l="l" t="t" r="r" b="b"/>
            <a:pathLst>
              <a:path w="1019810" h="6858000">
                <a:moveTo>
                  <a:pt x="49860" y="0"/>
                </a:moveTo>
                <a:lnTo>
                  <a:pt x="0" y="0"/>
                </a:lnTo>
                <a:lnTo>
                  <a:pt x="0" y="6858000"/>
                </a:lnTo>
                <a:lnTo>
                  <a:pt x="49860" y="6858000"/>
                </a:lnTo>
                <a:lnTo>
                  <a:pt x="49860" y="0"/>
                </a:lnTo>
                <a:close/>
              </a:path>
              <a:path w="1019810" h="6858000">
                <a:moveTo>
                  <a:pt x="463321" y="0"/>
                </a:moveTo>
                <a:lnTo>
                  <a:pt x="428612" y="0"/>
                </a:lnTo>
                <a:lnTo>
                  <a:pt x="428612" y="6858000"/>
                </a:lnTo>
                <a:lnTo>
                  <a:pt x="463321" y="6858000"/>
                </a:lnTo>
                <a:lnTo>
                  <a:pt x="463321" y="0"/>
                </a:lnTo>
                <a:close/>
              </a:path>
              <a:path w="1019810" h="6858000">
                <a:moveTo>
                  <a:pt x="638149" y="0"/>
                </a:moveTo>
                <a:lnTo>
                  <a:pt x="603453" y="0"/>
                </a:lnTo>
                <a:lnTo>
                  <a:pt x="603453" y="6858000"/>
                </a:lnTo>
                <a:lnTo>
                  <a:pt x="638149" y="6858000"/>
                </a:lnTo>
                <a:lnTo>
                  <a:pt x="638149" y="0"/>
                </a:lnTo>
                <a:close/>
              </a:path>
              <a:path w="1019810" h="6858000">
                <a:moveTo>
                  <a:pt x="846289" y="0"/>
                </a:moveTo>
                <a:lnTo>
                  <a:pt x="811606" y="0"/>
                </a:lnTo>
                <a:lnTo>
                  <a:pt x="811606" y="6858000"/>
                </a:lnTo>
                <a:lnTo>
                  <a:pt x="846289" y="6858000"/>
                </a:lnTo>
                <a:lnTo>
                  <a:pt x="846289" y="0"/>
                </a:lnTo>
                <a:close/>
              </a:path>
              <a:path w="1019810" h="6858000">
                <a:moveTo>
                  <a:pt x="1019759" y="0"/>
                </a:moveTo>
                <a:lnTo>
                  <a:pt x="985062" y="0"/>
                </a:lnTo>
                <a:lnTo>
                  <a:pt x="985062" y="6858000"/>
                </a:lnTo>
                <a:lnTo>
                  <a:pt x="1019759" y="6858000"/>
                </a:lnTo>
                <a:lnTo>
                  <a:pt x="1019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19-Mar-23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9270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1524" y="654072"/>
              <a:ext cx="1558245" cy="41012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227" y="654072"/>
              <a:ext cx="1438148" cy="41012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839" y="1207672"/>
              <a:ext cx="8832160" cy="54914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1595" y="4833065"/>
              <a:ext cx="2840813" cy="20093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882982"/>
              <a:ext cx="9144000" cy="9750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2792" y="4753248"/>
              <a:ext cx="927647" cy="18074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1745" y="5930978"/>
              <a:ext cx="4478950" cy="5950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5505639"/>
              <a:ext cx="1619816" cy="12409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12431" y="6041423"/>
              <a:ext cx="1585208" cy="4954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53143" y="2827944"/>
              <a:ext cx="2141811" cy="21418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79578" y="2816903"/>
              <a:ext cx="1784844" cy="17848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970070" y="672350"/>
              <a:ext cx="77470" cy="97790"/>
            </a:xfrm>
            <a:custGeom>
              <a:avLst/>
              <a:gdLst/>
              <a:ahLst/>
              <a:cxnLst/>
              <a:rect l="l" t="t" r="r" b="b"/>
              <a:pathLst>
                <a:path w="77470" h="97790">
                  <a:moveTo>
                    <a:pt x="23126" y="74803"/>
                  </a:moveTo>
                  <a:lnTo>
                    <a:pt x="0" y="74803"/>
                  </a:lnTo>
                  <a:lnTo>
                    <a:pt x="0" y="97332"/>
                  </a:lnTo>
                  <a:lnTo>
                    <a:pt x="23126" y="97332"/>
                  </a:lnTo>
                  <a:lnTo>
                    <a:pt x="23126" y="74803"/>
                  </a:lnTo>
                  <a:close/>
                </a:path>
                <a:path w="77470" h="97790">
                  <a:moveTo>
                    <a:pt x="23126" y="0"/>
                  </a:moveTo>
                  <a:lnTo>
                    <a:pt x="0" y="0"/>
                  </a:lnTo>
                  <a:lnTo>
                    <a:pt x="0" y="22517"/>
                  </a:lnTo>
                  <a:lnTo>
                    <a:pt x="23126" y="22517"/>
                  </a:lnTo>
                  <a:lnTo>
                    <a:pt x="23126" y="0"/>
                  </a:lnTo>
                  <a:close/>
                </a:path>
                <a:path w="77470" h="97790">
                  <a:moveTo>
                    <a:pt x="77419" y="74803"/>
                  </a:moveTo>
                  <a:lnTo>
                    <a:pt x="54279" y="74803"/>
                  </a:lnTo>
                  <a:lnTo>
                    <a:pt x="54279" y="97332"/>
                  </a:lnTo>
                  <a:lnTo>
                    <a:pt x="77419" y="97332"/>
                  </a:lnTo>
                  <a:lnTo>
                    <a:pt x="77419" y="74803"/>
                  </a:lnTo>
                  <a:close/>
                </a:path>
                <a:path w="77470" h="97790">
                  <a:moveTo>
                    <a:pt x="77419" y="0"/>
                  </a:moveTo>
                  <a:lnTo>
                    <a:pt x="54279" y="0"/>
                  </a:lnTo>
                  <a:lnTo>
                    <a:pt x="54279" y="22517"/>
                  </a:lnTo>
                  <a:lnTo>
                    <a:pt x="77419" y="22517"/>
                  </a:lnTo>
                  <a:lnTo>
                    <a:pt x="7741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50636" y="1057172"/>
              <a:ext cx="264801" cy="2562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51866" y="631871"/>
              <a:ext cx="311367" cy="20526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094846" y="672350"/>
              <a:ext cx="77470" cy="97790"/>
            </a:xfrm>
            <a:custGeom>
              <a:avLst/>
              <a:gdLst/>
              <a:ahLst/>
              <a:cxnLst/>
              <a:rect l="l" t="t" r="r" b="b"/>
              <a:pathLst>
                <a:path w="77470" h="97790">
                  <a:moveTo>
                    <a:pt x="23126" y="74803"/>
                  </a:moveTo>
                  <a:lnTo>
                    <a:pt x="0" y="74803"/>
                  </a:lnTo>
                  <a:lnTo>
                    <a:pt x="0" y="97332"/>
                  </a:lnTo>
                  <a:lnTo>
                    <a:pt x="23126" y="97332"/>
                  </a:lnTo>
                  <a:lnTo>
                    <a:pt x="23126" y="74803"/>
                  </a:lnTo>
                  <a:close/>
                </a:path>
                <a:path w="77470" h="97790">
                  <a:moveTo>
                    <a:pt x="23126" y="0"/>
                  </a:moveTo>
                  <a:lnTo>
                    <a:pt x="0" y="0"/>
                  </a:lnTo>
                  <a:lnTo>
                    <a:pt x="0" y="22517"/>
                  </a:lnTo>
                  <a:lnTo>
                    <a:pt x="23126" y="22517"/>
                  </a:lnTo>
                  <a:lnTo>
                    <a:pt x="23126" y="0"/>
                  </a:lnTo>
                  <a:close/>
                </a:path>
                <a:path w="77470" h="97790">
                  <a:moveTo>
                    <a:pt x="77406" y="74803"/>
                  </a:moveTo>
                  <a:lnTo>
                    <a:pt x="54279" y="74803"/>
                  </a:lnTo>
                  <a:lnTo>
                    <a:pt x="54279" y="97332"/>
                  </a:lnTo>
                  <a:lnTo>
                    <a:pt x="77406" y="97332"/>
                  </a:lnTo>
                  <a:lnTo>
                    <a:pt x="77406" y="74803"/>
                  </a:lnTo>
                  <a:close/>
                </a:path>
                <a:path w="77470" h="97790">
                  <a:moveTo>
                    <a:pt x="77406" y="0"/>
                  </a:moveTo>
                  <a:lnTo>
                    <a:pt x="54279" y="0"/>
                  </a:lnTo>
                  <a:lnTo>
                    <a:pt x="54279" y="22517"/>
                  </a:lnTo>
                  <a:lnTo>
                    <a:pt x="77406" y="22517"/>
                  </a:lnTo>
                  <a:lnTo>
                    <a:pt x="77406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11574" y="634917"/>
              <a:ext cx="2873109" cy="7467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72258" y="303512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80" h="2011680">
                  <a:moveTo>
                    <a:pt x="1005840" y="0"/>
                  </a:moveTo>
                  <a:lnTo>
                    <a:pt x="957105" y="1159"/>
                  </a:lnTo>
                  <a:lnTo>
                    <a:pt x="908970" y="4604"/>
                  </a:lnTo>
                  <a:lnTo>
                    <a:pt x="861486" y="10280"/>
                  </a:lnTo>
                  <a:lnTo>
                    <a:pt x="814706" y="18136"/>
                  </a:lnTo>
                  <a:lnTo>
                    <a:pt x="768682" y="28119"/>
                  </a:lnTo>
                  <a:lnTo>
                    <a:pt x="723468" y="40175"/>
                  </a:lnTo>
                  <a:lnTo>
                    <a:pt x="679116" y="54252"/>
                  </a:lnTo>
                  <a:lnTo>
                    <a:pt x="635679" y="70298"/>
                  </a:lnTo>
                  <a:lnTo>
                    <a:pt x="593209" y="88260"/>
                  </a:lnTo>
                  <a:lnTo>
                    <a:pt x="551760" y="108085"/>
                  </a:lnTo>
                  <a:lnTo>
                    <a:pt x="511383" y="129721"/>
                  </a:lnTo>
                  <a:lnTo>
                    <a:pt x="472132" y="153114"/>
                  </a:lnTo>
                  <a:lnTo>
                    <a:pt x="434058" y="178212"/>
                  </a:lnTo>
                  <a:lnTo>
                    <a:pt x="397216" y="204963"/>
                  </a:lnTo>
                  <a:lnTo>
                    <a:pt x="361658" y="233313"/>
                  </a:lnTo>
                  <a:lnTo>
                    <a:pt x="327435" y="263211"/>
                  </a:lnTo>
                  <a:lnTo>
                    <a:pt x="294602" y="294603"/>
                  </a:lnTo>
                  <a:lnTo>
                    <a:pt x="263210" y="327436"/>
                  </a:lnTo>
                  <a:lnTo>
                    <a:pt x="233313" y="361658"/>
                  </a:lnTo>
                  <a:lnTo>
                    <a:pt x="204963" y="397217"/>
                  </a:lnTo>
                  <a:lnTo>
                    <a:pt x="178212" y="434059"/>
                  </a:lnTo>
                  <a:lnTo>
                    <a:pt x="153114" y="472132"/>
                  </a:lnTo>
                  <a:lnTo>
                    <a:pt x="129720" y="511383"/>
                  </a:lnTo>
                  <a:lnTo>
                    <a:pt x="108085" y="551760"/>
                  </a:lnTo>
                  <a:lnTo>
                    <a:pt x="88260" y="593210"/>
                  </a:lnTo>
                  <a:lnTo>
                    <a:pt x="70298" y="635679"/>
                  </a:lnTo>
                  <a:lnTo>
                    <a:pt x="54252" y="679117"/>
                  </a:lnTo>
                  <a:lnTo>
                    <a:pt x="40175" y="723469"/>
                  </a:lnTo>
                  <a:lnTo>
                    <a:pt x="28119" y="768683"/>
                  </a:lnTo>
                  <a:lnTo>
                    <a:pt x="18136" y="814706"/>
                  </a:lnTo>
                  <a:lnTo>
                    <a:pt x="10280" y="861486"/>
                  </a:lnTo>
                  <a:lnTo>
                    <a:pt x="4604" y="908970"/>
                  </a:lnTo>
                  <a:lnTo>
                    <a:pt x="1159" y="957105"/>
                  </a:lnTo>
                  <a:lnTo>
                    <a:pt x="0" y="1005839"/>
                  </a:lnTo>
                  <a:lnTo>
                    <a:pt x="1159" y="1054574"/>
                  </a:lnTo>
                  <a:lnTo>
                    <a:pt x="4604" y="1102709"/>
                  </a:lnTo>
                  <a:lnTo>
                    <a:pt x="10280" y="1150193"/>
                  </a:lnTo>
                  <a:lnTo>
                    <a:pt x="18136" y="1196973"/>
                  </a:lnTo>
                  <a:lnTo>
                    <a:pt x="28119" y="1242996"/>
                  </a:lnTo>
                  <a:lnTo>
                    <a:pt x="40175" y="1288210"/>
                  </a:lnTo>
                  <a:lnTo>
                    <a:pt x="54252" y="1332562"/>
                  </a:lnTo>
                  <a:lnTo>
                    <a:pt x="70298" y="1376000"/>
                  </a:lnTo>
                  <a:lnTo>
                    <a:pt x="88260" y="1418469"/>
                  </a:lnTo>
                  <a:lnTo>
                    <a:pt x="108085" y="1459919"/>
                  </a:lnTo>
                  <a:lnTo>
                    <a:pt x="129720" y="1500296"/>
                  </a:lnTo>
                  <a:lnTo>
                    <a:pt x="153114" y="1539547"/>
                  </a:lnTo>
                  <a:lnTo>
                    <a:pt x="178212" y="1577620"/>
                  </a:lnTo>
                  <a:lnTo>
                    <a:pt x="204963" y="1614462"/>
                  </a:lnTo>
                  <a:lnTo>
                    <a:pt x="233313" y="1650021"/>
                  </a:lnTo>
                  <a:lnTo>
                    <a:pt x="263210" y="1684243"/>
                  </a:lnTo>
                  <a:lnTo>
                    <a:pt x="294602" y="1717076"/>
                  </a:lnTo>
                  <a:lnTo>
                    <a:pt x="327435" y="1748468"/>
                  </a:lnTo>
                  <a:lnTo>
                    <a:pt x="361658" y="1778366"/>
                  </a:lnTo>
                  <a:lnTo>
                    <a:pt x="397216" y="1806716"/>
                  </a:lnTo>
                  <a:lnTo>
                    <a:pt x="434058" y="1833467"/>
                  </a:lnTo>
                  <a:lnTo>
                    <a:pt x="472132" y="1858565"/>
                  </a:lnTo>
                  <a:lnTo>
                    <a:pt x="511383" y="1881958"/>
                  </a:lnTo>
                  <a:lnTo>
                    <a:pt x="551760" y="1903594"/>
                  </a:lnTo>
                  <a:lnTo>
                    <a:pt x="593209" y="1923419"/>
                  </a:lnTo>
                  <a:lnTo>
                    <a:pt x="635679" y="1941381"/>
                  </a:lnTo>
                  <a:lnTo>
                    <a:pt x="679116" y="1957427"/>
                  </a:lnTo>
                  <a:lnTo>
                    <a:pt x="723468" y="1971504"/>
                  </a:lnTo>
                  <a:lnTo>
                    <a:pt x="768682" y="1983560"/>
                  </a:lnTo>
                  <a:lnTo>
                    <a:pt x="814706" y="1993543"/>
                  </a:lnTo>
                  <a:lnTo>
                    <a:pt x="861486" y="2001399"/>
                  </a:lnTo>
                  <a:lnTo>
                    <a:pt x="908970" y="2007075"/>
                  </a:lnTo>
                  <a:lnTo>
                    <a:pt x="957105" y="2010520"/>
                  </a:lnTo>
                  <a:lnTo>
                    <a:pt x="1005840" y="2011680"/>
                  </a:lnTo>
                  <a:lnTo>
                    <a:pt x="1054574" y="2010520"/>
                  </a:lnTo>
                  <a:lnTo>
                    <a:pt x="1102709" y="2007075"/>
                  </a:lnTo>
                  <a:lnTo>
                    <a:pt x="1150193" y="2001399"/>
                  </a:lnTo>
                  <a:lnTo>
                    <a:pt x="1196973" y="1993543"/>
                  </a:lnTo>
                  <a:lnTo>
                    <a:pt x="1242996" y="1983560"/>
                  </a:lnTo>
                  <a:lnTo>
                    <a:pt x="1288210" y="1971504"/>
                  </a:lnTo>
                  <a:lnTo>
                    <a:pt x="1332562" y="1957427"/>
                  </a:lnTo>
                  <a:lnTo>
                    <a:pt x="1376000" y="1941381"/>
                  </a:lnTo>
                  <a:lnTo>
                    <a:pt x="1418469" y="1923419"/>
                  </a:lnTo>
                  <a:lnTo>
                    <a:pt x="1459919" y="1903594"/>
                  </a:lnTo>
                  <a:lnTo>
                    <a:pt x="1500296" y="1881958"/>
                  </a:lnTo>
                  <a:lnTo>
                    <a:pt x="1539547" y="1858565"/>
                  </a:lnTo>
                  <a:lnTo>
                    <a:pt x="1577620" y="1833467"/>
                  </a:lnTo>
                  <a:lnTo>
                    <a:pt x="1614462" y="1806716"/>
                  </a:lnTo>
                  <a:lnTo>
                    <a:pt x="1650021" y="1778366"/>
                  </a:lnTo>
                  <a:lnTo>
                    <a:pt x="1684243" y="1748468"/>
                  </a:lnTo>
                  <a:lnTo>
                    <a:pt x="1717076" y="1717076"/>
                  </a:lnTo>
                  <a:lnTo>
                    <a:pt x="1748468" y="1684243"/>
                  </a:lnTo>
                  <a:lnTo>
                    <a:pt x="1778366" y="1650021"/>
                  </a:lnTo>
                  <a:lnTo>
                    <a:pt x="1806716" y="1614462"/>
                  </a:lnTo>
                  <a:lnTo>
                    <a:pt x="1833467" y="1577620"/>
                  </a:lnTo>
                  <a:lnTo>
                    <a:pt x="1858565" y="1539547"/>
                  </a:lnTo>
                  <a:lnTo>
                    <a:pt x="1881958" y="1500296"/>
                  </a:lnTo>
                  <a:lnTo>
                    <a:pt x="1903594" y="1459919"/>
                  </a:lnTo>
                  <a:lnTo>
                    <a:pt x="1923419" y="1418469"/>
                  </a:lnTo>
                  <a:lnTo>
                    <a:pt x="1941381" y="1376000"/>
                  </a:lnTo>
                  <a:lnTo>
                    <a:pt x="1957427" y="1332562"/>
                  </a:lnTo>
                  <a:lnTo>
                    <a:pt x="1971504" y="1288210"/>
                  </a:lnTo>
                  <a:lnTo>
                    <a:pt x="1983560" y="1242996"/>
                  </a:lnTo>
                  <a:lnTo>
                    <a:pt x="1993543" y="1196973"/>
                  </a:lnTo>
                  <a:lnTo>
                    <a:pt x="2001399" y="1150193"/>
                  </a:lnTo>
                  <a:lnTo>
                    <a:pt x="2007075" y="1102709"/>
                  </a:lnTo>
                  <a:lnTo>
                    <a:pt x="2010520" y="1054574"/>
                  </a:lnTo>
                  <a:lnTo>
                    <a:pt x="2011680" y="1005839"/>
                  </a:lnTo>
                  <a:lnTo>
                    <a:pt x="2010520" y="957105"/>
                  </a:lnTo>
                  <a:lnTo>
                    <a:pt x="2007075" y="908970"/>
                  </a:lnTo>
                  <a:lnTo>
                    <a:pt x="2001399" y="861486"/>
                  </a:lnTo>
                  <a:lnTo>
                    <a:pt x="1993543" y="814706"/>
                  </a:lnTo>
                  <a:lnTo>
                    <a:pt x="1983560" y="768683"/>
                  </a:lnTo>
                  <a:lnTo>
                    <a:pt x="1971504" y="723469"/>
                  </a:lnTo>
                  <a:lnTo>
                    <a:pt x="1957427" y="679117"/>
                  </a:lnTo>
                  <a:lnTo>
                    <a:pt x="1941381" y="635679"/>
                  </a:lnTo>
                  <a:lnTo>
                    <a:pt x="1923419" y="593210"/>
                  </a:lnTo>
                  <a:lnTo>
                    <a:pt x="1903594" y="551760"/>
                  </a:lnTo>
                  <a:lnTo>
                    <a:pt x="1881958" y="511383"/>
                  </a:lnTo>
                  <a:lnTo>
                    <a:pt x="1858565" y="472132"/>
                  </a:lnTo>
                  <a:lnTo>
                    <a:pt x="1833467" y="434059"/>
                  </a:lnTo>
                  <a:lnTo>
                    <a:pt x="1806716" y="397217"/>
                  </a:lnTo>
                  <a:lnTo>
                    <a:pt x="1778366" y="361658"/>
                  </a:lnTo>
                  <a:lnTo>
                    <a:pt x="1748468" y="327436"/>
                  </a:lnTo>
                  <a:lnTo>
                    <a:pt x="1717076" y="294603"/>
                  </a:lnTo>
                  <a:lnTo>
                    <a:pt x="1684243" y="263211"/>
                  </a:lnTo>
                  <a:lnTo>
                    <a:pt x="1650021" y="233313"/>
                  </a:lnTo>
                  <a:lnTo>
                    <a:pt x="1614462" y="204963"/>
                  </a:lnTo>
                  <a:lnTo>
                    <a:pt x="1577620" y="178212"/>
                  </a:lnTo>
                  <a:lnTo>
                    <a:pt x="1539547" y="153114"/>
                  </a:lnTo>
                  <a:lnTo>
                    <a:pt x="1500296" y="129721"/>
                  </a:lnTo>
                  <a:lnTo>
                    <a:pt x="1459919" y="108085"/>
                  </a:lnTo>
                  <a:lnTo>
                    <a:pt x="1418469" y="88260"/>
                  </a:lnTo>
                  <a:lnTo>
                    <a:pt x="1376000" y="70298"/>
                  </a:lnTo>
                  <a:lnTo>
                    <a:pt x="1332562" y="54252"/>
                  </a:lnTo>
                  <a:lnTo>
                    <a:pt x="1288210" y="40175"/>
                  </a:lnTo>
                  <a:lnTo>
                    <a:pt x="1242996" y="28119"/>
                  </a:lnTo>
                  <a:lnTo>
                    <a:pt x="1196973" y="18136"/>
                  </a:lnTo>
                  <a:lnTo>
                    <a:pt x="1150193" y="10280"/>
                  </a:lnTo>
                  <a:lnTo>
                    <a:pt x="1102709" y="4604"/>
                  </a:lnTo>
                  <a:lnTo>
                    <a:pt x="1054574" y="1159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FFF2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6970" y="368225"/>
              <a:ext cx="1882252" cy="18822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98014" y="279841"/>
              <a:ext cx="1093773" cy="10937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322512" y="1696491"/>
              <a:ext cx="4498975" cy="844550"/>
            </a:xfrm>
            <a:custGeom>
              <a:avLst/>
              <a:gdLst/>
              <a:ahLst/>
              <a:cxnLst/>
              <a:rect l="l" t="t" r="r" b="b"/>
              <a:pathLst>
                <a:path w="4498975" h="844550">
                  <a:moveTo>
                    <a:pt x="168148" y="754138"/>
                  </a:moveTo>
                  <a:lnTo>
                    <a:pt x="159981" y="709574"/>
                  </a:lnTo>
                  <a:lnTo>
                    <a:pt x="139573" y="675665"/>
                  </a:lnTo>
                  <a:lnTo>
                    <a:pt x="113042" y="648271"/>
                  </a:lnTo>
                  <a:lnTo>
                    <a:pt x="86512" y="623277"/>
                  </a:lnTo>
                  <a:lnTo>
                    <a:pt x="66103" y="596544"/>
                  </a:lnTo>
                  <a:lnTo>
                    <a:pt x="57937" y="563943"/>
                  </a:lnTo>
                  <a:lnTo>
                    <a:pt x="59817" y="547611"/>
                  </a:lnTo>
                  <a:lnTo>
                    <a:pt x="65303" y="536651"/>
                  </a:lnTo>
                  <a:lnTo>
                    <a:pt x="74155" y="530491"/>
                  </a:lnTo>
                  <a:lnTo>
                    <a:pt x="86131" y="528574"/>
                  </a:lnTo>
                  <a:lnTo>
                    <a:pt x="98107" y="530491"/>
                  </a:lnTo>
                  <a:lnTo>
                    <a:pt x="106959" y="536651"/>
                  </a:lnTo>
                  <a:lnTo>
                    <a:pt x="112445" y="547611"/>
                  </a:lnTo>
                  <a:lnTo>
                    <a:pt x="114325" y="563943"/>
                  </a:lnTo>
                  <a:lnTo>
                    <a:pt x="114325" y="578815"/>
                  </a:lnTo>
                  <a:lnTo>
                    <a:pt x="167640" y="578815"/>
                  </a:lnTo>
                  <a:lnTo>
                    <a:pt x="167640" y="567537"/>
                  </a:lnTo>
                  <a:lnTo>
                    <a:pt x="162369" y="529221"/>
                  </a:lnTo>
                  <a:lnTo>
                    <a:pt x="146685" y="500888"/>
                  </a:lnTo>
                  <a:lnTo>
                    <a:pt x="120700" y="483336"/>
                  </a:lnTo>
                  <a:lnTo>
                    <a:pt x="84594" y="477304"/>
                  </a:lnTo>
                  <a:lnTo>
                    <a:pt x="48475" y="483336"/>
                  </a:lnTo>
                  <a:lnTo>
                    <a:pt x="22491" y="500888"/>
                  </a:lnTo>
                  <a:lnTo>
                    <a:pt x="6807" y="529221"/>
                  </a:lnTo>
                  <a:lnTo>
                    <a:pt x="1536" y="567537"/>
                  </a:lnTo>
                  <a:lnTo>
                    <a:pt x="9702" y="612101"/>
                  </a:lnTo>
                  <a:lnTo>
                    <a:pt x="30111" y="646010"/>
                  </a:lnTo>
                  <a:lnTo>
                    <a:pt x="56654" y="673392"/>
                  </a:lnTo>
                  <a:lnTo>
                    <a:pt x="83185" y="698398"/>
                  </a:lnTo>
                  <a:lnTo>
                    <a:pt x="103593" y="725131"/>
                  </a:lnTo>
                  <a:lnTo>
                    <a:pt x="111760" y="757720"/>
                  </a:lnTo>
                  <a:lnTo>
                    <a:pt x="109715" y="773988"/>
                  </a:lnTo>
                  <a:lnTo>
                    <a:pt x="103873" y="784771"/>
                  </a:lnTo>
                  <a:lnTo>
                    <a:pt x="94678" y="790740"/>
                  </a:lnTo>
                  <a:lnTo>
                    <a:pt x="82537" y="792581"/>
                  </a:lnTo>
                  <a:lnTo>
                    <a:pt x="70408" y="790740"/>
                  </a:lnTo>
                  <a:lnTo>
                    <a:pt x="61201" y="784771"/>
                  </a:lnTo>
                  <a:lnTo>
                    <a:pt x="55359" y="773988"/>
                  </a:lnTo>
                  <a:lnTo>
                    <a:pt x="53314" y="757720"/>
                  </a:lnTo>
                  <a:lnTo>
                    <a:pt x="53314" y="732091"/>
                  </a:lnTo>
                  <a:lnTo>
                    <a:pt x="0" y="732091"/>
                  </a:lnTo>
                  <a:lnTo>
                    <a:pt x="0" y="754138"/>
                  </a:lnTo>
                  <a:lnTo>
                    <a:pt x="5359" y="792454"/>
                  </a:lnTo>
                  <a:lnTo>
                    <a:pt x="21272" y="820775"/>
                  </a:lnTo>
                  <a:lnTo>
                    <a:pt x="47586" y="838339"/>
                  </a:lnTo>
                  <a:lnTo>
                    <a:pt x="84074" y="844359"/>
                  </a:lnTo>
                  <a:lnTo>
                    <a:pt x="120573" y="838339"/>
                  </a:lnTo>
                  <a:lnTo>
                    <a:pt x="146875" y="820775"/>
                  </a:lnTo>
                  <a:lnTo>
                    <a:pt x="162801" y="792454"/>
                  </a:lnTo>
                  <a:lnTo>
                    <a:pt x="168148" y="754138"/>
                  </a:lnTo>
                  <a:close/>
                </a:path>
                <a:path w="4498975" h="844550">
                  <a:moveTo>
                    <a:pt x="436778" y="481406"/>
                  </a:moveTo>
                  <a:lnTo>
                    <a:pt x="358343" y="481406"/>
                  </a:lnTo>
                  <a:lnTo>
                    <a:pt x="319887" y="736193"/>
                  </a:lnTo>
                  <a:lnTo>
                    <a:pt x="278371" y="481406"/>
                  </a:lnTo>
                  <a:lnTo>
                    <a:pt x="199936" y="481406"/>
                  </a:lnTo>
                  <a:lnTo>
                    <a:pt x="199936" y="840257"/>
                  </a:lnTo>
                  <a:lnTo>
                    <a:pt x="249148" y="840257"/>
                  </a:lnTo>
                  <a:lnTo>
                    <a:pt x="249148" y="586498"/>
                  </a:lnTo>
                  <a:lnTo>
                    <a:pt x="291185" y="840257"/>
                  </a:lnTo>
                  <a:lnTo>
                    <a:pt x="344500" y="840257"/>
                  </a:lnTo>
                  <a:lnTo>
                    <a:pt x="383463" y="582917"/>
                  </a:lnTo>
                  <a:lnTo>
                    <a:pt x="383463" y="840257"/>
                  </a:lnTo>
                  <a:lnTo>
                    <a:pt x="436778" y="840257"/>
                  </a:lnTo>
                  <a:lnTo>
                    <a:pt x="436778" y="481406"/>
                  </a:lnTo>
                  <a:close/>
                </a:path>
                <a:path w="4498975" h="844550">
                  <a:moveTo>
                    <a:pt x="660285" y="840257"/>
                  </a:moveTo>
                  <a:lnTo>
                    <a:pt x="649871" y="775157"/>
                  </a:lnTo>
                  <a:lnTo>
                    <a:pt x="642086" y="726452"/>
                  </a:lnTo>
                  <a:lnTo>
                    <a:pt x="613041" y="544982"/>
                  </a:lnTo>
                  <a:lnTo>
                    <a:pt x="602869" y="481406"/>
                  </a:lnTo>
                  <a:lnTo>
                    <a:pt x="585952" y="481406"/>
                  </a:lnTo>
                  <a:lnTo>
                    <a:pt x="585952" y="726452"/>
                  </a:lnTo>
                  <a:lnTo>
                    <a:pt x="531622" y="726452"/>
                  </a:lnTo>
                  <a:lnTo>
                    <a:pt x="558787" y="544982"/>
                  </a:lnTo>
                  <a:lnTo>
                    <a:pt x="585952" y="726452"/>
                  </a:lnTo>
                  <a:lnTo>
                    <a:pt x="585952" y="481406"/>
                  </a:lnTo>
                  <a:lnTo>
                    <a:pt x="520331" y="481406"/>
                  </a:lnTo>
                  <a:lnTo>
                    <a:pt x="462915" y="840257"/>
                  </a:lnTo>
                  <a:lnTo>
                    <a:pt x="514705" y="840257"/>
                  </a:lnTo>
                  <a:lnTo>
                    <a:pt x="524446" y="775157"/>
                  </a:lnTo>
                  <a:lnTo>
                    <a:pt x="593648" y="775157"/>
                  </a:lnTo>
                  <a:lnTo>
                    <a:pt x="603389" y="840257"/>
                  </a:lnTo>
                  <a:lnTo>
                    <a:pt x="660285" y="840257"/>
                  </a:lnTo>
                  <a:close/>
                </a:path>
                <a:path w="4498975" h="844550">
                  <a:moveTo>
                    <a:pt x="861758" y="840257"/>
                  </a:moveTo>
                  <a:lnTo>
                    <a:pt x="855599" y="796683"/>
                  </a:lnTo>
                  <a:lnTo>
                    <a:pt x="855497" y="739787"/>
                  </a:lnTo>
                  <a:lnTo>
                    <a:pt x="853719" y="715251"/>
                  </a:lnTo>
                  <a:lnTo>
                    <a:pt x="847648" y="694156"/>
                  </a:lnTo>
                  <a:lnTo>
                    <a:pt x="847471" y="693521"/>
                  </a:lnTo>
                  <a:lnTo>
                    <a:pt x="835926" y="676579"/>
                  </a:lnTo>
                  <a:lnTo>
                    <a:pt x="818184" y="664933"/>
                  </a:lnTo>
                  <a:lnTo>
                    <a:pt x="834542" y="653783"/>
                  </a:lnTo>
                  <a:lnTo>
                    <a:pt x="842467" y="642899"/>
                  </a:lnTo>
                  <a:lnTo>
                    <a:pt x="846061" y="637959"/>
                  </a:lnTo>
                  <a:lnTo>
                    <a:pt x="852855" y="617435"/>
                  </a:lnTo>
                  <a:lnTo>
                    <a:pt x="855091" y="592137"/>
                  </a:lnTo>
                  <a:lnTo>
                    <a:pt x="855091" y="563943"/>
                  </a:lnTo>
                  <a:lnTo>
                    <a:pt x="835228" y="501916"/>
                  </a:lnTo>
                  <a:lnTo>
                    <a:pt x="798703" y="485101"/>
                  </a:lnTo>
                  <a:lnTo>
                    <a:pt x="798703" y="569582"/>
                  </a:lnTo>
                  <a:lnTo>
                    <a:pt x="798703" y="604964"/>
                  </a:lnTo>
                  <a:lnTo>
                    <a:pt x="796366" y="622998"/>
                  </a:lnTo>
                  <a:lnTo>
                    <a:pt x="789673" y="634695"/>
                  </a:lnTo>
                  <a:lnTo>
                    <a:pt x="779018" y="641007"/>
                  </a:lnTo>
                  <a:lnTo>
                    <a:pt x="764870" y="642899"/>
                  </a:lnTo>
                  <a:lnTo>
                    <a:pt x="742823" y="642899"/>
                  </a:lnTo>
                  <a:lnTo>
                    <a:pt x="742823" y="532676"/>
                  </a:lnTo>
                  <a:lnTo>
                    <a:pt x="769988" y="532676"/>
                  </a:lnTo>
                  <a:lnTo>
                    <a:pt x="782916" y="534835"/>
                  </a:lnTo>
                  <a:lnTo>
                    <a:pt x="791845" y="541515"/>
                  </a:lnTo>
                  <a:lnTo>
                    <a:pt x="797026" y="553008"/>
                  </a:lnTo>
                  <a:lnTo>
                    <a:pt x="798703" y="569582"/>
                  </a:lnTo>
                  <a:lnTo>
                    <a:pt x="798703" y="485101"/>
                  </a:lnTo>
                  <a:lnTo>
                    <a:pt x="771537" y="481406"/>
                  </a:lnTo>
                  <a:lnTo>
                    <a:pt x="686435" y="481406"/>
                  </a:lnTo>
                  <a:lnTo>
                    <a:pt x="686435" y="840257"/>
                  </a:lnTo>
                  <a:lnTo>
                    <a:pt x="742823" y="840257"/>
                  </a:lnTo>
                  <a:lnTo>
                    <a:pt x="742823" y="694156"/>
                  </a:lnTo>
                  <a:lnTo>
                    <a:pt x="762304" y="694156"/>
                  </a:lnTo>
                  <a:lnTo>
                    <a:pt x="797052" y="718591"/>
                  </a:lnTo>
                  <a:lnTo>
                    <a:pt x="799223" y="796683"/>
                  </a:lnTo>
                  <a:lnTo>
                    <a:pt x="799579" y="814095"/>
                  </a:lnTo>
                  <a:lnTo>
                    <a:pt x="800620" y="825715"/>
                  </a:lnTo>
                  <a:lnTo>
                    <a:pt x="802246" y="833589"/>
                  </a:lnTo>
                  <a:lnTo>
                    <a:pt x="804341" y="840257"/>
                  </a:lnTo>
                  <a:lnTo>
                    <a:pt x="861758" y="840257"/>
                  </a:lnTo>
                  <a:close/>
                </a:path>
                <a:path w="4498975" h="844550">
                  <a:moveTo>
                    <a:pt x="1050417" y="481558"/>
                  </a:moveTo>
                  <a:lnTo>
                    <a:pt x="876109" y="481558"/>
                  </a:lnTo>
                  <a:lnTo>
                    <a:pt x="876109" y="532358"/>
                  </a:lnTo>
                  <a:lnTo>
                    <a:pt x="935062" y="532358"/>
                  </a:lnTo>
                  <a:lnTo>
                    <a:pt x="935062" y="839698"/>
                  </a:lnTo>
                  <a:lnTo>
                    <a:pt x="991450" y="839698"/>
                  </a:lnTo>
                  <a:lnTo>
                    <a:pt x="991450" y="532358"/>
                  </a:lnTo>
                  <a:lnTo>
                    <a:pt x="1050417" y="532358"/>
                  </a:lnTo>
                  <a:lnTo>
                    <a:pt x="1050417" y="481558"/>
                  </a:lnTo>
                  <a:close/>
                </a:path>
                <a:path w="4498975" h="844550">
                  <a:moveTo>
                    <a:pt x="1303655" y="788898"/>
                  </a:moveTo>
                  <a:lnTo>
                    <a:pt x="1210868" y="788898"/>
                  </a:lnTo>
                  <a:lnTo>
                    <a:pt x="1210868" y="481558"/>
                  </a:lnTo>
                  <a:lnTo>
                    <a:pt x="1154480" y="481558"/>
                  </a:lnTo>
                  <a:lnTo>
                    <a:pt x="1154480" y="788898"/>
                  </a:lnTo>
                  <a:lnTo>
                    <a:pt x="1154480" y="839698"/>
                  </a:lnTo>
                  <a:lnTo>
                    <a:pt x="1303655" y="839698"/>
                  </a:lnTo>
                  <a:lnTo>
                    <a:pt x="1303655" y="788898"/>
                  </a:lnTo>
                  <a:close/>
                </a:path>
                <a:path w="4498975" h="844550">
                  <a:moveTo>
                    <a:pt x="1481289" y="4102"/>
                  </a:moveTo>
                  <a:lnTo>
                    <a:pt x="1424901" y="4102"/>
                  </a:lnTo>
                  <a:lnTo>
                    <a:pt x="1424901" y="277850"/>
                  </a:lnTo>
                  <a:lnTo>
                    <a:pt x="1422374" y="294906"/>
                  </a:lnTo>
                  <a:lnTo>
                    <a:pt x="1415478" y="305409"/>
                  </a:lnTo>
                  <a:lnTo>
                    <a:pt x="1405216" y="310730"/>
                  </a:lnTo>
                  <a:lnTo>
                    <a:pt x="1392593" y="312204"/>
                  </a:lnTo>
                  <a:lnTo>
                    <a:pt x="1379270" y="312204"/>
                  </a:lnTo>
                  <a:lnTo>
                    <a:pt x="1373124" y="311696"/>
                  </a:lnTo>
                  <a:lnTo>
                    <a:pt x="1373124" y="362953"/>
                  </a:lnTo>
                  <a:lnTo>
                    <a:pt x="1379816" y="363550"/>
                  </a:lnTo>
                  <a:lnTo>
                    <a:pt x="1393012" y="363969"/>
                  </a:lnTo>
                  <a:lnTo>
                    <a:pt x="1400289" y="363982"/>
                  </a:lnTo>
                  <a:lnTo>
                    <a:pt x="1430896" y="359981"/>
                  </a:lnTo>
                  <a:lnTo>
                    <a:pt x="1456740" y="345782"/>
                  </a:lnTo>
                  <a:lnTo>
                    <a:pt x="1474609" y="318135"/>
                  </a:lnTo>
                  <a:lnTo>
                    <a:pt x="1481289" y="273748"/>
                  </a:lnTo>
                  <a:lnTo>
                    <a:pt x="1481289" y="4102"/>
                  </a:lnTo>
                  <a:close/>
                </a:path>
                <a:path w="4498975" h="844550">
                  <a:moveTo>
                    <a:pt x="1482051" y="481558"/>
                  </a:moveTo>
                  <a:lnTo>
                    <a:pt x="1328267" y="481558"/>
                  </a:lnTo>
                  <a:lnTo>
                    <a:pt x="1328267" y="532358"/>
                  </a:lnTo>
                  <a:lnTo>
                    <a:pt x="1328267" y="632688"/>
                  </a:lnTo>
                  <a:lnTo>
                    <a:pt x="1328267" y="683488"/>
                  </a:lnTo>
                  <a:lnTo>
                    <a:pt x="1328267" y="788898"/>
                  </a:lnTo>
                  <a:lnTo>
                    <a:pt x="1328267" y="839698"/>
                  </a:lnTo>
                  <a:lnTo>
                    <a:pt x="1482051" y="839698"/>
                  </a:lnTo>
                  <a:lnTo>
                    <a:pt x="1482051" y="788898"/>
                  </a:lnTo>
                  <a:lnTo>
                    <a:pt x="1384655" y="788898"/>
                  </a:lnTo>
                  <a:lnTo>
                    <a:pt x="1384655" y="683488"/>
                  </a:lnTo>
                  <a:lnTo>
                    <a:pt x="1462062" y="683488"/>
                  </a:lnTo>
                  <a:lnTo>
                    <a:pt x="1462062" y="632688"/>
                  </a:lnTo>
                  <a:lnTo>
                    <a:pt x="1384655" y="632688"/>
                  </a:lnTo>
                  <a:lnTo>
                    <a:pt x="1384655" y="532358"/>
                  </a:lnTo>
                  <a:lnTo>
                    <a:pt x="1482051" y="532358"/>
                  </a:lnTo>
                  <a:lnTo>
                    <a:pt x="1482051" y="481558"/>
                  </a:lnTo>
                  <a:close/>
                </a:path>
                <a:path w="4498975" h="844550">
                  <a:moveTo>
                    <a:pt x="1699425" y="840257"/>
                  </a:moveTo>
                  <a:lnTo>
                    <a:pt x="1688998" y="775157"/>
                  </a:lnTo>
                  <a:lnTo>
                    <a:pt x="1681213" y="726452"/>
                  </a:lnTo>
                  <a:lnTo>
                    <a:pt x="1652168" y="544982"/>
                  </a:lnTo>
                  <a:lnTo>
                    <a:pt x="1642008" y="481406"/>
                  </a:lnTo>
                  <a:lnTo>
                    <a:pt x="1625092" y="481406"/>
                  </a:lnTo>
                  <a:lnTo>
                    <a:pt x="1625092" y="726452"/>
                  </a:lnTo>
                  <a:lnTo>
                    <a:pt x="1570748" y="726452"/>
                  </a:lnTo>
                  <a:lnTo>
                    <a:pt x="1597914" y="544982"/>
                  </a:lnTo>
                  <a:lnTo>
                    <a:pt x="1625092" y="726452"/>
                  </a:lnTo>
                  <a:lnTo>
                    <a:pt x="1625092" y="481406"/>
                  </a:lnTo>
                  <a:lnTo>
                    <a:pt x="1559471" y="481406"/>
                  </a:lnTo>
                  <a:lnTo>
                    <a:pt x="1502054" y="840257"/>
                  </a:lnTo>
                  <a:lnTo>
                    <a:pt x="1553832" y="840257"/>
                  </a:lnTo>
                  <a:lnTo>
                    <a:pt x="1563573" y="775157"/>
                  </a:lnTo>
                  <a:lnTo>
                    <a:pt x="1632775" y="775157"/>
                  </a:lnTo>
                  <a:lnTo>
                    <a:pt x="1642516" y="840257"/>
                  </a:lnTo>
                  <a:lnTo>
                    <a:pt x="1699425" y="840257"/>
                  </a:lnTo>
                  <a:close/>
                </a:path>
                <a:path w="4498975" h="844550">
                  <a:moveTo>
                    <a:pt x="1702244" y="362953"/>
                  </a:moveTo>
                  <a:lnTo>
                    <a:pt x="1691817" y="297853"/>
                  </a:lnTo>
                  <a:lnTo>
                    <a:pt x="1684032" y="249148"/>
                  </a:lnTo>
                  <a:lnTo>
                    <a:pt x="1654987" y="67678"/>
                  </a:lnTo>
                  <a:lnTo>
                    <a:pt x="1644827" y="4102"/>
                  </a:lnTo>
                  <a:lnTo>
                    <a:pt x="1627911" y="4102"/>
                  </a:lnTo>
                  <a:lnTo>
                    <a:pt x="1627911" y="249148"/>
                  </a:lnTo>
                  <a:lnTo>
                    <a:pt x="1573568" y="249148"/>
                  </a:lnTo>
                  <a:lnTo>
                    <a:pt x="1600733" y="67678"/>
                  </a:lnTo>
                  <a:lnTo>
                    <a:pt x="1627911" y="249148"/>
                  </a:lnTo>
                  <a:lnTo>
                    <a:pt x="1627911" y="4102"/>
                  </a:lnTo>
                  <a:lnTo>
                    <a:pt x="1562290" y="4102"/>
                  </a:lnTo>
                  <a:lnTo>
                    <a:pt x="1504873" y="362953"/>
                  </a:lnTo>
                  <a:lnTo>
                    <a:pt x="1556651" y="362953"/>
                  </a:lnTo>
                  <a:lnTo>
                    <a:pt x="1566392" y="297853"/>
                  </a:lnTo>
                  <a:lnTo>
                    <a:pt x="1635594" y="297853"/>
                  </a:lnTo>
                  <a:lnTo>
                    <a:pt x="1645335" y="362953"/>
                  </a:lnTo>
                  <a:lnTo>
                    <a:pt x="1702244" y="362953"/>
                  </a:lnTo>
                  <a:close/>
                </a:path>
                <a:path w="4498975" h="844550">
                  <a:moveTo>
                    <a:pt x="1784769" y="4102"/>
                  </a:moveTo>
                  <a:lnTo>
                    <a:pt x="1728381" y="4102"/>
                  </a:lnTo>
                  <a:lnTo>
                    <a:pt x="1728381" y="362953"/>
                  </a:lnTo>
                  <a:lnTo>
                    <a:pt x="1784769" y="362953"/>
                  </a:lnTo>
                  <a:lnTo>
                    <a:pt x="1784769" y="4102"/>
                  </a:lnTo>
                  <a:close/>
                </a:path>
                <a:path w="4498975" h="844550">
                  <a:moveTo>
                    <a:pt x="1900885" y="840257"/>
                  </a:moveTo>
                  <a:lnTo>
                    <a:pt x="1894738" y="796683"/>
                  </a:lnTo>
                  <a:lnTo>
                    <a:pt x="1894624" y="739787"/>
                  </a:lnTo>
                  <a:lnTo>
                    <a:pt x="1892846" y="715251"/>
                  </a:lnTo>
                  <a:lnTo>
                    <a:pt x="1886775" y="694156"/>
                  </a:lnTo>
                  <a:lnTo>
                    <a:pt x="1886597" y="693521"/>
                  </a:lnTo>
                  <a:lnTo>
                    <a:pt x="1875053" y="676579"/>
                  </a:lnTo>
                  <a:lnTo>
                    <a:pt x="1857311" y="664933"/>
                  </a:lnTo>
                  <a:lnTo>
                    <a:pt x="1873681" y="653783"/>
                  </a:lnTo>
                  <a:lnTo>
                    <a:pt x="1881593" y="642899"/>
                  </a:lnTo>
                  <a:lnTo>
                    <a:pt x="1885188" y="637959"/>
                  </a:lnTo>
                  <a:lnTo>
                    <a:pt x="1891982" y="617435"/>
                  </a:lnTo>
                  <a:lnTo>
                    <a:pt x="1894217" y="592137"/>
                  </a:lnTo>
                  <a:lnTo>
                    <a:pt x="1894217" y="563943"/>
                  </a:lnTo>
                  <a:lnTo>
                    <a:pt x="1874354" y="501916"/>
                  </a:lnTo>
                  <a:lnTo>
                    <a:pt x="1837829" y="485101"/>
                  </a:lnTo>
                  <a:lnTo>
                    <a:pt x="1837829" y="569582"/>
                  </a:lnTo>
                  <a:lnTo>
                    <a:pt x="1837829" y="604964"/>
                  </a:lnTo>
                  <a:lnTo>
                    <a:pt x="1835505" y="622998"/>
                  </a:lnTo>
                  <a:lnTo>
                    <a:pt x="1828800" y="634695"/>
                  </a:lnTo>
                  <a:lnTo>
                    <a:pt x="1818144" y="641007"/>
                  </a:lnTo>
                  <a:lnTo>
                    <a:pt x="1803996" y="642899"/>
                  </a:lnTo>
                  <a:lnTo>
                    <a:pt x="1781949" y="642899"/>
                  </a:lnTo>
                  <a:lnTo>
                    <a:pt x="1781949" y="532676"/>
                  </a:lnTo>
                  <a:lnTo>
                    <a:pt x="1809127" y="532676"/>
                  </a:lnTo>
                  <a:lnTo>
                    <a:pt x="1822043" y="534835"/>
                  </a:lnTo>
                  <a:lnTo>
                    <a:pt x="1830971" y="541515"/>
                  </a:lnTo>
                  <a:lnTo>
                    <a:pt x="1836153" y="553008"/>
                  </a:lnTo>
                  <a:lnTo>
                    <a:pt x="1837829" y="569582"/>
                  </a:lnTo>
                  <a:lnTo>
                    <a:pt x="1837829" y="485101"/>
                  </a:lnTo>
                  <a:lnTo>
                    <a:pt x="1810664" y="481406"/>
                  </a:lnTo>
                  <a:lnTo>
                    <a:pt x="1725561" y="481406"/>
                  </a:lnTo>
                  <a:lnTo>
                    <a:pt x="1725561" y="840257"/>
                  </a:lnTo>
                  <a:lnTo>
                    <a:pt x="1781949" y="840257"/>
                  </a:lnTo>
                  <a:lnTo>
                    <a:pt x="1781949" y="694156"/>
                  </a:lnTo>
                  <a:lnTo>
                    <a:pt x="1801431" y="694156"/>
                  </a:lnTo>
                  <a:lnTo>
                    <a:pt x="1836178" y="718591"/>
                  </a:lnTo>
                  <a:lnTo>
                    <a:pt x="1838350" y="796683"/>
                  </a:lnTo>
                  <a:lnTo>
                    <a:pt x="1838706" y="814095"/>
                  </a:lnTo>
                  <a:lnTo>
                    <a:pt x="1839747" y="825715"/>
                  </a:lnTo>
                  <a:lnTo>
                    <a:pt x="1841373" y="833589"/>
                  </a:lnTo>
                  <a:lnTo>
                    <a:pt x="1843468" y="840257"/>
                  </a:lnTo>
                  <a:lnTo>
                    <a:pt x="1900885" y="840257"/>
                  </a:lnTo>
                  <a:close/>
                </a:path>
                <a:path w="4498975" h="844550">
                  <a:moveTo>
                    <a:pt x="2004187" y="4102"/>
                  </a:moveTo>
                  <a:lnTo>
                    <a:pt x="1953945" y="4102"/>
                  </a:lnTo>
                  <a:lnTo>
                    <a:pt x="1953945" y="218897"/>
                  </a:lnTo>
                  <a:lnTo>
                    <a:pt x="1896021" y="4102"/>
                  </a:lnTo>
                  <a:lnTo>
                    <a:pt x="1825269" y="4102"/>
                  </a:lnTo>
                  <a:lnTo>
                    <a:pt x="1825269" y="362953"/>
                  </a:lnTo>
                  <a:lnTo>
                    <a:pt x="1876018" y="362953"/>
                  </a:lnTo>
                  <a:lnTo>
                    <a:pt x="1876018" y="103047"/>
                  </a:lnTo>
                  <a:lnTo>
                    <a:pt x="1946249" y="362953"/>
                  </a:lnTo>
                  <a:lnTo>
                    <a:pt x="2004187" y="362953"/>
                  </a:lnTo>
                  <a:lnTo>
                    <a:pt x="2004187" y="4102"/>
                  </a:lnTo>
                  <a:close/>
                </a:path>
                <a:path w="4498975" h="844550">
                  <a:moveTo>
                    <a:pt x="2110041" y="481406"/>
                  </a:moveTo>
                  <a:lnTo>
                    <a:pt x="2059800" y="481406"/>
                  </a:lnTo>
                  <a:lnTo>
                    <a:pt x="2059800" y="696201"/>
                  </a:lnTo>
                  <a:lnTo>
                    <a:pt x="2001875" y="481406"/>
                  </a:lnTo>
                  <a:lnTo>
                    <a:pt x="1931136" y="481406"/>
                  </a:lnTo>
                  <a:lnTo>
                    <a:pt x="1931136" y="840257"/>
                  </a:lnTo>
                  <a:lnTo>
                    <a:pt x="1981885" y="840257"/>
                  </a:lnTo>
                  <a:lnTo>
                    <a:pt x="1981885" y="580351"/>
                  </a:lnTo>
                  <a:lnTo>
                    <a:pt x="2052116" y="840257"/>
                  </a:lnTo>
                  <a:lnTo>
                    <a:pt x="2110041" y="840257"/>
                  </a:lnTo>
                  <a:lnTo>
                    <a:pt x="2110041" y="481406"/>
                  </a:lnTo>
                  <a:close/>
                </a:path>
                <a:path w="4498975" h="844550">
                  <a:moveTo>
                    <a:pt x="2206929" y="481406"/>
                  </a:moveTo>
                  <a:lnTo>
                    <a:pt x="2150541" y="481406"/>
                  </a:lnTo>
                  <a:lnTo>
                    <a:pt x="2150541" y="840257"/>
                  </a:lnTo>
                  <a:lnTo>
                    <a:pt x="2206929" y="840257"/>
                  </a:lnTo>
                  <a:lnTo>
                    <a:pt x="2206929" y="481406"/>
                  </a:lnTo>
                  <a:close/>
                </a:path>
                <a:path w="4498975" h="844550">
                  <a:moveTo>
                    <a:pt x="2211286" y="90233"/>
                  </a:moveTo>
                  <a:lnTo>
                    <a:pt x="2205698" y="51904"/>
                  </a:lnTo>
                  <a:lnTo>
                    <a:pt x="2162416" y="6032"/>
                  </a:lnTo>
                  <a:lnTo>
                    <a:pt x="2154898" y="4800"/>
                  </a:lnTo>
                  <a:lnTo>
                    <a:pt x="2154898" y="86639"/>
                  </a:lnTo>
                  <a:lnTo>
                    <a:pt x="2154898" y="280416"/>
                  </a:lnTo>
                  <a:lnTo>
                    <a:pt x="2152853" y="296760"/>
                  </a:lnTo>
                  <a:lnTo>
                    <a:pt x="2147011" y="307721"/>
                  </a:lnTo>
                  <a:lnTo>
                    <a:pt x="2137816" y="313867"/>
                  </a:lnTo>
                  <a:lnTo>
                    <a:pt x="2125675" y="315798"/>
                  </a:lnTo>
                  <a:lnTo>
                    <a:pt x="2113546" y="313867"/>
                  </a:lnTo>
                  <a:lnTo>
                    <a:pt x="2104339" y="307721"/>
                  </a:lnTo>
                  <a:lnTo>
                    <a:pt x="2098497" y="296760"/>
                  </a:lnTo>
                  <a:lnTo>
                    <a:pt x="2096465" y="280416"/>
                  </a:lnTo>
                  <a:lnTo>
                    <a:pt x="2096465" y="86639"/>
                  </a:lnTo>
                  <a:lnTo>
                    <a:pt x="2098497" y="70307"/>
                  </a:lnTo>
                  <a:lnTo>
                    <a:pt x="2104339" y="59347"/>
                  </a:lnTo>
                  <a:lnTo>
                    <a:pt x="2113546" y="53187"/>
                  </a:lnTo>
                  <a:lnTo>
                    <a:pt x="2125675" y="51269"/>
                  </a:lnTo>
                  <a:lnTo>
                    <a:pt x="2137816" y="53187"/>
                  </a:lnTo>
                  <a:lnTo>
                    <a:pt x="2147011" y="59347"/>
                  </a:lnTo>
                  <a:lnTo>
                    <a:pt x="2152853" y="70307"/>
                  </a:lnTo>
                  <a:lnTo>
                    <a:pt x="2154898" y="86639"/>
                  </a:lnTo>
                  <a:lnTo>
                    <a:pt x="2154898" y="4800"/>
                  </a:lnTo>
                  <a:lnTo>
                    <a:pt x="2088946" y="6032"/>
                  </a:lnTo>
                  <a:lnTo>
                    <a:pt x="2045652" y="51904"/>
                  </a:lnTo>
                  <a:lnTo>
                    <a:pt x="2040064" y="90233"/>
                  </a:lnTo>
                  <a:lnTo>
                    <a:pt x="2040064" y="276834"/>
                  </a:lnTo>
                  <a:lnTo>
                    <a:pt x="2045652" y="315150"/>
                  </a:lnTo>
                  <a:lnTo>
                    <a:pt x="2062111" y="343471"/>
                  </a:lnTo>
                  <a:lnTo>
                    <a:pt x="2088946" y="361035"/>
                  </a:lnTo>
                  <a:lnTo>
                    <a:pt x="2125675" y="367055"/>
                  </a:lnTo>
                  <a:lnTo>
                    <a:pt x="2162416" y="361035"/>
                  </a:lnTo>
                  <a:lnTo>
                    <a:pt x="2189251" y="343471"/>
                  </a:lnTo>
                  <a:lnTo>
                    <a:pt x="2205329" y="315798"/>
                  </a:lnTo>
                  <a:lnTo>
                    <a:pt x="2205698" y="315150"/>
                  </a:lnTo>
                  <a:lnTo>
                    <a:pt x="2211286" y="276834"/>
                  </a:lnTo>
                  <a:lnTo>
                    <a:pt x="2211286" y="90233"/>
                  </a:lnTo>
                  <a:close/>
                </a:path>
                <a:path w="4498975" h="844550">
                  <a:moveTo>
                    <a:pt x="2426093" y="4102"/>
                  </a:moveTo>
                  <a:lnTo>
                    <a:pt x="2375852" y="4102"/>
                  </a:lnTo>
                  <a:lnTo>
                    <a:pt x="2375852" y="218897"/>
                  </a:lnTo>
                  <a:lnTo>
                    <a:pt x="2317915" y="4102"/>
                  </a:lnTo>
                  <a:lnTo>
                    <a:pt x="2247176" y="4102"/>
                  </a:lnTo>
                  <a:lnTo>
                    <a:pt x="2247176" y="362953"/>
                  </a:lnTo>
                  <a:lnTo>
                    <a:pt x="2297925" y="362953"/>
                  </a:lnTo>
                  <a:lnTo>
                    <a:pt x="2297925" y="103047"/>
                  </a:lnTo>
                  <a:lnTo>
                    <a:pt x="2368156" y="362953"/>
                  </a:lnTo>
                  <a:lnTo>
                    <a:pt x="2426093" y="362953"/>
                  </a:lnTo>
                  <a:lnTo>
                    <a:pt x="2426093" y="4102"/>
                  </a:lnTo>
                  <a:close/>
                </a:path>
                <a:path w="4498975" h="844550">
                  <a:moveTo>
                    <a:pt x="2426347" y="481406"/>
                  </a:moveTo>
                  <a:lnTo>
                    <a:pt x="2376106" y="481406"/>
                  </a:lnTo>
                  <a:lnTo>
                    <a:pt x="2376106" y="696201"/>
                  </a:lnTo>
                  <a:lnTo>
                    <a:pt x="2318181" y="481406"/>
                  </a:lnTo>
                  <a:lnTo>
                    <a:pt x="2247430" y="481406"/>
                  </a:lnTo>
                  <a:lnTo>
                    <a:pt x="2247430" y="840257"/>
                  </a:lnTo>
                  <a:lnTo>
                    <a:pt x="2298179" y="840257"/>
                  </a:lnTo>
                  <a:lnTo>
                    <a:pt x="2298179" y="580351"/>
                  </a:lnTo>
                  <a:lnTo>
                    <a:pt x="2368410" y="840257"/>
                  </a:lnTo>
                  <a:lnTo>
                    <a:pt x="2426347" y="840257"/>
                  </a:lnTo>
                  <a:lnTo>
                    <a:pt x="2426347" y="481406"/>
                  </a:lnTo>
                  <a:close/>
                </a:path>
                <a:path w="4498975" h="844550">
                  <a:moveTo>
                    <a:pt x="2615768" y="311378"/>
                  </a:moveTo>
                  <a:lnTo>
                    <a:pt x="2522982" y="311378"/>
                  </a:lnTo>
                  <a:lnTo>
                    <a:pt x="2522982" y="4038"/>
                  </a:lnTo>
                  <a:lnTo>
                    <a:pt x="2466581" y="4038"/>
                  </a:lnTo>
                  <a:lnTo>
                    <a:pt x="2466581" y="311378"/>
                  </a:lnTo>
                  <a:lnTo>
                    <a:pt x="2466581" y="363448"/>
                  </a:lnTo>
                  <a:lnTo>
                    <a:pt x="2615768" y="363448"/>
                  </a:lnTo>
                  <a:lnTo>
                    <a:pt x="2615768" y="311378"/>
                  </a:lnTo>
                  <a:close/>
                </a:path>
                <a:path w="4498975" h="844550">
                  <a:moveTo>
                    <a:pt x="2630373" y="567537"/>
                  </a:moveTo>
                  <a:lnTo>
                    <a:pt x="2625026" y="529221"/>
                  </a:lnTo>
                  <a:lnTo>
                    <a:pt x="2609100" y="500888"/>
                  </a:lnTo>
                  <a:lnTo>
                    <a:pt x="2582799" y="483336"/>
                  </a:lnTo>
                  <a:lnTo>
                    <a:pt x="2546299" y="477304"/>
                  </a:lnTo>
                  <a:lnTo>
                    <a:pt x="2509812" y="483336"/>
                  </a:lnTo>
                  <a:lnTo>
                    <a:pt x="2483497" y="500888"/>
                  </a:lnTo>
                  <a:lnTo>
                    <a:pt x="2467572" y="529221"/>
                  </a:lnTo>
                  <a:lnTo>
                    <a:pt x="2462225" y="567537"/>
                  </a:lnTo>
                  <a:lnTo>
                    <a:pt x="2462225" y="754138"/>
                  </a:lnTo>
                  <a:lnTo>
                    <a:pt x="2467572" y="792454"/>
                  </a:lnTo>
                  <a:lnTo>
                    <a:pt x="2483497" y="820775"/>
                  </a:lnTo>
                  <a:lnTo>
                    <a:pt x="2509812" y="838339"/>
                  </a:lnTo>
                  <a:lnTo>
                    <a:pt x="2546299" y="844359"/>
                  </a:lnTo>
                  <a:lnTo>
                    <a:pt x="2582799" y="838339"/>
                  </a:lnTo>
                  <a:lnTo>
                    <a:pt x="2609100" y="820775"/>
                  </a:lnTo>
                  <a:lnTo>
                    <a:pt x="2625026" y="792454"/>
                  </a:lnTo>
                  <a:lnTo>
                    <a:pt x="2630373" y="754138"/>
                  </a:lnTo>
                  <a:lnTo>
                    <a:pt x="2630373" y="640334"/>
                  </a:lnTo>
                  <a:lnTo>
                    <a:pt x="2551430" y="640334"/>
                  </a:lnTo>
                  <a:lnTo>
                    <a:pt x="2551430" y="691591"/>
                  </a:lnTo>
                  <a:lnTo>
                    <a:pt x="2577058" y="691591"/>
                  </a:lnTo>
                  <a:lnTo>
                    <a:pt x="2577058" y="757720"/>
                  </a:lnTo>
                  <a:lnTo>
                    <a:pt x="2575014" y="773988"/>
                  </a:lnTo>
                  <a:lnTo>
                    <a:pt x="2569172" y="784771"/>
                  </a:lnTo>
                  <a:lnTo>
                    <a:pt x="2559977" y="790740"/>
                  </a:lnTo>
                  <a:lnTo>
                    <a:pt x="2547836" y="792581"/>
                  </a:lnTo>
                  <a:lnTo>
                    <a:pt x="2535707" y="790740"/>
                  </a:lnTo>
                  <a:lnTo>
                    <a:pt x="2526500" y="784771"/>
                  </a:lnTo>
                  <a:lnTo>
                    <a:pt x="2520658" y="773988"/>
                  </a:lnTo>
                  <a:lnTo>
                    <a:pt x="2518626" y="757720"/>
                  </a:lnTo>
                  <a:lnTo>
                    <a:pt x="2518626" y="563943"/>
                  </a:lnTo>
                  <a:lnTo>
                    <a:pt x="2520658" y="547611"/>
                  </a:lnTo>
                  <a:lnTo>
                    <a:pt x="2526500" y="536651"/>
                  </a:lnTo>
                  <a:lnTo>
                    <a:pt x="2535707" y="530491"/>
                  </a:lnTo>
                  <a:lnTo>
                    <a:pt x="2547836" y="528574"/>
                  </a:lnTo>
                  <a:lnTo>
                    <a:pt x="2559977" y="530491"/>
                  </a:lnTo>
                  <a:lnTo>
                    <a:pt x="2569172" y="536651"/>
                  </a:lnTo>
                  <a:lnTo>
                    <a:pt x="2575014" y="547611"/>
                  </a:lnTo>
                  <a:lnTo>
                    <a:pt x="2577058" y="563943"/>
                  </a:lnTo>
                  <a:lnTo>
                    <a:pt x="2577058" y="602399"/>
                  </a:lnTo>
                  <a:lnTo>
                    <a:pt x="2630373" y="602399"/>
                  </a:lnTo>
                  <a:lnTo>
                    <a:pt x="2630373" y="567537"/>
                  </a:lnTo>
                  <a:close/>
                </a:path>
                <a:path w="4498975" h="844550">
                  <a:moveTo>
                    <a:pt x="2696768" y="4102"/>
                  </a:moveTo>
                  <a:lnTo>
                    <a:pt x="2640368" y="4102"/>
                  </a:lnTo>
                  <a:lnTo>
                    <a:pt x="2640368" y="362953"/>
                  </a:lnTo>
                  <a:lnTo>
                    <a:pt x="2696768" y="362953"/>
                  </a:lnTo>
                  <a:lnTo>
                    <a:pt x="2696768" y="4102"/>
                  </a:lnTo>
                  <a:close/>
                </a:path>
                <a:path w="4498975" h="844550">
                  <a:moveTo>
                    <a:pt x="2913354" y="570103"/>
                  </a:moveTo>
                  <a:lnTo>
                    <a:pt x="2908236" y="532676"/>
                  </a:lnTo>
                  <a:lnTo>
                    <a:pt x="2908147" y="532015"/>
                  </a:lnTo>
                  <a:lnTo>
                    <a:pt x="2892463" y="504228"/>
                  </a:lnTo>
                  <a:lnTo>
                    <a:pt x="2866199" y="487197"/>
                  </a:lnTo>
                  <a:lnTo>
                    <a:pt x="2856966" y="485749"/>
                  </a:lnTo>
                  <a:lnTo>
                    <a:pt x="2856966" y="566508"/>
                  </a:lnTo>
                  <a:lnTo>
                    <a:pt x="2856966" y="620331"/>
                  </a:lnTo>
                  <a:lnTo>
                    <a:pt x="2855163" y="636435"/>
                  </a:lnTo>
                  <a:lnTo>
                    <a:pt x="2849854" y="646861"/>
                  </a:lnTo>
                  <a:lnTo>
                    <a:pt x="2841180" y="652487"/>
                  </a:lnTo>
                  <a:lnTo>
                    <a:pt x="2829280" y="654164"/>
                  </a:lnTo>
                  <a:lnTo>
                    <a:pt x="2802623" y="654164"/>
                  </a:lnTo>
                  <a:lnTo>
                    <a:pt x="2802623" y="532676"/>
                  </a:lnTo>
                  <a:lnTo>
                    <a:pt x="2829280" y="532676"/>
                  </a:lnTo>
                  <a:lnTo>
                    <a:pt x="2841180" y="534352"/>
                  </a:lnTo>
                  <a:lnTo>
                    <a:pt x="2849854" y="539978"/>
                  </a:lnTo>
                  <a:lnTo>
                    <a:pt x="2855163" y="550405"/>
                  </a:lnTo>
                  <a:lnTo>
                    <a:pt x="2856966" y="566508"/>
                  </a:lnTo>
                  <a:lnTo>
                    <a:pt x="2856966" y="485749"/>
                  </a:lnTo>
                  <a:lnTo>
                    <a:pt x="2829280" y="481406"/>
                  </a:lnTo>
                  <a:lnTo>
                    <a:pt x="2746235" y="481406"/>
                  </a:lnTo>
                  <a:lnTo>
                    <a:pt x="2746235" y="840257"/>
                  </a:lnTo>
                  <a:lnTo>
                    <a:pt x="2802623" y="840257"/>
                  </a:lnTo>
                  <a:lnTo>
                    <a:pt x="2802623" y="705434"/>
                  </a:lnTo>
                  <a:lnTo>
                    <a:pt x="2829280" y="705434"/>
                  </a:lnTo>
                  <a:lnTo>
                    <a:pt x="2866199" y="699655"/>
                  </a:lnTo>
                  <a:lnTo>
                    <a:pt x="2892463" y="682625"/>
                  </a:lnTo>
                  <a:lnTo>
                    <a:pt x="2908147" y="654824"/>
                  </a:lnTo>
                  <a:lnTo>
                    <a:pt x="2908236" y="654164"/>
                  </a:lnTo>
                  <a:lnTo>
                    <a:pt x="2913354" y="616750"/>
                  </a:lnTo>
                  <a:lnTo>
                    <a:pt x="2913354" y="570103"/>
                  </a:lnTo>
                  <a:close/>
                </a:path>
                <a:path w="4498975" h="844550">
                  <a:moveTo>
                    <a:pt x="2916174" y="4102"/>
                  </a:moveTo>
                  <a:lnTo>
                    <a:pt x="2865932" y="4102"/>
                  </a:lnTo>
                  <a:lnTo>
                    <a:pt x="2865932" y="218897"/>
                  </a:lnTo>
                  <a:lnTo>
                    <a:pt x="2808008" y="4102"/>
                  </a:lnTo>
                  <a:lnTo>
                    <a:pt x="2737269" y="4102"/>
                  </a:lnTo>
                  <a:lnTo>
                    <a:pt x="2737269" y="362953"/>
                  </a:lnTo>
                  <a:lnTo>
                    <a:pt x="2788018" y="362953"/>
                  </a:lnTo>
                  <a:lnTo>
                    <a:pt x="2788018" y="103047"/>
                  </a:lnTo>
                  <a:lnTo>
                    <a:pt x="2858249" y="362953"/>
                  </a:lnTo>
                  <a:lnTo>
                    <a:pt x="2916174" y="362953"/>
                  </a:lnTo>
                  <a:lnTo>
                    <a:pt x="2916174" y="4102"/>
                  </a:lnTo>
                  <a:close/>
                </a:path>
                <a:path w="4498975" h="844550">
                  <a:moveTo>
                    <a:pt x="3110471" y="4038"/>
                  </a:moveTo>
                  <a:lnTo>
                    <a:pt x="2956674" y="4038"/>
                  </a:lnTo>
                  <a:lnTo>
                    <a:pt x="2956674" y="54838"/>
                  </a:lnTo>
                  <a:lnTo>
                    <a:pt x="2956674" y="155168"/>
                  </a:lnTo>
                  <a:lnTo>
                    <a:pt x="2956674" y="205968"/>
                  </a:lnTo>
                  <a:lnTo>
                    <a:pt x="2956674" y="311378"/>
                  </a:lnTo>
                  <a:lnTo>
                    <a:pt x="2956674" y="363448"/>
                  </a:lnTo>
                  <a:lnTo>
                    <a:pt x="3110471" y="363448"/>
                  </a:lnTo>
                  <a:lnTo>
                    <a:pt x="3110471" y="311378"/>
                  </a:lnTo>
                  <a:lnTo>
                    <a:pt x="3013062" y="311378"/>
                  </a:lnTo>
                  <a:lnTo>
                    <a:pt x="3013062" y="205968"/>
                  </a:lnTo>
                  <a:lnTo>
                    <a:pt x="3090468" y="205968"/>
                  </a:lnTo>
                  <a:lnTo>
                    <a:pt x="3090468" y="155168"/>
                  </a:lnTo>
                  <a:lnTo>
                    <a:pt x="3013062" y="155168"/>
                  </a:lnTo>
                  <a:lnTo>
                    <a:pt x="3013062" y="54838"/>
                  </a:lnTo>
                  <a:lnTo>
                    <a:pt x="3110471" y="54838"/>
                  </a:lnTo>
                  <a:lnTo>
                    <a:pt x="3110471" y="4038"/>
                  </a:lnTo>
                  <a:close/>
                </a:path>
                <a:path w="4498975" h="844550">
                  <a:moveTo>
                    <a:pt x="3115335" y="840257"/>
                  </a:moveTo>
                  <a:lnTo>
                    <a:pt x="3104921" y="775157"/>
                  </a:lnTo>
                  <a:lnTo>
                    <a:pt x="3097123" y="726452"/>
                  </a:lnTo>
                  <a:lnTo>
                    <a:pt x="3068091" y="544982"/>
                  </a:lnTo>
                  <a:lnTo>
                    <a:pt x="3057918" y="481406"/>
                  </a:lnTo>
                  <a:lnTo>
                    <a:pt x="3041002" y="481406"/>
                  </a:lnTo>
                  <a:lnTo>
                    <a:pt x="3041002" y="726452"/>
                  </a:lnTo>
                  <a:lnTo>
                    <a:pt x="2986659" y="726452"/>
                  </a:lnTo>
                  <a:lnTo>
                    <a:pt x="3013824" y="544982"/>
                  </a:lnTo>
                  <a:lnTo>
                    <a:pt x="3041002" y="726452"/>
                  </a:lnTo>
                  <a:lnTo>
                    <a:pt x="3041002" y="481406"/>
                  </a:lnTo>
                  <a:lnTo>
                    <a:pt x="2975381" y="481406"/>
                  </a:lnTo>
                  <a:lnTo>
                    <a:pt x="2917964" y="840257"/>
                  </a:lnTo>
                  <a:lnTo>
                    <a:pt x="2969742" y="840257"/>
                  </a:lnTo>
                  <a:lnTo>
                    <a:pt x="2979483" y="775157"/>
                  </a:lnTo>
                  <a:lnTo>
                    <a:pt x="3048698" y="775157"/>
                  </a:lnTo>
                  <a:lnTo>
                    <a:pt x="3058426" y="840257"/>
                  </a:lnTo>
                  <a:lnTo>
                    <a:pt x="3115335" y="840257"/>
                  </a:lnTo>
                  <a:close/>
                </a:path>
                <a:path w="4498975" h="844550">
                  <a:moveTo>
                    <a:pt x="3279889" y="481558"/>
                  </a:moveTo>
                  <a:lnTo>
                    <a:pt x="3105594" y="481558"/>
                  </a:lnTo>
                  <a:lnTo>
                    <a:pt x="3105594" y="532358"/>
                  </a:lnTo>
                  <a:lnTo>
                    <a:pt x="3164548" y="532358"/>
                  </a:lnTo>
                  <a:lnTo>
                    <a:pt x="3164548" y="839698"/>
                  </a:lnTo>
                  <a:lnTo>
                    <a:pt x="3220936" y="839698"/>
                  </a:lnTo>
                  <a:lnTo>
                    <a:pt x="3220936" y="532358"/>
                  </a:lnTo>
                  <a:lnTo>
                    <a:pt x="3279889" y="532358"/>
                  </a:lnTo>
                  <a:lnTo>
                    <a:pt x="3279889" y="481558"/>
                  </a:lnTo>
                  <a:close/>
                </a:path>
                <a:path w="4498975" h="844550">
                  <a:moveTo>
                    <a:pt x="3482390" y="481558"/>
                  </a:moveTo>
                  <a:lnTo>
                    <a:pt x="3424974" y="481558"/>
                  </a:lnTo>
                  <a:lnTo>
                    <a:pt x="3424974" y="635228"/>
                  </a:lnTo>
                  <a:lnTo>
                    <a:pt x="3360890" y="635228"/>
                  </a:lnTo>
                  <a:lnTo>
                    <a:pt x="3360890" y="481558"/>
                  </a:lnTo>
                  <a:lnTo>
                    <a:pt x="3304502" y="481558"/>
                  </a:lnTo>
                  <a:lnTo>
                    <a:pt x="3304502" y="635228"/>
                  </a:lnTo>
                  <a:lnTo>
                    <a:pt x="3304502" y="686028"/>
                  </a:lnTo>
                  <a:lnTo>
                    <a:pt x="3304502" y="839698"/>
                  </a:lnTo>
                  <a:lnTo>
                    <a:pt x="3360890" y="839698"/>
                  </a:lnTo>
                  <a:lnTo>
                    <a:pt x="3360890" y="686028"/>
                  </a:lnTo>
                  <a:lnTo>
                    <a:pt x="3424974" y="686028"/>
                  </a:lnTo>
                  <a:lnTo>
                    <a:pt x="3424974" y="839698"/>
                  </a:lnTo>
                  <a:lnTo>
                    <a:pt x="3482390" y="839698"/>
                  </a:lnTo>
                  <a:lnTo>
                    <a:pt x="3482390" y="686028"/>
                  </a:lnTo>
                  <a:lnTo>
                    <a:pt x="3482390" y="635228"/>
                  </a:lnTo>
                  <a:lnTo>
                    <a:pt x="3482390" y="481558"/>
                  </a:lnTo>
                  <a:close/>
                </a:path>
                <a:path w="4498975" h="844550">
                  <a:moveTo>
                    <a:pt x="3682835" y="754138"/>
                  </a:moveTo>
                  <a:lnTo>
                    <a:pt x="3674668" y="709574"/>
                  </a:lnTo>
                  <a:lnTo>
                    <a:pt x="3654260" y="675665"/>
                  </a:lnTo>
                  <a:lnTo>
                    <a:pt x="3627729" y="648271"/>
                  </a:lnTo>
                  <a:lnTo>
                    <a:pt x="3601186" y="623277"/>
                  </a:lnTo>
                  <a:lnTo>
                    <a:pt x="3580777" y="596544"/>
                  </a:lnTo>
                  <a:lnTo>
                    <a:pt x="3572611" y="563943"/>
                  </a:lnTo>
                  <a:lnTo>
                    <a:pt x="3574491" y="547611"/>
                  </a:lnTo>
                  <a:lnTo>
                    <a:pt x="3579977" y="536651"/>
                  </a:lnTo>
                  <a:lnTo>
                    <a:pt x="3588829" y="530491"/>
                  </a:lnTo>
                  <a:lnTo>
                    <a:pt x="3600805" y="528574"/>
                  </a:lnTo>
                  <a:lnTo>
                    <a:pt x="3612781" y="530491"/>
                  </a:lnTo>
                  <a:lnTo>
                    <a:pt x="3621633" y="536651"/>
                  </a:lnTo>
                  <a:lnTo>
                    <a:pt x="3627120" y="547611"/>
                  </a:lnTo>
                  <a:lnTo>
                    <a:pt x="3628999" y="563943"/>
                  </a:lnTo>
                  <a:lnTo>
                    <a:pt x="3628999" y="578815"/>
                  </a:lnTo>
                  <a:lnTo>
                    <a:pt x="3682314" y="578815"/>
                  </a:lnTo>
                  <a:lnTo>
                    <a:pt x="3682314" y="567537"/>
                  </a:lnTo>
                  <a:lnTo>
                    <a:pt x="3677056" y="529221"/>
                  </a:lnTo>
                  <a:lnTo>
                    <a:pt x="3661359" y="500888"/>
                  </a:lnTo>
                  <a:lnTo>
                    <a:pt x="3635387" y="483336"/>
                  </a:lnTo>
                  <a:lnTo>
                    <a:pt x="3599269" y="477304"/>
                  </a:lnTo>
                  <a:lnTo>
                    <a:pt x="3563150" y="483336"/>
                  </a:lnTo>
                  <a:lnTo>
                    <a:pt x="3537178" y="500888"/>
                  </a:lnTo>
                  <a:lnTo>
                    <a:pt x="3521481" y="529221"/>
                  </a:lnTo>
                  <a:lnTo>
                    <a:pt x="3516223" y="567537"/>
                  </a:lnTo>
                  <a:lnTo>
                    <a:pt x="3524389" y="612101"/>
                  </a:lnTo>
                  <a:lnTo>
                    <a:pt x="3544798" y="646010"/>
                  </a:lnTo>
                  <a:lnTo>
                    <a:pt x="3571329" y="673392"/>
                  </a:lnTo>
                  <a:lnTo>
                    <a:pt x="3597872" y="698398"/>
                  </a:lnTo>
                  <a:lnTo>
                    <a:pt x="3618280" y="725131"/>
                  </a:lnTo>
                  <a:lnTo>
                    <a:pt x="3626447" y="757720"/>
                  </a:lnTo>
                  <a:lnTo>
                    <a:pt x="3624402" y="773988"/>
                  </a:lnTo>
                  <a:lnTo>
                    <a:pt x="3618560" y="784771"/>
                  </a:lnTo>
                  <a:lnTo>
                    <a:pt x="3609352" y="790740"/>
                  </a:lnTo>
                  <a:lnTo>
                    <a:pt x="3597224" y="792581"/>
                  </a:lnTo>
                  <a:lnTo>
                    <a:pt x="3585083" y="790740"/>
                  </a:lnTo>
                  <a:lnTo>
                    <a:pt x="3575875" y="784771"/>
                  </a:lnTo>
                  <a:lnTo>
                    <a:pt x="3570046" y="773988"/>
                  </a:lnTo>
                  <a:lnTo>
                    <a:pt x="3568001" y="757720"/>
                  </a:lnTo>
                  <a:lnTo>
                    <a:pt x="3568001" y="732091"/>
                  </a:lnTo>
                  <a:lnTo>
                    <a:pt x="3514687" y="732091"/>
                  </a:lnTo>
                  <a:lnTo>
                    <a:pt x="3514687" y="754138"/>
                  </a:lnTo>
                  <a:lnTo>
                    <a:pt x="3520033" y="792454"/>
                  </a:lnTo>
                  <a:lnTo>
                    <a:pt x="3535959" y="820775"/>
                  </a:lnTo>
                  <a:lnTo>
                    <a:pt x="3562261" y="838339"/>
                  </a:lnTo>
                  <a:lnTo>
                    <a:pt x="3598761" y="844359"/>
                  </a:lnTo>
                  <a:lnTo>
                    <a:pt x="3635248" y="838339"/>
                  </a:lnTo>
                  <a:lnTo>
                    <a:pt x="3661562" y="820775"/>
                  </a:lnTo>
                  <a:lnTo>
                    <a:pt x="3677475" y="792454"/>
                  </a:lnTo>
                  <a:lnTo>
                    <a:pt x="3682835" y="754138"/>
                  </a:lnTo>
                  <a:close/>
                </a:path>
                <a:path w="4498975" h="844550">
                  <a:moveTo>
                    <a:pt x="3893020" y="481558"/>
                  </a:moveTo>
                  <a:lnTo>
                    <a:pt x="3835603" y="481558"/>
                  </a:lnTo>
                  <a:lnTo>
                    <a:pt x="3835603" y="635228"/>
                  </a:lnTo>
                  <a:lnTo>
                    <a:pt x="3771519" y="635228"/>
                  </a:lnTo>
                  <a:lnTo>
                    <a:pt x="3771519" y="481558"/>
                  </a:lnTo>
                  <a:lnTo>
                    <a:pt x="3715131" y="481558"/>
                  </a:lnTo>
                  <a:lnTo>
                    <a:pt x="3715131" y="635228"/>
                  </a:lnTo>
                  <a:lnTo>
                    <a:pt x="3715131" y="686028"/>
                  </a:lnTo>
                  <a:lnTo>
                    <a:pt x="3715131" y="839698"/>
                  </a:lnTo>
                  <a:lnTo>
                    <a:pt x="3771519" y="839698"/>
                  </a:lnTo>
                  <a:lnTo>
                    <a:pt x="3771519" y="686028"/>
                  </a:lnTo>
                  <a:lnTo>
                    <a:pt x="3835603" y="686028"/>
                  </a:lnTo>
                  <a:lnTo>
                    <a:pt x="3835603" y="839698"/>
                  </a:lnTo>
                  <a:lnTo>
                    <a:pt x="3893020" y="839698"/>
                  </a:lnTo>
                  <a:lnTo>
                    <a:pt x="3893020" y="686028"/>
                  </a:lnTo>
                  <a:lnTo>
                    <a:pt x="3893020" y="635228"/>
                  </a:lnTo>
                  <a:lnTo>
                    <a:pt x="3893020" y="481558"/>
                  </a:lnTo>
                  <a:close/>
                </a:path>
                <a:path w="4498975" h="844550">
                  <a:moveTo>
                    <a:pt x="4116527" y="840257"/>
                  </a:moveTo>
                  <a:lnTo>
                    <a:pt x="4106113" y="775157"/>
                  </a:lnTo>
                  <a:lnTo>
                    <a:pt x="4098315" y="726452"/>
                  </a:lnTo>
                  <a:lnTo>
                    <a:pt x="4069283" y="544982"/>
                  </a:lnTo>
                  <a:lnTo>
                    <a:pt x="4059110" y="481406"/>
                  </a:lnTo>
                  <a:lnTo>
                    <a:pt x="4042194" y="481406"/>
                  </a:lnTo>
                  <a:lnTo>
                    <a:pt x="4042194" y="726452"/>
                  </a:lnTo>
                  <a:lnTo>
                    <a:pt x="3987850" y="726452"/>
                  </a:lnTo>
                  <a:lnTo>
                    <a:pt x="4015028" y="544982"/>
                  </a:lnTo>
                  <a:lnTo>
                    <a:pt x="4042194" y="726452"/>
                  </a:lnTo>
                  <a:lnTo>
                    <a:pt x="4042194" y="481406"/>
                  </a:lnTo>
                  <a:lnTo>
                    <a:pt x="3976573" y="481406"/>
                  </a:lnTo>
                  <a:lnTo>
                    <a:pt x="3919156" y="840257"/>
                  </a:lnTo>
                  <a:lnTo>
                    <a:pt x="3970934" y="840257"/>
                  </a:lnTo>
                  <a:lnTo>
                    <a:pt x="3980675" y="775157"/>
                  </a:lnTo>
                  <a:lnTo>
                    <a:pt x="4049890" y="775157"/>
                  </a:lnTo>
                  <a:lnTo>
                    <a:pt x="4059618" y="840257"/>
                  </a:lnTo>
                  <a:lnTo>
                    <a:pt x="4116527" y="840257"/>
                  </a:lnTo>
                  <a:close/>
                </a:path>
                <a:path w="4498975" h="844550">
                  <a:moveTo>
                    <a:pt x="4291850" y="788898"/>
                  </a:moveTo>
                  <a:lnTo>
                    <a:pt x="4199064" y="788898"/>
                  </a:lnTo>
                  <a:lnTo>
                    <a:pt x="4199064" y="481558"/>
                  </a:lnTo>
                  <a:lnTo>
                    <a:pt x="4142676" y="481558"/>
                  </a:lnTo>
                  <a:lnTo>
                    <a:pt x="4142676" y="788898"/>
                  </a:lnTo>
                  <a:lnTo>
                    <a:pt x="4142676" y="839698"/>
                  </a:lnTo>
                  <a:lnTo>
                    <a:pt x="4291850" y="839698"/>
                  </a:lnTo>
                  <a:lnTo>
                    <a:pt x="4291850" y="788898"/>
                  </a:lnTo>
                  <a:close/>
                </a:path>
                <a:path w="4498975" h="844550">
                  <a:moveTo>
                    <a:pt x="4498962" y="840257"/>
                  </a:moveTo>
                  <a:lnTo>
                    <a:pt x="4488548" y="775157"/>
                  </a:lnTo>
                  <a:lnTo>
                    <a:pt x="4480750" y="726452"/>
                  </a:lnTo>
                  <a:lnTo>
                    <a:pt x="4451718" y="544982"/>
                  </a:lnTo>
                  <a:lnTo>
                    <a:pt x="4441545" y="481406"/>
                  </a:lnTo>
                  <a:lnTo>
                    <a:pt x="4424629" y="481406"/>
                  </a:lnTo>
                  <a:lnTo>
                    <a:pt x="4424629" y="726452"/>
                  </a:lnTo>
                  <a:lnTo>
                    <a:pt x="4370286" y="726452"/>
                  </a:lnTo>
                  <a:lnTo>
                    <a:pt x="4397451" y="544982"/>
                  </a:lnTo>
                  <a:lnTo>
                    <a:pt x="4424629" y="726452"/>
                  </a:lnTo>
                  <a:lnTo>
                    <a:pt x="4424629" y="481406"/>
                  </a:lnTo>
                  <a:lnTo>
                    <a:pt x="4359008" y="481406"/>
                  </a:lnTo>
                  <a:lnTo>
                    <a:pt x="4301591" y="840257"/>
                  </a:lnTo>
                  <a:lnTo>
                    <a:pt x="4353369" y="840257"/>
                  </a:lnTo>
                  <a:lnTo>
                    <a:pt x="4363110" y="775157"/>
                  </a:lnTo>
                  <a:lnTo>
                    <a:pt x="4432312" y="775157"/>
                  </a:lnTo>
                  <a:lnTo>
                    <a:pt x="4442053" y="840257"/>
                  </a:lnTo>
                  <a:lnTo>
                    <a:pt x="4498962" y="8402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5404" y="1019538"/>
              <a:ext cx="4278595" cy="55428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7234" y="855040"/>
              <a:ext cx="4222007" cy="11147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9639" y="913180"/>
              <a:ext cx="3635764" cy="857885"/>
            </a:xfrm>
            <a:custGeom>
              <a:avLst/>
              <a:gdLst/>
              <a:ahLst/>
              <a:cxnLst/>
              <a:rect l="l" t="t" r="r" b="b"/>
              <a:pathLst>
                <a:path w="3964940" h="857885">
                  <a:moveTo>
                    <a:pt x="418782" y="416496"/>
                  </a:moveTo>
                  <a:lnTo>
                    <a:pt x="411353" y="369100"/>
                  </a:lnTo>
                  <a:lnTo>
                    <a:pt x="397941" y="333044"/>
                  </a:lnTo>
                  <a:lnTo>
                    <a:pt x="380796" y="297027"/>
                  </a:lnTo>
                  <a:lnTo>
                    <a:pt x="355142" y="249834"/>
                  </a:lnTo>
                  <a:lnTo>
                    <a:pt x="343319" y="226936"/>
                  </a:lnTo>
                  <a:lnTo>
                    <a:pt x="324624" y="182702"/>
                  </a:lnTo>
                  <a:lnTo>
                    <a:pt x="317068" y="142024"/>
                  </a:lnTo>
                  <a:lnTo>
                    <a:pt x="320040" y="119062"/>
                  </a:lnTo>
                  <a:lnTo>
                    <a:pt x="328980" y="98298"/>
                  </a:lnTo>
                  <a:lnTo>
                    <a:pt x="343865" y="79730"/>
                  </a:lnTo>
                  <a:lnTo>
                    <a:pt x="364718" y="63398"/>
                  </a:lnTo>
                  <a:lnTo>
                    <a:pt x="319760" y="0"/>
                  </a:lnTo>
                  <a:lnTo>
                    <a:pt x="286448" y="35052"/>
                  </a:lnTo>
                  <a:lnTo>
                    <a:pt x="263258" y="71755"/>
                  </a:lnTo>
                  <a:lnTo>
                    <a:pt x="249555" y="108191"/>
                  </a:lnTo>
                  <a:lnTo>
                    <a:pt x="245071" y="142024"/>
                  </a:lnTo>
                  <a:lnTo>
                    <a:pt x="245529" y="153644"/>
                  </a:lnTo>
                  <a:lnTo>
                    <a:pt x="256489" y="200215"/>
                  </a:lnTo>
                  <a:lnTo>
                    <a:pt x="277037" y="247002"/>
                  </a:lnTo>
                  <a:lnTo>
                    <a:pt x="308381" y="305244"/>
                  </a:lnTo>
                  <a:lnTo>
                    <a:pt x="320141" y="328155"/>
                  </a:lnTo>
                  <a:lnTo>
                    <a:pt x="338848" y="373214"/>
                  </a:lnTo>
                  <a:lnTo>
                    <a:pt x="346405" y="416496"/>
                  </a:lnTo>
                  <a:lnTo>
                    <a:pt x="345757" y="430364"/>
                  </a:lnTo>
                  <a:lnTo>
                    <a:pt x="336283" y="469633"/>
                  </a:lnTo>
                  <a:lnTo>
                    <a:pt x="316407" y="503758"/>
                  </a:lnTo>
                  <a:lnTo>
                    <a:pt x="287324" y="530529"/>
                  </a:lnTo>
                  <a:lnTo>
                    <a:pt x="249555" y="548309"/>
                  </a:lnTo>
                  <a:lnTo>
                    <a:pt x="204838" y="554545"/>
                  </a:lnTo>
                  <a:lnTo>
                    <a:pt x="193332" y="553961"/>
                  </a:lnTo>
                  <a:lnTo>
                    <a:pt x="150126" y="540283"/>
                  </a:lnTo>
                  <a:lnTo>
                    <a:pt x="115455" y="512305"/>
                  </a:lnTo>
                  <a:lnTo>
                    <a:pt x="93433" y="473646"/>
                  </a:lnTo>
                  <a:lnTo>
                    <a:pt x="88138" y="440601"/>
                  </a:lnTo>
                  <a:lnTo>
                    <a:pt x="88519" y="431431"/>
                  </a:lnTo>
                  <a:lnTo>
                    <a:pt x="101269" y="388213"/>
                  </a:lnTo>
                  <a:lnTo>
                    <a:pt x="128485" y="356616"/>
                  </a:lnTo>
                  <a:lnTo>
                    <a:pt x="165900" y="344309"/>
                  </a:lnTo>
                  <a:lnTo>
                    <a:pt x="203200" y="358457"/>
                  </a:lnTo>
                  <a:lnTo>
                    <a:pt x="208940" y="363080"/>
                  </a:lnTo>
                  <a:lnTo>
                    <a:pt x="247243" y="296519"/>
                  </a:lnTo>
                  <a:lnTo>
                    <a:pt x="228676" y="283667"/>
                  </a:lnTo>
                  <a:lnTo>
                    <a:pt x="208153" y="274510"/>
                  </a:lnTo>
                  <a:lnTo>
                    <a:pt x="185686" y="269024"/>
                  </a:lnTo>
                  <a:lnTo>
                    <a:pt x="161290" y="267208"/>
                  </a:lnTo>
                  <a:lnTo>
                    <a:pt x="147980" y="267766"/>
                  </a:lnTo>
                  <a:lnTo>
                    <a:pt x="135724" y="269443"/>
                  </a:lnTo>
                  <a:lnTo>
                    <a:pt x="124536" y="272237"/>
                  </a:lnTo>
                  <a:lnTo>
                    <a:pt x="114401" y="276110"/>
                  </a:lnTo>
                  <a:lnTo>
                    <a:pt x="108381" y="275564"/>
                  </a:lnTo>
                  <a:lnTo>
                    <a:pt x="78143" y="247751"/>
                  </a:lnTo>
                  <a:lnTo>
                    <a:pt x="72771" y="229679"/>
                  </a:lnTo>
                  <a:lnTo>
                    <a:pt x="72771" y="223520"/>
                  </a:lnTo>
                  <a:lnTo>
                    <a:pt x="86601" y="183388"/>
                  </a:lnTo>
                  <a:lnTo>
                    <a:pt x="123494" y="167767"/>
                  </a:lnTo>
                  <a:lnTo>
                    <a:pt x="126695" y="167767"/>
                  </a:lnTo>
                  <a:lnTo>
                    <a:pt x="130289" y="168186"/>
                  </a:lnTo>
                  <a:lnTo>
                    <a:pt x="137972" y="170091"/>
                  </a:lnTo>
                  <a:lnTo>
                    <a:pt x="142455" y="171881"/>
                  </a:lnTo>
                  <a:lnTo>
                    <a:pt x="147447" y="174485"/>
                  </a:lnTo>
                  <a:lnTo>
                    <a:pt x="176784" y="102717"/>
                  </a:lnTo>
                  <a:lnTo>
                    <a:pt x="162814" y="96761"/>
                  </a:lnTo>
                  <a:lnTo>
                    <a:pt x="149136" y="92481"/>
                  </a:lnTo>
                  <a:lnTo>
                    <a:pt x="135763" y="89890"/>
                  </a:lnTo>
                  <a:lnTo>
                    <a:pt x="122732" y="89014"/>
                  </a:lnTo>
                  <a:lnTo>
                    <a:pt x="110134" y="89687"/>
                  </a:lnTo>
                  <a:lnTo>
                    <a:pt x="63804" y="105511"/>
                  </a:lnTo>
                  <a:lnTo>
                    <a:pt x="27787" y="138125"/>
                  </a:lnTo>
                  <a:lnTo>
                    <a:pt x="5346" y="183756"/>
                  </a:lnTo>
                  <a:lnTo>
                    <a:pt x="0" y="223520"/>
                  </a:lnTo>
                  <a:lnTo>
                    <a:pt x="241" y="231317"/>
                  </a:lnTo>
                  <a:lnTo>
                    <a:pt x="8648" y="269684"/>
                  </a:lnTo>
                  <a:lnTo>
                    <a:pt x="27381" y="303809"/>
                  </a:lnTo>
                  <a:lnTo>
                    <a:pt x="55092" y="329387"/>
                  </a:lnTo>
                  <a:lnTo>
                    <a:pt x="37693" y="354990"/>
                  </a:lnTo>
                  <a:lnTo>
                    <a:pt x="25285" y="382066"/>
                  </a:lnTo>
                  <a:lnTo>
                    <a:pt x="17856" y="410603"/>
                  </a:lnTo>
                  <a:lnTo>
                    <a:pt x="15379" y="440601"/>
                  </a:lnTo>
                  <a:lnTo>
                    <a:pt x="16332" y="459955"/>
                  </a:lnTo>
                  <a:lnTo>
                    <a:pt x="30873" y="514832"/>
                  </a:lnTo>
                  <a:lnTo>
                    <a:pt x="60223" y="562419"/>
                  </a:lnTo>
                  <a:lnTo>
                    <a:pt x="100736" y="599922"/>
                  </a:lnTo>
                  <a:lnTo>
                    <a:pt x="150368" y="624852"/>
                  </a:lnTo>
                  <a:lnTo>
                    <a:pt x="204838" y="633577"/>
                  </a:lnTo>
                  <a:lnTo>
                    <a:pt x="227482" y="632548"/>
                  </a:lnTo>
                  <a:lnTo>
                    <a:pt x="270230" y="624332"/>
                  </a:lnTo>
                  <a:lnTo>
                    <a:pt x="309219" y="608101"/>
                  </a:lnTo>
                  <a:lnTo>
                    <a:pt x="343090" y="585203"/>
                  </a:lnTo>
                  <a:lnTo>
                    <a:pt x="371513" y="556082"/>
                  </a:lnTo>
                  <a:lnTo>
                    <a:pt x="393801" y="521665"/>
                  </a:lnTo>
                  <a:lnTo>
                    <a:pt x="409702" y="482346"/>
                  </a:lnTo>
                  <a:lnTo>
                    <a:pt x="417766" y="439343"/>
                  </a:lnTo>
                  <a:lnTo>
                    <a:pt x="418782" y="416496"/>
                  </a:lnTo>
                  <a:close/>
                </a:path>
                <a:path w="3964940" h="857885">
                  <a:moveTo>
                    <a:pt x="1368615" y="324345"/>
                  </a:moveTo>
                  <a:lnTo>
                    <a:pt x="1366266" y="272338"/>
                  </a:lnTo>
                  <a:lnTo>
                    <a:pt x="1358950" y="226936"/>
                  </a:lnTo>
                  <a:lnTo>
                    <a:pt x="1347114" y="186893"/>
                  </a:lnTo>
                  <a:lnTo>
                    <a:pt x="1337805" y="165722"/>
                  </a:lnTo>
                  <a:lnTo>
                    <a:pt x="1331150" y="153111"/>
                  </a:lnTo>
                  <a:lnTo>
                    <a:pt x="1321663" y="138595"/>
                  </a:lnTo>
                  <a:lnTo>
                    <a:pt x="1311249" y="125844"/>
                  </a:lnTo>
                  <a:lnTo>
                    <a:pt x="1299895" y="114808"/>
                  </a:lnTo>
                  <a:lnTo>
                    <a:pt x="1292123" y="108902"/>
                  </a:lnTo>
                  <a:lnTo>
                    <a:pt x="1292123" y="265557"/>
                  </a:lnTo>
                  <a:lnTo>
                    <a:pt x="1291056" y="272961"/>
                  </a:lnTo>
                  <a:lnTo>
                    <a:pt x="1272349" y="310616"/>
                  </a:lnTo>
                  <a:lnTo>
                    <a:pt x="1256982" y="318973"/>
                  </a:lnTo>
                  <a:lnTo>
                    <a:pt x="1243279" y="318973"/>
                  </a:lnTo>
                  <a:lnTo>
                    <a:pt x="1235976" y="316649"/>
                  </a:lnTo>
                  <a:lnTo>
                    <a:pt x="1229690" y="311988"/>
                  </a:lnTo>
                  <a:lnTo>
                    <a:pt x="1223289" y="307327"/>
                  </a:lnTo>
                  <a:lnTo>
                    <a:pt x="1204137" y="273189"/>
                  </a:lnTo>
                  <a:lnTo>
                    <a:pt x="1198359" y="231343"/>
                  </a:lnTo>
                  <a:lnTo>
                    <a:pt x="1198854" y="219633"/>
                  </a:lnTo>
                  <a:lnTo>
                    <a:pt x="1213650" y="175717"/>
                  </a:lnTo>
                  <a:lnTo>
                    <a:pt x="1235075" y="165722"/>
                  </a:lnTo>
                  <a:lnTo>
                    <a:pt x="1243660" y="165722"/>
                  </a:lnTo>
                  <a:lnTo>
                    <a:pt x="1276324" y="194068"/>
                  </a:lnTo>
                  <a:lnTo>
                    <a:pt x="1289837" y="231343"/>
                  </a:lnTo>
                  <a:lnTo>
                    <a:pt x="1292123" y="265557"/>
                  </a:lnTo>
                  <a:lnTo>
                    <a:pt x="1292123" y="108902"/>
                  </a:lnTo>
                  <a:lnTo>
                    <a:pt x="1245984" y="89662"/>
                  </a:lnTo>
                  <a:lnTo>
                    <a:pt x="1230591" y="88607"/>
                  </a:lnTo>
                  <a:lnTo>
                    <a:pt x="1220266" y="89204"/>
                  </a:lnTo>
                  <a:lnTo>
                    <a:pt x="1182001" y="103365"/>
                  </a:lnTo>
                  <a:lnTo>
                    <a:pt x="1152245" y="136055"/>
                  </a:lnTo>
                  <a:lnTo>
                    <a:pt x="1136942" y="172694"/>
                  </a:lnTo>
                  <a:lnTo>
                    <a:pt x="1129372" y="219633"/>
                  </a:lnTo>
                  <a:lnTo>
                    <a:pt x="1128953" y="239636"/>
                  </a:lnTo>
                  <a:lnTo>
                    <a:pt x="1129449" y="252437"/>
                  </a:lnTo>
                  <a:lnTo>
                    <a:pt x="1138224" y="295694"/>
                  </a:lnTo>
                  <a:lnTo>
                    <a:pt x="1156182" y="334035"/>
                  </a:lnTo>
                  <a:lnTo>
                    <a:pt x="1181354" y="364236"/>
                  </a:lnTo>
                  <a:lnTo>
                    <a:pt x="1224229" y="388797"/>
                  </a:lnTo>
                  <a:lnTo>
                    <a:pt x="1248270" y="391972"/>
                  </a:lnTo>
                  <a:lnTo>
                    <a:pt x="1260868" y="391109"/>
                  </a:lnTo>
                  <a:lnTo>
                    <a:pt x="1272908" y="388480"/>
                  </a:lnTo>
                  <a:lnTo>
                    <a:pt x="1284351" y="384111"/>
                  </a:lnTo>
                  <a:lnTo>
                    <a:pt x="1295158" y="378002"/>
                  </a:lnTo>
                  <a:lnTo>
                    <a:pt x="1291894" y="395947"/>
                  </a:lnTo>
                  <a:lnTo>
                    <a:pt x="1274279" y="446760"/>
                  </a:lnTo>
                  <a:lnTo>
                    <a:pt x="1246327" y="490639"/>
                  </a:lnTo>
                  <a:lnTo>
                    <a:pt x="1209306" y="524738"/>
                  </a:lnTo>
                  <a:lnTo>
                    <a:pt x="1164336" y="547458"/>
                  </a:lnTo>
                  <a:lnTo>
                    <a:pt x="1113497" y="555371"/>
                  </a:lnTo>
                  <a:lnTo>
                    <a:pt x="1099261" y="554939"/>
                  </a:lnTo>
                  <a:lnTo>
                    <a:pt x="1058672" y="548525"/>
                  </a:lnTo>
                  <a:lnTo>
                    <a:pt x="1013320" y="527837"/>
                  </a:lnTo>
                  <a:lnTo>
                    <a:pt x="982192" y="492506"/>
                  </a:lnTo>
                  <a:lnTo>
                    <a:pt x="971257" y="455714"/>
                  </a:lnTo>
                  <a:lnTo>
                    <a:pt x="970534" y="441413"/>
                  </a:lnTo>
                  <a:lnTo>
                    <a:pt x="971181" y="430339"/>
                  </a:lnTo>
                  <a:lnTo>
                    <a:pt x="992797" y="392442"/>
                  </a:lnTo>
                  <a:lnTo>
                    <a:pt x="1036078" y="375615"/>
                  </a:lnTo>
                  <a:lnTo>
                    <a:pt x="1079969" y="371881"/>
                  </a:lnTo>
                  <a:lnTo>
                    <a:pt x="1091336" y="371563"/>
                  </a:lnTo>
                  <a:lnTo>
                    <a:pt x="1091336" y="296519"/>
                  </a:lnTo>
                  <a:lnTo>
                    <a:pt x="1042911" y="296519"/>
                  </a:lnTo>
                  <a:lnTo>
                    <a:pt x="1024661" y="295516"/>
                  </a:lnTo>
                  <a:lnTo>
                    <a:pt x="982446" y="280619"/>
                  </a:lnTo>
                  <a:lnTo>
                    <a:pt x="962139" y="247307"/>
                  </a:lnTo>
                  <a:lnTo>
                    <a:pt x="960831" y="231343"/>
                  </a:lnTo>
                  <a:lnTo>
                    <a:pt x="961859" y="216763"/>
                  </a:lnTo>
                  <a:lnTo>
                    <a:pt x="987742" y="178650"/>
                  </a:lnTo>
                  <a:lnTo>
                    <a:pt x="1030490" y="170510"/>
                  </a:lnTo>
                  <a:lnTo>
                    <a:pt x="1030490" y="92710"/>
                  </a:lnTo>
                  <a:lnTo>
                    <a:pt x="983576" y="97853"/>
                  </a:lnTo>
                  <a:lnTo>
                    <a:pt x="945146" y="113931"/>
                  </a:lnTo>
                  <a:lnTo>
                    <a:pt x="916051" y="142176"/>
                  </a:lnTo>
                  <a:lnTo>
                    <a:pt x="896620" y="177495"/>
                  </a:lnTo>
                  <a:lnTo>
                    <a:pt x="887374" y="217678"/>
                  </a:lnTo>
                  <a:lnTo>
                    <a:pt x="886777" y="231343"/>
                  </a:lnTo>
                  <a:lnTo>
                    <a:pt x="886777" y="232689"/>
                  </a:lnTo>
                  <a:lnTo>
                    <a:pt x="892937" y="274040"/>
                  </a:lnTo>
                  <a:lnTo>
                    <a:pt x="914679" y="313397"/>
                  </a:lnTo>
                  <a:lnTo>
                    <a:pt x="943114" y="339521"/>
                  </a:lnTo>
                  <a:lnTo>
                    <a:pt x="932065" y="349745"/>
                  </a:lnTo>
                  <a:lnTo>
                    <a:pt x="922553" y="360870"/>
                  </a:lnTo>
                  <a:lnTo>
                    <a:pt x="916139" y="370535"/>
                  </a:lnTo>
                  <a:lnTo>
                    <a:pt x="900722" y="367182"/>
                  </a:lnTo>
                  <a:lnTo>
                    <a:pt x="886879" y="405803"/>
                  </a:lnTo>
                  <a:lnTo>
                    <a:pt x="861136" y="435800"/>
                  </a:lnTo>
                  <a:lnTo>
                    <a:pt x="825131" y="454977"/>
                  </a:lnTo>
                  <a:lnTo>
                    <a:pt x="780681" y="461822"/>
                  </a:lnTo>
                  <a:lnTo>
                    <a:pt x="772160" y="461441"/>
                  </a:lnTo>
                  <a:lnTo>
                    <a:pt x="728687" y="448335"/>
                  </a:lnTo>
                  <a:lnTo>
                    <a:pt x="691705" y="421614"/>
                  </a:lnTo>
                  <a:lnTo>
                    <a:pt x="669480" y="387184"/>
                  </a:lnTo>
                  <a:lnTo>
                    <a:pt x="682142" y="383146"/>
                  </a:lnTo>
                  <a:lnTo>
                    <a:pt x="694156" y="378231"/>
                  </a:lnTo>
                  <a:lnTo>
                    <a:pt x="735584" y="350354"/>
                  </a:lnTo>
                  <a:lnTo>
                    <a:pt x="765035" y="312762"/>
                  </a:lnTo>
                  <a:lnTo>
                    <a:pt x="780529" y="267512"/>
                  </a:lnTo>
                  <a:lnTo>
                    <a:pt x="782472" y="243103"/>
                  </a:lnTo>
                  <a:lnTo>
                    <a:pt x="781773" y="226618"/>
                  </a:lnTo>
                  <a:lnTo>
                    <a:pt x="771461" y="181597"/>
                  </a:lnTo>
                  <a:lnTo>
                    <a:pt x="750138" y="144259"/>
                  </a:lnTo>
                  <a:lnTo>
                    <a:pt x="719861" y="116116"/>
                  </a:lnTo>
                  <a:lnTo>
                    <a:pt x="681482" y="98082"/>
                  </a:lnTo>
                  <a:lnTo>
                    <a:pt x="637197" y="91897"/>
                  </a:lnTo>
                  <a:lnTo>
                    <a:pt x="623036" y="92252"/>
                  </a:lnTo>
                  <a:lnTo>
                    <a:pt x="574865" y="100596"/>
                  </a:lnTo>
                  <a:lnTo>
                    <a:pt x="547141" y="113538"/>
                  </a:lnTo>
                  <a:lnTo>
                    <a:pt x="580199" y="180924"/>
                  </a:lnTo>
                  <a:lnTo>
                    <a:pt x="586320" y="178320"/>
                  </a:lnTo>
                  <a:lnTo>
                    <a:pt x="592607" y="176085"/>
                  </a:lnTo>
                  <a:lnTo>
                    <a:pt x="637197" y="170091"/>
                  </a:lnTo>
                  <a:lnTo>
                    <a:pt x="644144" y="170459"/>
                  </a:lnTo>
                  <a:lnTo>
                    <a:pt x="682231" y="187045"/>
                  </a:lnTo>
                  <a:lnTo>
                    <a:pt x="705916" y="221780"/>
                  </a:lnTo>
                  <a:lnTo>
                    <a:pt x="709320" y="243103"/>
                  </a:lnTo>
                  <a:lnTo>
                    <a:pt x="708850" y="252476"/>
                  </a:lnTo>
                  <a:lnTo>
                    <a:pt x="692924" y="290893"/>
                  </a:lnTo>
                  <a:lnTo>
                    <a:pt x="659358" y="314401"/>
                  </a:lnTo>
                  <a:lnTo>
                    <a:pt x="614006" y="322262"/>
                  </a:lnTo>
                  <a:lnTo>
                    <a:pt x="605675" y="322160"/>
                  </a:lnTo>
                  <a:lnTo>
                    <a:pt x="589788" y="321398"/>
                  </a:lnTo>
                  <a:lnTo>
                    <a:pt x="574967" y="319938"/>
                  </a:lnTo>
                  <a:lnTo>
                    <a:pt x="561187" y="317677"/>
                  </a:lnTo>
                  <a:lnTo>
                    <a:pt x="554697" y="316230"/>
                  </a:lnTo>
                  <a:lnTo>
                    <a:pt x="554697" y="389648"/>
                  </a:lnTo>
                  <a:lnTo>
                    <a:pt x="573405" y="392252"/>
                  </a:lnTo>
                  <a:lnTo>
                    <a:pt x="590562" y="393623"/>
                  </a:lnTo>
                  <a:lnTo>
                    <a:pt x="597103" y="393623"/>
                  </a:lnTo>
                  <a:lnTo>
                    <a:pt x="602030" y="409460"/>
                  </a:lnTo>
                  <a:lnTo>
                    <a:pt x="624141" y="452234"/>
                  </a:lnTo>
                  <a:lnTo>
                    <a:pt x="655370" y="486930"/>
                  </a:lnTo>
                  <a:lnTo>
                    <a:pt x="693547" y="512711"/>
                  </a:lnTo>
                  <a:lnTo>
                    <a:pt x="736701" y="529221"/>
                  </a:lnTo>
                  <a:lnTo>
                    <a:pt x="782472" y="534822"/>
                  </a:lnTo>
                  <a:lnTo>
                    <a:pt x="800735" y="534212"/>
                  </a:lnTo>
                  <a:lnTo>
                    <a:pt x="851141" y="524827"/>
                  </a:lnTo>
                  <a:lnTo>
                    <a:pt x="894461" y="504469"/>
                  </a:lnTo>
                  <a:lnTo>
                    <a:pt x="904671" y="497128"/>
                  </a:lnTo>
                  <a:lnTo>
                    <a:pt x="906551" y="503961"/>
                  </a:lnTo>
                  <a:lnTo>
                    <a:pt x="923353" y="539546"/>
                  </a:lnTo>
                  <a:lnTo>
                    <a:pt x="946607" y="569747"/>
                  </a:lnTo>
                  <a:lnTo>
                    <a:pt x="975880" y="594423"/>
                  </a:lnTo>
                  <a:lnTo>
                    <a:pt x="1010373" y="613295"/>
                  </a:lnTo>
                  <a:lnTo>
                    <a:pt x="1049489" y="626237"/>
                  </a:lnTo>
                  <a:lnTo>
                    <a:pt x="1091526" y="632752"/>
                  </a:lnTo>
                  <a:lnTo>
                    <a:pt x="1113497" y="633577"/>
                  </a:lnTo>
                  <a:lnTo>
                    <a:pt x="1142428" y="632117"/>
                  </a:lnTo>
                  <a:lnTo>
                    <a:pt x="1195705" y="620458"/>
                  </a:lnTo>
                  <a:lnTo>
                    <a:pt x="1242834" y="597535"/>
                  </a:lnTo>
                  <a:lnTo>
                    <a:pt x="1282992" y="565124"/>
                  </a:lnTo>
                  <a:lnTo>
                    <a:pt x="1315974" y="523786"/>
                  </a:lnTo>
                  <a:lnTo>
                    <a:pt x="1341285" y="474535"/>
                  </a:lnTo>
                  <a:lnTo>
                    <a:pt x="1358747" y="417830"/>
                  </a:lnTo>
                  <a:lnTo>
                    <a:pt x="1365237" y="378002"/>
                  </a:lnTo>
                  <a:lnTo>
                    <a:pt x="1367586" y="355473"/>
                  </a:lnTo>
                  <a:lnTo>
                    <a:pt x="1368615" y="324345"/>
                  </a:lnTo>
                  <a:close/>
                </a:path>
                <a:path w="3964940" h="857885">
                  <a:moveTo>
                    <a:pt x="1819884" y="273634"/>
                  </a:moveTo>
                  <a:lnTo>
                    <a:pt x="1781568" y="207899"/>
                  </a:lnTo>
                  <a:lnTo>
                    <a:pt x="1766697" y="217843"/>
                  </a:lnTo>
                  <a:lnTo>
                    <a:pt x="1680197" y="279577"/>
                  </a:lnTo>
                  <a:lnTo>
                    <a:pt x="1657692" y="294868"/>
                  </a:lnTo>
                  <a:lnTo>
                    <a:pt x="1616659" y="277075"/>
                  </a:lnTo>
                  <a:lnTo>
                    <a:pt x="1588897" y="241185"/>
                  </a:lnTo>
                  <a:lnTo>
                    <a:pt x="1587106" y="233375"/>
                  </a:lnTo>
                  <a:lnTo>
                    <a:pt x="1587106" y="217893"/>
                  </a:lnTo>
                  <a:lnTo>
                    <a:pt x="1605813" y="181470"/>
                  </a:lnTo>
                  <a:lnTo>
                    <a:pt x="1631823" y="169684"/>
                  </a:lnTo>
                  <a:lnTo>
                    <a:pt x="1647291" y="169862"/>
                  </a:lnTo>
                  <a:lnTo>
                    <a:pt x="1686445" y="175475"/>
                  </a:lnTo>
                  <a:lnTo>
                    <a:pt x="1703819" y="179679"/>
                  </a:lnTo>
                  <a:lnTo>
                    <a:pt x="1730197" y="106692"/>
                  </a:lnTo>
                  <a:lnTo>
                    <a:pt x="1712569" y="99136"/>
                  </a:lnTo>
                  <a:lnTo>
                    <a:pt x="1693481" y="93738"/>
                  </a:lnTo>
                  <a:lnTo>
                    <a:pt x="1672932" y="90512"/>
                  </a:lnTo>
                  <a:lnTo>
                    <a:pt x="1650911" y="89433"/>
                  </a:lnTo>
                  <a:lnTo>
                    <a:pt x="1635340" y="90068"/>
                  </a:lnTo>
                  <a:lnTo>
                    <a:pt x="1593392" y="99568"/>
                  </a:lnTo>
                  <a:lnTo>
                    <a:pt x="1559026" y="119087"/>
                  </a:lnTo>
                  <a:lnTo>
                    <a:pt x="1533321" y="147459"/>
                  </a:lnTo>
                  <a:lnTo>
                    <a:pt x="1517218" y="183629"/>
                  </a:lnTo>
                  <a:lnTo>
                    <a:pt x="1511655" y="225844"/>
                  </a:lnTo>
                  <a:lnTo>
                    <a:pt x="1512011" y="235140"/>
                  </a:lnTo>
                  <a:lnTo>
                    <a:pt x="1523682" y="277114"/>
                  </a:lnTo>
                  <a:lnTo>
                    <a:pt x="1548980" y="312889"/>
                  </a:lnTo>
                  <a:lnTo>
                    <a:pt x="1584553" y="343496"/>
                  </a:lnTo>
                  <a:lnTo>
                    <a:pt x="1509471" y="389648"/>
                  </a:lnTo>
                  <a:lnTo>
                    <a:pt x="1548549" y="455383"/>
                  </a:lnTo>
                  <a:lnTo>
                    <a:pt x="1605051" y="418553"/>
                  </a:lnTo>
                  <a:lnTo>
                    <a:pt x="1633575" y="399542"/>
                  </a:lnTo>
                  <a:lnTo>
                    <a:pt x="1661160" y="380339"/>
                  </a:lnTo>
                  <a:lnTo>
                    <a:pt x="1668360" y="383235"/>
                  </a:lnTo>
                  <a:lnTo>
                    <a:pt x="1701571" y="405066"/>
                  </a:lnTo>
                  <a:lnTo>
                    <a:pt x="1725422" y="435597"/>
                  </a:lnTo>
                  <a:lnTo>
                    <a:pt x="1734693" y="469900"/>
                  </a:lnTo>
                  <a:lnTo>
                    <a:pt x="1734159" y="478586"/>
                  </a:lnTo>
                  <a:lnTo>
                    <a:pt x="1716354" y="517436"/>
                  </a:lnTo>
                  <a:lnTo>
                    <a:pt x="1680260" y="544245"/>
                  </a:lnTo>
                  <a:lnTo>
                    <a:pt x="1634121" y="554545"/>
                  </a:lnTo>
                  <a:lnTo>
                    <a:pt x="1618437" y="553783"/>
                  </a:lnTo>
                  <a:lnTo>
                    <a:pt x="1574812" y="542226"/>
                  </a:lnTo>
                  <a:lnTo>
                    <a:pt x="1535112" y="512775"/>
                  </a:lnTo>
                  <a:lnTo>
                    <a:pt x="1522539" y="497979"/>
                  </a:lnTo>
                  <a:lnTo>
                    <a:pt x="1466303" y="548106"/>
                  </a:lnTo>
                  <a:lnTo>
                    <a:pt x="1491907" y="576326"/>
                  </a:lnTo>
                  <a:lnTo>
                    <a:pt x="1532648" y="605764"/>
                  </a:lnTo>
                  <a:lnTo>
                    <a:pt x="1577695" y="624852"/>
                  </a:lnTo>
                  <a:lnTo>
                    <a:pt x="1624647" y="633222"/>
                  </a:lnTo>
                  <a:lnTo>
                    <a:pt x="1636306" y="633577"/>
                  </a:lnTo>
                  <a:lnTo>
                    <a:pt x="1653019" y="632777"/>
                  </a:lnTo>
                  <a:lnTo>
                    <a:pt x="1701126" y="620699"/>
                  </a:lnTo>
                  <a:lnTo>
                    <a:pt x="1743417" y="596506"/>
                  </a:lnTo>
                  <a:lnTo>
                    <a:pt x="1776933" y="562800"/>
                  </a:lnTo>
                  <a:lnTo>
                    <a:pt x="1799513" y="521385"/>
                  </a:lnTo>
                  <a:lnTo>
                    <a:pt x="1807451" y="475932"/>
                  </a:lnTo>
                  <a:lnTo>
                    <a:pt x="1806295" y="453974"/>
                  </a:lnTo>
                  <a:lnTo>
                    <a:pt x="1797024" y="413296"/>
                  </a:lnTo>
                  <a:lnTo>
                    <a:pt x="1778520" y="376986"/>
                  </a:lnTo>
                  <a:lnTo>
                    <a:pt x="1751622" y="344792"/>
                  </a:lnTo>
                  <a:lnTo>
                    <a:pt x="1735074" y="330212"/>
                  </a:lnTo>
                  <a:lnTo>
                    <a:pt x="1819884" y="273634"/>
                  </a:lnTo>
                  <a:close/>
                </a:path>
                <a:path w="3964940" h="857885">
                  <a:moveTo>
                    <a:pt x="2066480" y="613168"/>
                  </a:moveTo>
                  <a:lnTo>
                    <a:pt x="2028177" y="546468"/>
                  </a:lnTo>
                  <a:lnTo>
                    <a:pt x="2019211" y="551256"/>
                  </a:lnTo>
                  <a:lnTo>
                    <a:pt x="2012289" y="553732"/>
                  </a:lnTo>
                  <a:lnTo>
                    <a:pt x="2007552" y="553732"/>
                  </a:lnTo>
                  <a:lnTo>
                    <a:pt x="1987981" y="549059"/>
                  </a:lnTo>
                  <a:lnTo>
                    <a:pt x="1974011" y="535051"/>
                  </a:lnTo>
                  <a:lnTo>
                    <a:pt x="1965629" y="511721"/>
                  </a:lnTo>
                  <a:lnTo>
                    <a:pt x="1962848" y="479082"/>
                  </a:lnTo>
                  <a:lnTo>
                    <a:pt x="1962848" y="89839"/>
                  </a:lnTo>
                  <a:lnTo>
                    <a:pt x="1888159" y="89839"/>
                  </a:lnTo>
                  <a:lnTo>
                    <a:pt x="1888159" y="479082"/>
                  </a:lnTo>
                  <a:lnTo>
                    <a:pt x="1888667" y="495960"/>
                  </a:lnTo>
                  <a:lnTo>
                    <a:pt x="1896351" y="542086"/>
                  </a:lnTo>
                  <a:lnTo>
                    <a:pt x="1912810" y="580186"/>
                  </a:lnTo>
                  <a:lnTo>
                    <a:pt x="1946948" y="616153"/>
                  </a:lnTo>
                  <a:lnTo>
                    <a:pt x="1993976" y="632879"/>
                  </a:lnTo>
                  <a:lnTo>
                    <a:pt x="2007552" y="633577"/>
                  </a:lnTo>
                  <a:lnTo>
                    <a:pt x="2014715" y="633260"/>
                  </a:lnTo>
                  <a:lnTo>
                    <a:pt x="2051456" y="622173"/>
                  </a:lnTo>
                  <a:lnTo>
                    <a:pt x="2058936" y="617994"/>
                  </a:lnTo>
                  <a:lnTo>
                    <a:pt x="2066480" y="613168"/>
                  </a:lnTo>
                  <a:close/>
                </a:path>
                <a:path w="3964940" h="857885">
                  <a:moveTo>
                    <a:pt x="2445550" y="609053"/>
                  </a:moveTo>
                  <a:lnTo>
                    <a:pt x="2410193" y="540854"/>
                  </a:lnTo>
                  <a:lnTo>
                    <a:pt x="2403792" y="547014"/>
                  </a:lnTo>
                  <a:lnTo>
                    <a:pt x="2396998" y="551815"/>
                  </a:lnTo>
                  <a:lnTo>
                    <a:pt x="2383294" y="558800"/>
                  </a:lnTo>
                  <a:lnTo>
                    <a:pt x="2376246" y="560578"/>
                  </a:lnTo>
                  <a:lnTo>
                    <a:pt x="2368943" y="560578"/>
                  </a:lnTo>
                  <a:lnTo>
                    <a:pt x="2326703" y="540004"/>
                  </a:lnTo>
                  <a:lnTo>
                    <a:pt x="2302573" y="503529"/>
                  </a:lnTo>
                  <a:lnTo>
                    <a:pt x="2283447" y="449389"/>
                  </a:lnTo>
                  <a:lnTo>
                    <a:pt x="2275802" y="415671"/>
                  </a:lnTo>
                  <a:lnTo>
                    <a:pt x="2294356" y="414413"/>
                  </a:lnTo>
                  <a:lnTo>
                    <a:pt x="2311946" y="411848"/>
                  </a:lnTo>
                  <a:lnTo>
                    <a:pt x="2359063" y="396455"/>
                  </a:lnTo>
                  <a:lnTo>
                    <a:pt x="2396363" y="370611"/>
                  </a:lnTo>
                  <a:lnTo>
                    <a:pt x="2422944" y="334454"/>
                  </a:lnTo>
                  <a:lnTo>
                    <a:pt x="2438120" y="288569"/>
                  </a:lnTo>
                  <a:lnTo>
                    <a:pt x="2441067" y="253238"/>
                  </a:lnTo>
                  <a:lnTo>
                    <a:pt x="2440317" y="234645"/>
                  </a:lnTo>
                  <a:lnTo>
                    <a:pt x="2429154" y="185026"/>
                  </a:lnTo>
                  <a:lnTo>
                    <a:pt x="2406383" y="144932"/>
                  </a:lnTo>
                  <a:lnTo>
                    <a:pt x="2373795" y="115112"/>
                  </a:lnTo>
                  <a:lnTo>
                    <a:pt x="2332634" y="96253"/>
                  </a:lnTo>
                  <a:lnTo>
                    <a:pt x="2285669" y="89014"/>
                  </a:lnTo>
                  <a:lnTo>
                    <a:pt x="2245944" y="91871"/>
                  </a:lnTo>
                  <a:lnTo>
                    <a:pt x="2208619" y="100380"/>
                  </a:lnTo>
                  <a:lnTo>
                    <a:pt x="2173694" y="114554"/>
                  </a:lnTo>
                  <a:lnTo>
                    <a:pt x="2141169" y="134353"/>
                  </a:lnTo>
                  <a:lnTo>
                    <a:pt x="2178316" y="201053"/>
                  </a:lnTo>
                  <a:lnTo>
                    <a:pt x="2204428" y="186309"/>
                  </a:lnTo>
                  <a:lnTo>
                    <a:pt x="2231034" y="175780"/>
                  </a:lnTo>
                  <a:lnTo>
                    <a:pt x="2258123" y="169468"/>
                  </a:lnTo>
                  <a:lnTo>
                    <a:pt x="2285669" y="167360"/>
                  </a:lnTo>
                  <a:lnTo>
                    <a:pt x="2293937" y="167767"/>
                  </a:lnTo>
                  <a:lnTo>
                    <a:pt x="2331618" y="181813"/>
                  </a:lnTo>
                  <a:lnTo>
                    <a:pt x="2358059" y="212026"/>
                  </a:lnTo>
                  <a:lnTo>
                    <a:pt x="2368169" y="253923"/>
                  </a:lnTo>
                  <a:lnTo>
                    <a:pt x="2367407" y="267817"/>
                  </a:lnTo>
                  <a:lnTo>
                    <a:pt x="2349144" y="307746"/>
                  </a:lnTo>
                  <a:lnTo>
                    <a:pt x="2313838" y="328828"/>
                  </a:lnTo>
                  <a:lnTo>
                    <a:pt x="2268131" y="336600"/>
                  </a:lnTo>
                  <a:lnTo>
                    <a:pt x="2232761" y="337870"/>
                  </a:lnTo>
                  <a:lnTo>
                    <a:pt x="2148217" y="337870"/>
                  </a:lnTo>
                  <a:lnTo>
                    <a:pt x="2148217" y="414845"/>
                  </a:lnTo>
                  <a:lnTo>
                    <a:pt x="2198954" y="414845"/>
                  </a:lnTo>
                  <a:lnTo>
                    <a:pt x="2204783" y="440944"/>
                  </a:lnTo>
                  <a:lnTo>
                    <a:pt x="2211349" y="465391"/>
                  </a:lnTo>
                  <a:lnTo>
                    <a:pt x="2226741" y="509346"/>
                  </a:lnTo>
                  <a:lnTo>
                    <a:pt x="2244826" y="546823"/>
                  </a:lnTo>
                  <a:lnTo>
                    <a:pt x="2276449" y="590765"/>
                  </a:lnTo>
                  <a:lnTo>
                    <a:pt x="2312441" y="619467"/>
                  </a:lnTo>
                  <a:lnTo>
                    <a:pt x="2351849" y="632701"/>
                  </a:lnTo>
                  <a:lnTo>
                    <a:pt x="2365616" y="633577"/>
                  </a:lnTo>
                  <a:lnTo>
                    <a:pt x="2383510" y="632040"/>
                  </a:lnTo>
                  <a:lnTo>
                    <a:pt x="2402789" y="627430"/>
                  </a:lnTo>
                  <a:lnTo>
                    <a:pt x="2423477" y="619772"/>
                  </a:lnTo>
                  <a:lnTo>
                    <a:pt x="2445550" y="609053"/>
                  </a:lnTo>
                  <a:close/>
                </a:path>
                <a:path w="3964940" h="857885">
                  <a:moveTo>
                    <a:pt x="3509861" y="813409"/>
                  </a:moveTo>
                  <a:lnTo>
                    <a:pt x="3474326" y="763358"/>
                  </a:lnTo>
                  <a:lnTo>
                    <a:pt x="3441192" y="721639"/>
                  </a:lnTo>
                  <a:lnTo>
                    <a:pt x="3410458" y="687743"/>
                  </a:lnTo>
                  <a:lnTo>
                    <a:pt x="3382137" y="660831"/>
                  </a:lnTo>
                  <a:lnTo>
                    <a:pt x="3343910" y="633171"/>
                  </a:lnTo>
                  <a:lnTo>
                    <a:pt x="3310775" y="619302"/>
                  </a:lnTo>
                  <a:lnTo>
                    <a:pt x="3310775" y="284467"/>
                  </a:lnTo>
                  <a:lnTo>
                    <a:pt x="3310775" y="86690"/>
                  </a:lnTo>
                  <a:lnTo>
                    <a:pt x="3236099" y="86690"/>
                  </a:lnTo>
                  <a:lnTo>
                    <a:pt x="3236099" y="284467"/>
                  </a:lnTo>
                  <a:lnTo>
                    <a:pt x="3235972" y="284467"/>
                  </a:lnTo>
                  <a:lnTo>
                    <a:pt x="3223056" y="320802"/>
                  </a:lnTo>
                  <a:lnTo>
                    <a:pt x="3185655" y="339877"/>
                  </a:lnTo>
                  <a:lnTo>
                    <a:pt x="3149231" y="343496"/>
                  </a:lnTo>
                  <a:lnTo>
                    <a:pt x="3129661" y="342061"/>
                  </a:lnTo>
                  <a:lnTo>
                    <a:pt x="3112630" y="337756"/>
                  </a:lnTo>
                  <a:lnTo>
                    <a:pt x="3098139" y="330606"/>
                  </a:lnTo>
                  <a:lnTo>
                    <a:pt x="3086201" y="320624"/>
                  </a:lnTo>
                  <a:lnTo>
                    <a:pt x="3090100" y="312064"/>
                  </a:lnTo>
                  <a:lnTo>
                    <a:pt x="3093516" y="303263"/>
                  </a:lnTo>
                  <a:lnTo>
                    <a:pt x="3102292" y="266090"/>
                  </a:lnTo>
                  <a:lnTo>
                    <a:pt x="3103372" y="247624"/>
                  </a:lnTo>
                  <a:lnTo>
                    <a:pt x="3102699" y="232079"/>
                  </a:lnTo>
                  <a:lnTo>
                    <a:pt x="3092361" y="187350"/>
                  </a:lnTo>
                  <a:lnTo>
                    <a:pt x="3083090" y="167360"/>
                  </a:lnTo>
                  <a:lnTo>
                    <a:pt x="3079292" y="160235"/>
                  </a:lnTo>
                  <a:lnTo>
                    <a:pt x="3052457" y="125958"/>
                  </a:lnTo>
                  <a:lnTo>
                    <a:pt x="3017799" y="101066"/>
                  </a:lnTo>
                  <a:lnTo>
                    <a:pt x="2977705" y="88747"/>
                  </a:lnTo>
                  <a:lnTo>
                    <a:pt x="2963481" y="87922"/>
                  </a:lnTo>
                  <a:lnTo>
                    <a:pt x="2939034" y="89801"/>
                  </a:lnTo>
                  <a:lnTo>
                    <a:pt x="2915234" y="95415"/>
                  </a:lnTo>
                  <a:lnTo>
                    <a:pt x="2892094" y="104800"/>
                  </a:lnTo>
                  <a:lnTo>
                    <a:pt x="2869577" y="117919"/>
                  </a:lnTo>
                  <a:lnTo>
                    <a:pt x="2904934" y="184619"/>
                  </a:lnTo>
                  <a:lnTo>
                    <a:pt x="2920695" y="177063"/>
                  </a:lnTo>
                  <a:lnTo>
                    <a:pt x="2935706" y="171678"/>
                  </a:lnTo>
                  <a:lnTo>
                    <a:pt x="2949956" y="168440"/>
                  </a:lnTo>
                  <a:lnTo>
                    <a:pt x="2963481" y="167360"/>
                  </a:lnTo>
                  <a:lnTo>
                    <a:pt x="2970809" y="167741"/>
                  </a:lnTo>
                  <a:lnTo>
                    <a:pt x="3006979" y="185953"/>
                  </a:lnTo>
                  <a:lnTo>
                    <a:pt x="3026867" y="224256"/>
                  </a:lnTo>
                  <a:lnTo>
                    <a:pt x="3029458" y="247624"/>
                  </a:lnTo>
                  <a:lnTo>
                    <a:pt x="3027781" y="266496"/>
                  </a:lnTo>
                  <a:lnTo>
                    <a:pt x="3002686" y="309384"/>
                  </a:lnTo>
                  <a:lnTo>
                    <a:pt x="2946285" y="329666"/>
                  </a:lnTo>
                  <a:lnTo>
                    <a:pt x="2920314" y="331025"/>
                  </a:lnTo>
                  <a:lnTo>
                    <a:pt x="2865869" y="331025"/>
                  </a:lnTo>
                  <a:lnTo>
                    <a:pt x="2865869" y="406908"/>
                  </a:lnTo>
                  <a:lnTo>
                    <a:pt x="2914294" y="406908"/>
                  </a:lnTo>
                  <a:lnTo>
                    <a:pt x="2917926" y="421106"/>
                  </a:lnTo>
                  <a:lnTo>
                    <a:pt x="2920161" y="429729"/>
                  </a:lnTo>
                  <a:lnTo>
                    <a:pt x="2923070" y="440550"/>
                  </a:lnTo>
                  <a:lnTo>
                    <a:pt x="2925953" y="451002"/>
                  </a:lnTo>
                  <a:lnTo>
                    <a:pt x="2931718" y="472389"/>
                  </a:lnTo>
                  <a:lnTo>
                    <a:pt x="2943822" y="513143"/>
                  </a:lnTo>
                  <a:lnTo>
                    <a:pt x="2962846" y="558114"/>
                  </a:lnTo>
                  <a:lnTo>
                    <a:pt x="2984208" y="592099"/>
                  </a:lnTo>
                  <a:lnTo>
                    <a:pt x="3017177" y="621296"/>
                  </a:lnTo>
                  <a:lnTo>
                    <a:pt x="3056153" y="633082"/>
                  </a:lnTo>
                  <a:lnTo>
                    <a:pt x="3066986" y="633577"/>
                  </a:lnTo>
                  <a:lnTo>
                    <a:pt x="3073768" y="633349"/>
                  </a:lnTo>
                  <a:lnTo>
                    <a:pt x="3112554" y="624928"/>
                  </a:lnTo>
                  <a:lnTo>
                    <a:pt x="3130791" y="617956"/>
                  </a:lnTo>
                  <a:lnTo>
                    <a:pt x="3106610" y="558114"/>
                  </a:lnTo>
                  <a:lnTo>
                    <a:pt x="3101581" y="545642"/>
                  </a:lnTo>
                  <a:lnTo>
                    <a:pt x="3071990" y="558114"/>
                  </a:lnTo>
                  <a:lnTo>
                    <a:pt x="3059049" y="558114"/>
                  </a:lnTo>
                  <a:lnTo>
                    <a:pt x="3029623" y="531964"/>
                  </a:lnTo>
                  <a:lnTo>
                    <a:pt x="3010598" y="489737"/>
                  </a:lnTo>
                  <a:lnTo>
                    <a:pt x="2996285" y="442925"/>
                  </a:lnTo>
                  <a:lnTo>
                    <a:pt x="2986290" y="403618"/>
                  </a:lnTo>
                  <a:lnTo>
                    <a:pt x="2993212" y="401332"/>
                  </a:lnTo>
                  <a:lnTo>
                    <a:pt x="2999981" y="398805"/>
                  </a:lnTo>
                  <a:lnTo>
                    <a:pt x="3037789" y="378002"/>
                  </a:lnTo>
                  <a:lnTo>
                    <a:pt x="3049308" y="388632"/>
                  </a:lnTo>
                  <a:lnTo>
                    <a:pt x="3087243" y="411289"/>
                  </a:lnTo>
                  <a:lnTo>
                    <a:pt x="3131820" y="421055"/>
                  </a:lnTo>
                  <a:lnTo>
                    <a:pt x="3148469" y="421703"/>
                  </a:lnTo>
                  <a:lnTo>
                    <a:pt x="3165284" y="421106"/>
                  </a:lnTo>
                  <a:lnTo>
                    <a:pt x="3212261" y="412115"/>
                  </a:lnTo>
                  <a:lnTo>
                    <a:pt x="3236099" y="402323"/>
                  </a:lnTo>
                  <a:lnTo>
                    <a:pt x="3236099" y="632269"/>
                  </a:lnTo>
                  <a:lnTo>
                    <a:pt x="3205911" y="661758"/>
                  </a:lnTo>
                  <a:lnTo>
                    <a:pt x="3190570" y="699897"/>
                  </a:lnTo>
                  <a:lnTo>
                    <a:pt x="3188563" y="721918"/>
                  </a:lnTo>
                  <a:lnTo>
                    <a:pt x="3189071" y="731443"/>
                  </a:lnTo>
                  <a:lnTo>
                    <a:pt x="3201035" y="768273"/>
                  </a:lnTo>
                  <a:lnTo>
                    <a:pt x="3225609" y="798626"/>
                  </a:lnTo>
                  <a:lnTo>
                    <a:pt x="3259886" y="818197"/>
                  </a:lnTo>
                  <a:lnTo>
                    <a:pt x="3289897" y="822998"/>
                  </a:lnTo>
                  <a:lnTo>
                    <a:pt x="3289897" y="748347"/>
                  </a:lnTo>
                  <a:lnTo>
                    <a:pt x="3282721" y="748347"/>
                  </a:lnTo>
                  <a:lnTo>
                    <a:pt x="3276193" y="745604"/>
                  </a:lnTo>
                  <a:lnTo>
                    <a:pt x="3265043" y="734923"/>
                  </a:lnTo>
                  <a:lnTo>
                    <a:pt x="3262223" y="728764"/>
                  </a:lnTo>
                  <a:lnTo>
                    <a:pt x="3262223" y="714654"/>
                  </a:lnTo>
                  <a:lnTo>
                    <a:pt x="3265043" y="708494"/>
                  </a:lnTo>
                  <a:lnTo>
                    <a:pt x="3276828" y="698360"/>
                  </a:lnTo>
                  <a:lnTo>
                    <a:pt x="3283750" y="695756"/>
                  </a:lnTo>
                  <a:lnTo>
                    <a:pt x="3291433" y="695756"/>
                  </a:lnTo>
                  <a:lnTo>
                    <a:pt x="3330244" y="712393"/>
                  </a:lnTo>
                  <a:lnTo>
                    <a:pt x="3360102" y="737666"/>
                  </a:lnTo>
                  <a:lnTo>
                    <a:pt x="3392728" y="773988"/>
                  </a:lnTo>
                  <a:lnTo>
                    <a:pt x="3426536" y="820737"/>
                  </a:lnTo>
                  <a:lnTo>
                    <a:pt x="3448367" y="857504"/>
                  </a:lnTo>
                  <a:lnTo>
                    <a:pt x="3509861" y="813409"/>
                  </a:lnTo>
                  <a:close/>
                </a:path>
                <a:path w="3964940" h="857885">
                  <a:moveTo>
                    <a:pt x="3964762" y="612343"/>
                  </a:moveTo>
                  <a:lnTo>
                    <a:pt x="3925697" y="544144"/>
                  </a:lnTo>
                  <a:lnTo>
                    <a:pt x="3917746" y="550583"/>
                  </a:lnTo>
                  <a:lnTo>
                    <a:pt x="3911346" y="553732"/>
                  </a:lnTo>
                  <a:lnTo>
                    <a:pt x="3906596" y="553732"/>
                  </a:lnTo>
                  <a:lnTo>
                    <a:pt x="3887076" y="549059"/>
                  </a:lnTo>
                  <a:lnTo>
                    <a:pt x="3873106" y="535051"/>
                  </a:lnTo>
                  <a:lnTo>
                    <a:pt x="3864699" y="511721"/>
                  </a:lnTo>
                  <a:lnTo>
                    <a:pt x="3861892" y="479082"/>
                  </a:lnTo>
                  <a:lnTo>
                    <a:pt x="3861892" y="88607"/>
                  </a:lnTo>
                  <a:lnTo>
                    <a:pt x="3787216" y="88607"/>
                  </a:lnTo>
                  <a:lnTo>
                    <a:pt x="3787216" y="275285"/>
                  </a:lnTo>
                  <a:lnTo>
                    <a:pt x="3768369" y="243903"/>
                  </a:lnTo>
                  <a:lnTo>
                    <a:pt x="3748201" y="216750"/>
                  </a:lnTo>
                  <a:lnTo>
                    <a:pt x="3703815" y="175171"/>
                  </a:lnTo>
                  <a:lnTo>
                    <a:pt x="3652850" y="150329"/>
                  </a:lnTo>
                  <a:lnTo>
                    <a:pt x="3594404" y="142024"/>
                  </a:lnTo>
                  <a:lnTo>
                    <a:pt x="3582060" y="142481"/>
                  </a:lnTo>
                  <a:lnTo>
                    <a:pt x="3533724" y="153263"/>
                  </a:lnTo>
                  <a:lnTo>
                    <a:pt x="3489071" y="177025"/>
                  </a:lnTo>
                  <a:lnTo>
                    <a:pt x="3459378" y="202831"/>
                  </a:lnTo>
                  <a:lnTo>
                    <a:pt x="3434194" y="234645"/>
                  </a:lnTo>
                  <a:lnTo>
                    <a:pt x="3426968" y="246380"/>
                  </a:lnTo>
                  <a:lnTo>
                    <a:pt x="3491534" y="286931"/>
                  </a:lnTo>
                  <a:lnTo>
                    <a:pt x="3509746" y="258800"/>
                  </a:lnTo>
                  <a:lnTo>
                    <a:pt x="3532454" y="238734"/>
                  </a:lnTo>
                  <a:lnTo>
                    <a:pt x="3559657" y="226707"/>
                  </a:lnTo>
                  <a:lnTo>
                    <a:pt x="3591331" y="222694"/>
                  </a:lnTo>
                  <a:lnTo>
                    <a:pt x="3603802" y="223291"/>
                  </a:lnTo>
                  <a:lnTo>
                    <a:pt x="3651440" y="237540"/>
                  </a:lnTo>
                  <a:lnTo>
                    <a:pt x="3691191" y="267017"/>
                  </a:lnTo>
                  <a:lnTo>
                    <a:pt x="3719855" y="308089"/>
                  </a:lnTo>
                  <a:lnTo>
                    <a:pt x="3731349" y="343496"/>
                  </a:lnTo>
                  <a:lnTo>
                    <a:pt x="3475393" y="503593"/>
                  </a:lnTo>
                  <a:lnTo>
                    <a:pt x="3512934" y="572630"/>
                  </a:lnTo>
                  <a:lnTo>
                    <a:pt x="3615791" y="507974"/>
                  </a:lnTo>
                  <a:lnTo>
                    <a:pt x="3787216" y="398411"/>
                  </a:lnTo>
                  <a:lnTo>
                    <a:pt x="3787216" y="479082"/>
                  </a:lnTo>
                  <a:lnTo>
                    <a:pt x="3791966" y="526732"/>
                  </a:lnTo>
                  <a:lnTo>
                    <a:pt x="3805847" y="567778"/>
                  </a:lnTo>
                  <a:lnTo>
                    <a:pt x="3827602" y="599922"/>
                  </a:lnTo>
                  <a:lnTo>
                    <a:pt x="3868483" y="627164"/>
                  </a:lnTo>
                  <a:lnTo>
                    <a:pt x="3906596" y="633577"/>
                  </a:lnTo>
                  <a:lnTo>
                    <a:pt x="3913568" y="633260"/>
                  </a:lnTo>
                  <a:lnTo>
                    <a:pt x="3956977" y="617524"/>
                  </a:lnTo>
                  <a:lnTo>
                    <a:pt x="3964762" y="61234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6306" y="0"/>
            <a:ext cx="9144292" cy="6857999"/>
            <a:chOff x="0" y="0"/>
            <a:chExt cx="9144292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11" y="710639"/>
              <a:ext cx="3639017" cy="3017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87" y="807358"/>
              <a:ext cx="3136088" cy="2514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70213" y="0"/>
              <a:ext cx="5568950" cy="1186815"/>
            </a:xfrm>
            <a:custGeom>
              <a:avLst/>
              <a:gdLst/>
              <a:ahLst/>
              <a:cxnLst/>
              <a:rect l="l" t="t" r="r" b="b"/>
              <a:pathLst>
                <a:path w="5568950" h="1186815">
                  <a:moveTo>
                    <a:pt x="5568556" y="0"/>
                  </a:moveTo>
                  <a:lnTo>
                    <a:pt x="0" y="0"/>
                  </a:lnTo>
                  <a:lnTo>
                    <a:pt x="0" y="456772"/>
                  </a:lnTo>
                  <a:lnTo>
                    <a:pt x="1560" y="504579"/>
                  </a:lnTo>
                  <a:lnTo>
                    <a:pt x="6175" y="551587"/>
                  </a:lnTo>
                  <a:lnTo>
                    <a:pt x="13747" y="597698"/>
                  </a:lnTo>
                  <a:lnTo>
                    <a:pt x="24178" y="642815"/>
                  </a:lnTo>
                  <a:lnTo>
                    <a:pt x="37370" y="686838"/>
                  </a:lnTo>
                  <a:lnTo>
                    <a:pt x="53225" y="729670"/>
                  </a:lnTo>
                  <a:lnTo>
                    <a:pt x="71644" y="771213"/>
                  </a:lnTo>
                  <a:lnTo>
                    <a:pt x="92530" y="811368"/>
                  </a:lnTo>
                  <a:lnTo>
                    <a:pt x="115784" y="850038"/>
                  </a:lnTo>
                  <a:lnTo>
                    <a:pt x="141308" y="887124"/>
                  </a:lnTo>
                  <a:lnTo>
                    <a:pt x="169005" y="922528"/>
                  </a:lnTo>
                  <a:lnTo>
                    <a:pt x="198775" y="956153"/>
                  </a:lnTo>
                  <a:lnTo>
                    <a:pt x="230522" y="987899"/>
                  </a:lnTo>
                  <a:lnTo>
                    <a:pt x="264147" y="1017670"/>
                  </a:lnTo>
                  <a:lnTo>
                    <a:pt x="299551" y="1045366"/>
                  </a:lnTo>
                  <a:lnTo>
                    <a:pt x="336637" y="1070891"/>
                  </a:lnTo>
                  <a:lnTo>
                    <a:pt x="375307" y="1094145"/>
                  </a:lnTo>
                  <a:lnTo>
                    <a:pt x="415462" y="1115030"/>
                  </a:lnTo>
                  <a:lnTo>
                    <a:pt x="457005" y="1133449"/>
                  </a:lnTo>
                  <a:lnTo>
                    <a:pt x="499837" y="1149304"/>
                  </a:lnTo>
                  <a:lnTo>
                    <a:pt x="543860" y="1162496"/>
                  </a:lnTo>
                  <a:lnTo>
                    <a:pt x="588977" y="1172927"/>
                  </a:lnTo>
                  <a:lnTo>
                    <a:pt x="635088" y="1180499"/>
                  </a:lnTo>
                  <a:lnTo>
                    <a:pt x="682097" y="1185115"/>
                  </a:lnTo>
                  <a:lnTo>
                    <a:pt x="729904" y="1186675"/>
                  </a:lnTo>
                  <a:lnTo>
                    <a:pt x="4838653" y="1186675"/>
                  </a:lnTo>
                  <a:lnTo>
                    <a:pt x="4886460" y="1185115"/>
                  </a:lnTo>
                  <a:lnTo>
                    <a:pt x="4933468" y="1180499"/>
                  </a:lnTo>
                  <a:lnTo>
                    <a:pt x="4979579" y="1172927"/>
                  </a:lnTo>
                  <a:lnTo>
                    <a:pt x="5024696" y="1162496"/>
                  </a:lnTo>
                  <a:lnTo>
                    <a:pt x="5068719" y="1149304"/>
                  </a:lnTo>
                  <a:lnTo>
                    <a:pt x="5111551" y="1133449"/>
                  </a:lnTo>
                  <a:lnTo>
                    <a:pt x="5153094" y="1115030"/>
                  </a:lnTo>
                  <a:lnTo>
                    <a:pt x="5193249" y="1094145"/>
                  </a:lnTo>
                  <a:lnTo>
                    <a:pt x="5231919" y="1070891"/>
                  </a:lnTo>
                  <a:lnTo>
                    <a:pt x="5269005" y="1045366"/>
                  </a:lnTo>
                  <a:lnTo>
                    <a:pt x="5304409" y="1017670"/>
                  </a:lnTo>
                  <a:lnTo>
                    <a:pt x="5338034" y="987899"/>
                  </a:lnTo>
                  <a:lnTo>
                    <a:pt x="5369780" y="956153"/>
                  </a:lnTo>
                  <a:lnTo>
                    <a:pt x="5399551" y="922528"/>
                  </a:lnTo>
                  <a:lnTo>
                    <a:pt x="5427247" y="887124"/>
                  </a:lnTo>
                  <a:lnTo>
                    <a:pt x="5452772" y="850038"/>
                  </a:lnTo>
                  <a:lnTo>
                    <a:pt x="5476026" y="811368"/>
                  </a:lnTo>
                  <a:lnTo>
                    <a:pt x="5496911" y="771213"/>
                  </a:lnTo>
                  <a:lnTo>
                    <a:pt x="5515330" y="729670"/>
                  </a:lnTo>
                  <a:lnTo>
                    <a:pt x="5531185" y="686838"/>
                  </a:lnTo>
                  <a:lnTo>
                    <a:pt x="5544377" y="642815"/>
                  </a:lnTo>
                  <a:lnTo>
                    <a:pt x="5554808" y="597698"/>
                  </a:lnTo>
                  <a:lnTo>
                    <a:pt x="5562380" y="551587"/>
                  </a:lnTo>
                  <a:lnTo>
                    <a:pt x="5566996" y="504579"/>
                  </a:lnTo>
                  <a:lnTo>
                    <a:pt x="5568556" y="456772"/>
                  </a:lnTo>
                  <a:lnTo>
                    <a:pt x="5568556" y="0"/>
                  </a:lnTo>
                  <a:close/>
                </a:path>
              </a:pathLst>
            </a:custGeom>
            <a:solidFill>
              <a:srgbClr val="A8518A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6085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8" y="0"/>
                  </a:moveTo>
                  <a:lnTo>
                    <a:pt x="5336808" y="446551"/>
                  </a:lnTo>
                  <a:lnTo>
                    <a:pt x="5335209" y="493594"/>
                  </a:lnTo>
                  <a:lnTo>
                    <a:pt x="5330481" y="539813"/>
                  </a:lnTo>
                  <a:lnTo>
                    <a:pt x="5322730" y="585105"/>
                  </a:lnTo>
                  <a:lnTo>
                    <a:pt x="5312060" y="629364"/>
                  </a:lnTo>
                  <a:lnTo>
                    <a:pt x="5298576" y="672485"/>
                  </a:lnTo>
                  <a:lnTo>
                    <a:pt x="5282383" y="714364"/>
                  </a:lnTo>
                  <a:lnTo>
                    <a:pt x="5263586" y="754895"/>
                  </a:lnTo>
                  <a:lnTo>
                    <a:pt x="5242288" y="793975"/>
                  </a:lnTo>
                  <a:lnTo>
                    <a:pt x="5218596" y="831498"/>
                  </a:lnTo>
                  <a:lnTo>
                    <a:pt x="5192613" y="867360"/>
                  </a:lnTo>
                  <a:lnTo>
                    <a:pt x="5164445" y="901455"/>
                  </a:lnTo>
                  <a:lnTo>
                    <a:pt x="5134197" y="933679"/>
                  </a:lnTo>
                  <a:lnTo>
                    <a:pt x="5101973" y="963927"/>
                  </a:lnTo>
                  <a:lnTo>
                    <a:pt x="5067877" y="992095"/>
                  </a:lnTo>
                  <a:lnTo>
                    <a:pt x="5032016" y="1018077"/>
                  </a:lnTo>
                  <a:lnTo>
                    <a:pt x="4994493" y="1041770"/>
                  </a:lnTo>
                  <a:lnTo>
                    <a:pt x="4955413" y="1063067"/>
                  </a:lnTo>
                  <a:lnTo>
                    <a:pt x="4914881" y="1081864"/>
                  </a:lnTo>
                  <a:lnTo>
                    <a:pt x="4873003" y="1098058"/>
                  </a:lnTo>
                  <a:lnTo>
                    <a:pt x="4829881" y="1111541"/>
                  </a:lnTo>
                  <a:lnTo>
                    <a:pt x="4785623" y="1122211"/>
                  </a:lnTo>
                  <a:lnTo>
                    <a:pt x="4740331" y="1129962"/>
                  </a:lnTo>
                  <a:lnTo>
                    <a:pt x="4694111" y="1134690"/>
                  </a:lnTo>
                  <a:lnTo>
                    <a:pt x="4647069" y="1136289"/>
                  </a:lnTo>
                  <a:lnTo>
                    <a:pt x="689739" y="1136289"/>
                  </a:lnTo>
                  <a:lnTo>
                    <a:pt x="642696" y="1134690"/>
                  </a:lnTo>
                  <a:lnTo>
                    <a:pt x="596476" y="1129962"/>
                  </a:lnTo>
                  <a:lnTo>
                    <a:pt x="551185" y="1122211"/>
                  </a:lnTo>
                  <a:lnTo>
                    <a:pt x="506926" y="1111541"/>
                  </a:lnTo>
                  <a:lnTo>
                    <a:pt x="463804" y="1098058"/>
                  </a:lnTo>
                  <a:lnTo>
                    <a:pt x="421926" y="1081864"/>
                  </a:lnTo>
                  <a:lnTo>
                    <a:pt x="381394" y="1063067"/>
                  </a:lnTo>
                  <a:lnTo>
                    <a:pt x="342314" y="1041770"/>
                  </a:lnTo>
                  <a:lnTo>
                    <a:pt x="304791" y="1018077"/>
                  </a:lnTo>
                  <a:lnTo>
                    <a:pt x="268930" y="992095"/>
                  </a:lnTo>
                  <a:lnTo>
                    <a:pt x="234834" y="963927"/>
                  </a:lnTo>
                  <a:lnTo>
                    <a:pt x="202610" y="933679"/>
                  </a:lnTo>
                  <a:lnTo>
                    <a:pt x="172362" y="901455"/>
                  </a:lnTo>
                  <a:lnTo>
                    <a:pt x="144194" y="867360"/>
                  </a:lnTo>
                  <a:lnTo>
                    <a:pt x="118211" y="831498"/>
                  </a:lnTo>
                  <a:lnTo>
                    <a:pt x="94519" y="793975"/>
                  </a:lnTo>
                  <a:lnTo>
                    <a:pt x="73222" y="754895"/>
                  </a:lnTo>
                  <a:lnTo>
                    <a:pt x="54424" y="714364"/>
                  </a:lnTo>
                  <a:lnTo>
                    <a:pt x="38231" y="672485"/>
                  </a:lnTo>
                  <a:lnTo>
                    <a:pt x="24747" y="629364"/>
                  </a:lnTo>
                  <a:lnTo>
                    <a:pt x="14077" y="585105"/>
                  </a:lnTo>
                  <a:lnTo>
                    <a:pt x="6326" y="539813"/>
                  </a:lnTo>
                  <a:lnTo>
                    <a:pt x="1599" y="493594"/>
                  </a:lnTo>
                  <a:lnTo>
                    <a:pt x="0" y="446551"/>
                  </a:lnTo>
                  <a:lnTo>
                    <a:pt x="0" y="0"/>
                  </a:lnTo>
                </a:path>
              </a:pathLst>
            </a:custGeom>
            <a:ln w="758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6087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9" y="0"/>
                  </a:moveTo>
                  <a:lnTo>
                    <a:pt x="0" y="0"/>
                  </a:lnTo>
                  <a:lnTo>
                    <a:pt x="0" y="446551"/>
                  </a:lnTo>
                  <a:lnTo>
                    <a:pt x="1599" y="493594"/>
                  </a:lnTo>
                  <a:lnTo>
                    <a:pt x="6326" y="539813"/>
                  </a:lnTo>
                  <a:lnTo>
                    <a:pt x="14077" y="585105"/>
                  </a:lnTo>
                  <a:lnTo>
                    <a:pt x="24747" y="629364"/>
                  </a:lnTo>
                  <a:lnTo>
                    <a:pt x="38231" y="672485"/>
                  </a:lnTo>
                  <a:lnTo>
                    <a:pt x="54424" y="714364"/>
                  </a:lnTo>
                  <a:lnTo>
                    <a:pt x="73222" y="754895"/>
                  </a:lnTo>
                  <a:lnTo>
                    <a:pt x="94519" y="793975"/>
                  </a:lnTo>
                  <a:lnTo>
                    <a:pt x="118211" y="831498"/>
                  </a:lnTo>
                  <a:lnTo>
                    <a:pt x="144194" y="867360"/>
                  </a:lnTo>
                  <a:lnTo>
                    <a:pt x="172362" y="901455"/>
                  </a:lnTo>
                  <a:lnTo>
                    <a:pt x="202610" y="933679"/>
                  </a:lnTo>
                  <a:lnTo>
                    <a:pt x="234834" y="963927"/>
                  </a:lnTo>
                  <a:lnTo>
                    <a:pt x="268929" y="992095"/>
                  </a:lnTo>
                  <a:lnTo>
                    <a:pt x="304791" y="1018077"/>
                  </a:lnTo>
                  <a:lnTo>
                    <a:pt x="342314" y="1041770"/>
                  </a:lnTo>
                  <a:lnTo>
                    <a:pt x="381393" y="1063067"/>
                  </a:lnTo>
                  <a:lnTo>
                    <a:pt x="421925" y="1081864"/>
                  </a:lnTo>
                  <a:lnTo>
                    <a:pt x="463804" y="1098058"/>
                  </a:lnTo>
                  <a:lnTo>
                    <a:pt x="506925" y="1111541"/>
                  </a:lnTo>
                  <a:lnTo>
                    <a:pt x="551184" y="1122211"/>
                  </a:lnTo>
                  <a:lnTo>
                    <a:pt x="596475" y="1129962"/>
                  </a:lnTo>
                  <a:lnTo>
                    <a:pt x="642695" y="1134690"/>
                  </a:lnTo>
                  <a:lnTo>
                    <a:pt x="689738" y="1136289"/>
                  </a:lnTo>
                  <a:lnTo>
                    <a:pt x="4647070" y="1136289"/>
                  </a:lnTo>
                  <a:lnTo>
                    <a:pt x="4694113" y="1134690"/>
                  </a:lnTo>
                  <a:lnTo>
                    <a:pt x="4740333" y="1129962"/>
                  </a:lnTo>
                  <a:lnTo>
                    <a:pt x="4785625" y="1122211"/>
                  </a:lnTo>
                  <a:lnTo>
                    <a:pt x="4829884" y="1111541"/>
                  </a:lnTo>
                  <a:lnTo>
                    <a:pt x="4873005" y="1098058"/>
                  </a:lnTo>
                  <a:lnTo>
                    <a:pt x="4914884" y="1081864"/>
                  </a:lnTo>
                  <a:lnTo>
                    <a:pt x="4955415" y="1063067"/>
                  </a:lnTo>
                  <a:lnTo>
                    <a:pt x="4994495" y="1041770"/>
                  </a:lnTo>
                  <a:lnTo>
                    <a:pt x="5032018" y="1018077"/>
                  </a:lnTo>
                  <a:lnTo>
                    <a:pt x="5067879" y="992095"/>
                  </a:lnTo>
                  <a:lnTo>
                    <a:pt x="5101975" y="963927"/>
                  </a:lnTo>
                  <a:lnTo>
                    <a:pt x="5134199" y="933679"/>
                  </a:lnTo>
                  <a:lnTo>
                    <a:pt x="5164447" y="901455"/>
                  </a:lnTo>
                  <a:lnTo>
                    <a:pt x="5192615" y="867360"/>
                  </a:lnTo>
                  <a:lnTo>
                    <a:pt x="5218597" y="831498"/>
                  </a:lnTo>
                  <a:lnTo>
                    <a:pt x="5242289" y="793975"/>
                  </a:lnTo>
                  <a:lnTo>
                    <a:pt x="5263587" y="754895"/>
                  </a:lnTo>
                  <a:lnTo>
                    <a:pt x="5282384" y="714364"/>
                  </a:lnTo>
                  <a:lnTo>
                    <a:pt x="5298577" y="672485"/>
                  </a:lnTo>
                  <a:lnTo>
                    <a:pt x="5312061" y="629364"/>
                  </a:lnTo>
                  <a:lnTo>
                    <a:pt x="5322731" y="585105"/>
                  </a:lnTo>
                  <a:lnTo>
                    <a:pt x="5330482" y="539813"/>
                  </a:lnTo>
                  <a:lnTo>
                    <a:pt x="5335210" y="493594"/>
                  </a:lnTo>
                  <a:lnTo>
                    <a:pt x="5336809" y="446551"/>
                  </a:lnTo>
                  <a:lnTo>
                    <a:pt x="5336809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95033"/>
              <a:ext cx="4381620" cy="496296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22307" y="6665633"/>
              <a:ext cx="3521710" cy="53340"/>
            </a:xfrm>
            <a:custGeom>
              <a:avLst/>
              <a:gdLst/>
              <a:ahLst/>
              <a:cxnLst/>
              <a:rect l="l" t="t" r="r" b="b"/>
              <a:pathLst>
                <a:path w="3521709" h="53340">
                  <a:moveTo>
                    <a:pt x="0" y="53096"/>
                  </a:moveTo>
                  <a:lnTo>
                    <a:pt x="3521692" y="53096"/>
                  </a:lnTo>
                  <a:lnTo>
                    <a:pt x="3521692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53692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22307" y="6356257"/>
              <a:ext cx="3521710" cy="309880"/>
            </a:xfrm>
            <a:custGeom>
              <a:avLst/>
              <a:gdLst/>
              <a:ahLst/>
              <a:cxnLst/>
              <a:rect l="l" t="t" r="r" b="b"/>
              <a:pathLst>
                <a:path w="3521709" h="309879">
                  <a:moveTo>
                    <a:pt x="3521692" y="0"/>
                  </a:moveTo>
                  <a:lnTo>
                    <a:pt x="3521692" y="309377"/>
                  </a:lnTo>
                  <a:lnTo>
                    <a:pt x="0" y="309377"/>
                  </a:lnTo>
                  <a:lnTo>
                    <a:pt x="0" y="0"/>
                  </a:lnTo>
                  <a:lnTo>
                    <a:pt x="3521692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21487" y="6382435"/>
              <a:ext cx="2122805" cy="56515"/>
            </a:xfrm>
            <a:custGeom>
              <a:avLst/>
              <a:gdLst/>
              <a:ahLst/>
              <a:cxnLst/>
              <a:rect l="l" t="t" r="r" b="b"/>
              <a:pathLst>
                <a:path w="2122804" h="56514">
                  <a:moveTo>
                    <a:pt x="11785" y="4254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73" y="7099"/>
                  </a:lnTo>
                  <a:lnTo>
                    <a:pt x="11785" y="4254"/>
                  </a:lnTo>
                  <a:close/>
                </a:path>
                <a:path w="2122804" h="56514">
                  <a:moveTo>
                    <a:pt x="41490" y="22186"/>
                  </a:moveTo>
                  <a:lnTo>
                    <a:pt x="26644" y="13220"/>
                  </a:lnTo>
                  <a:lnTo>
                    <a:pt x="21932" y="16065"/>
                  </a:lnTo>
                  <a:lnTo>
                    <a:pt x="36791" y="25031"/>
                  </a:lnTo>
                  <a:lnTo>
                    <a:pt x="41490" y="22186"/>
                  </a:lnTo>
                  <a:close/>
                </a:path>
                <a:path w="2122804" h="56514">
                  <a:moveTo>
                    <a:pt x="71208" y="40106"/>
                  </a:moveTo>
                  <a:lnTo>
                    <a:pt x="56349" y="31140"/>
                  </a:lnTo>
                  <a:lnTo>
                    <a:pt x="51650" y="33997"/>
                  </a:lnTo>
                  <a:lnTo>
                    <a:pt x="66497" y="42951"/>
                  </a:lnTo>
                  <a:lnTo>
                    <a:pt x="71208" y="40106"/>
                  </a:lnTo>
                  <a:close/>
                </a:path>
                <a:path w="2122804" h="56514">
                  <a:moveTo>
                    <a:pt x="100190" y="51917"/>
                  </a:moveTo>
                  <a:lnTo>
                    <a:pt x="95478" y="49072"/>
                  </a:lnTo>
                  <a:lnTo>
                    <a:pt x="88417" y="53340"/>
                  </a:lnTo>
                  <a:lnTo>
                    <a:pt x="93129" y="56172"/>
                  </a:lnTo>
                  <a:lnTo>
                    <a:pt x="100190" y="51917"/>
                  </a:lnTo>
                  <a:close/>
                </a:path>
                <a:path w="2122804" h="56514">
                  <a:moveTo>
                    <a:pt x="129895" y="33997"/>
                  </a:moveTo>
                  <a:lnTo>
                    <a:pt x="125196" y="31140"/>
                  </a:lnTo>
                  <a:lnTo>
                    <a:pt x="110324" y="40106"/>
                  </a:lnTo>
                  <a:lnTo>
                    <a:pt x="115036" y="42951"/>
                  </a:lnTo>
                  <a:lnTo>
                    <a:pt x="129895" y="33997"/>
                  </a:lnTo>
                  <a:close/>
                </a:path>
                <a:path w="2122804" h="56514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54" y="25031"/>
                  </a:lnTo>
                  <a:lnTo>
                    <a:pt x="159613" y="16065"/>
                  </a:lnTo>
                  <a:close/>
                </a:path>
                <a:path w="2122804" h="56514">
                  <a:moveTo>
                    <a:pt x="188595" y="4254"/>
                  </a:moveTo>
                  <a:lnTo>
                    <a:pt x="181546" y="0"/>
                  </a:lnTo>
                  <a:lnTo>
                    <a:pt x="179184" y="1422"/>
                  </a:lnTo>
                  <a:lnTo>
                    <a:pt x="176834" y="0"/>
                  </a:lnTo>
                  <a:lnTo>
                    <a:pt x="169773" y="4254"/>
                  </a:lnTo>
                  <a:lnTo>
                    <a:pt x="174485" y="7099"/>
                  </a:lnTo>
                  <a:lnTo>
                    <a:pt x="179184" y="4267"/>
                  </a:lnTo>
                  <a:lnTo>
                    <a:pt x="183896" y="7099"/>
                  </a:lnTo>
                  <a:lnTo>
                    <a:pt x="188595" y="4254"/>
                  </a:lnTo>
                  <a:close/>
                </a:path>
                <a:path w="2122804" h="56514">
                  <a:moveTo>
                    <a:pt x="218313" y="22186"/>
                  </a:moveTo>
                  <a:lnTo>
                    <a:pt x="203466" y="13220"/>
                  </a:lnTo>
                  <a:lnTo>
                    <a:pt x="198755" y="16065"/>
                  </a:lnTo>
                  <a:lnTo>
                    <a:pt x="213614" y="25031"/>
                  </a:lnTo>
                  <a:lnTo>
                    <a:pt x="218313" y="22186"/>
                  </a:lnTo>
                  <a:close/>
                </a:path>
                <a:path w="2122804" h="56514">
                  <a:moveTo>
                    <a:pt x="248031" y="40106"/>
                  </a:moveTo>
                  <a:lnTo>
                    <a:pt x="233172" y="31140"/>
                  </a:lnTo>
                  <a:lnTo>
                    <a:pt x="228473" y="33997"/>
                  </a:lnTo>
                  <a:lnTo>
                    <a:pt x="243332" y="42951"/>
                  </a:lnTo>
                  <a:lnTo>
                    <a:pt x="248031" y="40106"/>
                  </a:lnTo>
                  <a:close/>
                </a:path>
                <a:path w="2122804" h="56514">
                  <a:moveTo>
                    <a:pt x="277012" y="51917"/>
                  </a:moveTo>
                  <a:lnTo>
                    <a:pt x="272313" y="49072"/>
                  </a:lnTo>
                  <a:lnTo>
                    <a:pt x="267601" y="51917"/>
                  </a:lnTo>
                  <a:lnTo>
                    <a:pt x="262902" y="49072"/>
                  </a:lnTo>
                  <a:lnTo>
                    <a:pt x="258191" y="51917"/>
                  </a:lnTo>
                  <a:lnTo>
                    <a:pt x="265252" y="56172"/>
                  </a:lnTo>
                  <a:lnTo>
                    <a:pt x="267601" y="54762"/>
                  </a:lnTo>
                  <a:lnTo>
                    <a:pt x="269963" y="56172"/>
                  </a:lnTo>
                  <a:lnTo>
                    <a:pt x="277012" y="51917"/>
                  </a:lnTo>
                  <a:close/>
                </a:path>
                <a:path w="2122804" h="56514">
                  <a:moveTo>
                    <a:pt x="306743" y="33997"/>
                  </a:moveTo>
                  <a:lnTo>
                    <a:pt x="302031" y="31140"/>
                  </a:lnTo>
                  <a:lnTo>
                    <a:pt x="287172" y="40106"/>
                  </a:lnTo>
                  <a:lnTo>
                    <a:pt x="291884" y="42951"/>
                  </a:lnTo>
                  <a:lnTo>
                    <a:pt x="306743" y="33997"/>
                  </a:lnTo>
                  <a:close/>
                </a:path>
                <a:path w="2122804" h="56514">
                  <a:moveTo>
                    <a:pt x="336448" y="16065"/>
                  </a:moveTo>
                  <a:lnTo>
                    <a:pt x="331749" y="13220"/>
                  </a:lnTo>
                  <a:lnTo>
                    <a:pt x="316877" y="22186"/>
                  </a:lnTo>
                  <a:lnTo>
                    <a:pt x="321602" y="25031"/>
                  </a:lnTo>
                  <a:lnTo>
                    <a:pt x="336448" y="16065"/>
                  </a:lnTo>
                  <a:close/>
                </a:path>
                <a:path w="2122804" h="56514">
                  <a:moveTo>
                    <a:pt x="365429" y="4254"/>
                  </a:moveTo>
                  <a:lnTo>
                    <a:pt x="358368" y="0"/>
                  </a:lnTo>
                  <a:lnTo>
                    <a:pt x="356006" y="1422"/>
                  </a:lnTo>
                  <a:lnTo>
                    <a:pt x="353656" y="0"/>
                  </a:lnTo>
                  <a:lnTo>
                    <a:pt x="346595" y="4254"/>
                  </a:lnTo>
                  <a:lnTo>
                    <a:pt x="351307" y="7099"/>
                  </a:lnTo>
                  <a:lnTo>
                    <a:pt x="356006" y="4267"/>
                  </a:lnTo>
                  <a:lnTo>
                    <a:pt x="360730" y="7099"/>
                  </a:lnTo>
                  <a:lnTo>
                    <a:pt x="365429" y="4254"/>
                  </a:lnTo>
                  <a:close/>
                </a:path>
                <a:path w="2122804" h="56514">
                  <a:moveTo>
                    <a:pt x="395147" y="22186"/>
                  </a:moveTo>
                  <a:lnTo>
                    <a:pt x="380288" y="13220"/>
                  </a:lnTo>
                  <a:lnTo>
                    <a:pt x="375577" y="16065"/>
                  </a:lnTo>
                  <a:lnTo>
                    <a:pt x="390436" y="25031"/>
                  </a:lnTo>
                  <a:lnTo>
                    <a:pt x="395147" y="22186"/>
                  </a:lnTo>
                  <a:close/>
                </a:path>
                <a:path w="2122804" h="56514">
                  <a:moveTo>
                    <a:pt x="424853" y="40106"/>
                  </a:moveTo>
                  <a:lnTo>
                    <a:pt x="410006" y="31140"/>
                  </a:lnTo>
                  <a:lnTo>
                    <a:pt x="405295" y="33997"/>
                  </a:lnTo>
                  <a:lnTo>
                    <a:pt x="420141" y="42951"/>
                  </a:lnTo>
                  <a:lnTo>
                    <a:pt x="424853" y="40106"/>
                  </a:lnTo>
                  <a:close/>
                </a:path>
                <a:path w="2122804" h="56514">
                  <a:moveTo>
                    <a:pt x="453834" y="51917"/>
                  </a:moveTo>
                  <a:lnTo>
                    <a:pt x="449135" y="49072"/>
                  </a:lnTo>
                  <a:lnTo>
                    <a:pt x="444423" y="51930"/>
                  </a:lnTo>
                  <a:lnTo>
                    <a:pt x="439724" y="49072"/>
                  </a:lnTo>
                  <a:lnTo>
                    <a:pt x="435013" y="51917"/>
                  </a:lnTo>
                  <a:lnTo>
                    <a:pt x="442074" y="56172"/>
                  </a:lnTo>
                  <a:lnTo>
                    <a:pt x="444423" y="54762"/>
                  </a:lnTo>
                  <a:lnTo>
                    <a:pt x="446773" y="56172"/>
                  </a:lnTo>
                  <a:lnTo>
                    <a:pt x="453834" y="51917"/>
                  </a:lnTo>
                  <a:close/>
                </a:path>
                <a:path w="2122804" h="56514">
                  <a:moveTo>
                    <a:pt x="483565" y="33997"/>
                  </a:moveTo>
                  <a:lnTo>
                    <a:pt x="478853" y="31140"/>
                  </a:lnTo>
                  <a:lnTo>
                    <a:pt x="463994" y="40106"/>
                  </a:lnTo>
                  <a:lnTo>
                    <a:pt x="468693" y="42951"/>
                  </a:lnTo>
                  <a:lnTo>
                    <a:pt x="483565" y="33997"/>
                  </a:lnTo>
                  <a:close/>
                </a:path>
                <a:path w="2122804" h="56514">
                  <a:moveTo>
                    <a:pt x="513270" y="16065"/>
                  </a:moveTo>
                  <a:lnTo>
                    <a:pt x="508558" y="13220"/>
                  </a:lnTo>
                  <a:lnTo>
                    <a:pt x="493699" y="22186"/>
                  </a:lnTo>
                  <a:lnTo>
                    <a:pt x="498411" y="25031"/>
                  </a:lnTo>
                  <a:lnTo>
                    <a:pt x="513270" y="16065"/>
                  </a:lnTo>
                  <a:close/>
                </a:path>
                <a:path w="2122804" h="56514">
                  <a:moveTo>
                    <a:pt x="542251" y="4254"/>
                  </a:moveTo>
                  <a:lnTo>
                    <a:pt x="535190" y="0"/>
                  </a:lnTo>
                  <a:lnTo>
                    <a:pt x="532828" y="1422"/>
                  </a:lnTo>
                  <a:lnTo>
                    <a:pt x="530479" y="0"/>
                  </a:lnTo>
                  <a:lnTo>
                    <a:pt x="523417" y="4254"/>
                  </a:lnTo>
                  <a:lnTo>
                    <a:pt x="528129" y="7099"/>
                  </a:lnTo>
                  <a:lnTo>
                    <a:pt x="532828" y="4267"/>
                  </a:lnTo>
                  <a:lnTo>
                    <a:pt x="537552" y="7099"/>
                  </a:lnTo>
                  <a:lnTo>
                    <a:pt x="542251" y="4254"/>
                  </a:lnTo>
                  <a:close/>
                </a:path>
                <a:path w="2122804" h="56514">
                  <a:moveTo>
                    <a:pt x="571969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58" y="25031"/>
                  </a:lnTo>
                  <a:lnTo>
                    <a:pt x="571969" y="22186"/>
                  </a:lnTo>
                  <a:close/>
                </a:path>
                <a:path w="2122804" h="56514">
                  <a:moveTo>
                    <a:pt x="601675" y="40106"/>
                  </a:moveTo>
                  <a:lnTo>
                    <a:pt x="586828" y="31140"/>
                  </a:lnTo>
                  <a:lnTo>
                    <a:pt x="582104" y="33997"/>
                  </a:lnTo>
                  <a:lnTo>
                    <a:pt x="596963" y="42951"/>
                  </a:lnTo>
                  <a:lnTo>
                    <a:pt x="601675" y="40106"/>
                  </a:lnTo>
                  <a:close/>
                </a:path>
                <a:path w="2122804" h="56514">
                  <a:moveTo>
                    <a:pt x="630669" y="51917"/>
                  </a:moveTo>
                  <a:lnTo>
                    <a:pt x="625957" y="49072"/>
                  </a:lnTo>
                  <a:lnTo>
                    <a:pt x="621245" y="51930"/>
                  </a:lnTo>
                  <a:lnTo>
                    <a:pt x="616546" y="49072"/>
                  </a:lnTo>
                  <a:lnTo>
                    <a:pt x="611822" y="51917"/>
                  </a:lnTo>
                  <a:lnTo>
                    <a:pt x="618896" y="56172"/>
                  </a:lnTo>
                  <a:lnTo>
                    <a:pt x="621245" y="54762"/>
                  </a:lnTo>
                  <a:lnTo>
                    <a:pt x="623595" y="56172"/>
                  </a:lnTo>
                  <a:lnTo>
                    <a:pt x="630669" y="51917"/>
                  </a:lnTo>
                  <a:close/>
                </a:path>
                <a:path w="2122804" h="56514">
                  <a:moveTo>
                    <a:pt x="660387" y="33997"/>
                  </a:moveTo>
                  <a:lnTo>
                    <a:pt x="655675" y="31140"/>
                  </a:lnTo>
                  <a:lnTo>
                    <a:pt x="640803" y="40106"/>
                  </a:lnTo>
                  <a:lnTo>
                    <a:pt x="645515" y="42951"/>
                  </a:lnTo>
                  <a:lnTo>
                    <a:pt x="660387" y="33997"/>
                  </a:lnTo>
                  <a:close/>
                </a:path>
                <a:path w="2122804" h="56514">
                  <a:moveTo>
                    <a:pt x="690092" y="16065"/>
                  </a:moveTo>
                  <a:lnTo>
                    <a:pt x="685380" y="13220"/>
                  </a:lnTo>
                  <a:lnTo>
                    <a:pt x="670521" y="22186"/>
                  </a:lnTo>
                  <a:lnTo>
                    <a:pt x="675233" y="25031"/>
                  </a:lnTo>
                  <a:lnTo>
                    <a:pt x="690092" y="16065"/>
                  </a:lnTo>
                  <a:close/>
                </a:path>
                <a:path w="2122804" h="56514">
                  <a:moveTo>
                    <a:pt x="719074" y="4254"/>
                  </a:moveTo>
                  <a:lnTo>
                    <a:pt x="712012" y="0"/>
                  </a:lnTo>
                  <a:lnTo>
                    <a:pt x="709650" y="1422"/>
                  </a:lnTo>
                  <a:lnTo>
                    <a:pt x="707301" y="0"/>
                  </a:lnTo>
                  <a:lnTo>
                    <a:pt x="700239" y="4254"/>
                  </a:lnTo>
                  <a:lnTo>
                    <a:pt x="704951" y="7099"/>
                  </a:lnTo>
                  <a:lnTo>
                    <a:pt x="709650" y="4267"/>
                  </a:lnTo>
                  <a:lnTo>
                    <a:pt x="714362" y="7099"/>
                  </a:lnTo>
                  <a:lnTo>
                    <a:pt x="719074" y="4254"/>
                  </a:lnTo>
                  <a:close/>
                </a:path>
                <a:path w="2122804" h="56514">
                  <a:moveTo>
                    <a:pt x="748792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80" y="25031"/>
                  </a:lnTo>
                  <a:lnTo>
                    <a:pt x="748792" y="22186"/>
                  </a:lnTo>
                  <a:close/>
                </a:path>
                <a:path w="2122804" h="56514">
                  <a:moveTo>
                    <a:pt x="778497" y="40106"/>
                  </a:moveTo>
                  <a:lnTo>
                    <a:pt x="763638" y="31140"/>
                  </a:lnTo>
                  <a:lnTo>
                    <a:pt x="758926" y="33997"/>
                  </a:lnTo>
                  <a:lnTo>
                    <a:pt x="773785" y="42951"/>
                  </a:lnTo>
                  <a:lnTo>
                    <a:pt x="778497" y="40106"/>
                  </a:lnTo>
                  <a:close/>
                </a:path>
                <a:path w="2122804" h="56514">
                  <a:moveTo>
                    <a:pt x="807491" y="51917"/>
                  </a:moveTo>
                  <a:lnTo>
                    <a:pt x="802779" y="49072"/>
                  </a:lnTo>
                  <a:lnTo>
                    <a:pt x="798068" y="51930"/>
                  </a:lnTo>
                  <a:lnTo>
                    <a:pt x="793356" y="49072"/>
                  </a:lnTo>
                  <a:lnTo>
                    <a:pt x="788644" y="51917"/>
                  </a:lnTo>
                  <a:lnTo>
                    <a:pt x="795718" y="56172"/>
                  </a:lnTo>
                  <a:lnTo>
                    <a:pt x="798068" y="54762"/>
                  </a:lnTo>
                  <a:lnTo>
                    <a:pt x="800417" y="56172"/>
                  </a:lnTo>
                  <a:lnTo>
                    <a:pt x="807491" y="51917"/>
                  </a:lnTo>
                  <a:close/>
                </a:path>
                <a:path w="2122804" h="56514">
                  <a:moveTo>
                    <a:pt x="837196" y="33997"/>
                  </a:moveTo>
                  <a:lnTo>
                    <a:pt x="832485" y="31140"/>
                  </a:lnTo>
                  <a:lnTo>
                    <a:pt x="817626" y="40106"/>
                  </a:lnTo>
                  <a:lnTo>
                    <a:pt x="822337" y="42951"/>
                  </a:lnTo>
                  <a:lnTo>
                    <a:pt x="837196" y="33997"/>
                  </a:lnTo>
                  <a:close/>
                </a:path>
                <a:path w="2122804" h="56514">
                  <a:moveTo>
                    <a:pt x="866902" y="16065"/>
                  </a:moveTo>
                  <a:lnTo>
                    <a:pt x="862203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902" y="16065"/>
                  </a:lnTo>
                  <a:close/>
                </a:path>
                <a:path w="2122804" h="56514">
                  <a:moveTo>
                    <a:pt x="895896" y="4254"/>
                  </a:moveTo>
                  <a:lnTo>
                    <a:pt x="888834" y="0"/>
                  </a:lnTo>
                  <a:lnTo>
                    <a:pt x="886472" y="1422"/>
                  </a:lnTo>
                  <a:lnTo>
                    <a:pt x="884123" y="0"/>
                  </a:lnTo>
                  <a:lnTo>
                    <a:pt x="877049" y="4254"/>
                  </a:lnTo>
                  <a:lnTo>
                    <a:pt x="881761" y="7099"/>
                  </a:lnTo>
                  <a:lnTo>
                    <a:pt x="886472" y="4267"/>
                  </a:lnTo>
                  <a:lnTo>
                    <a:pt x="891184" y="7099"/>
                  </a:lnTo>
                  <a:lnTo>
                    <a:pt x="895896" y="4254"/>
                  </a:lnTo>
                  <a:close/>
                </a:path>
                <a:path w="2122804" h="56514">
                  <a:moveTo>
                    <a:pt x="925614" y="22186"/>
                  </a:moveTo>
                  <a:lnTo>
                    <a:pt x="910755" y="13220"/>
                  </a:lnTo>
                  <a:lnTo>
                    <a:pt x="906043" y="16065"/>
                  </a:lnTo>
                  <a:lnTo>
                    <a:pt x="920902" y="25031"/>
                  </a:lnTo>
                  <a:lnTo>
                    <a:pt x="925614" y="22186"/>
                  </a:lnTo>
                  <a:close/>
                </a:path>
                <a:path w="2122804" h="56514">
                  <a:moveTo>
                    <a:pt x="955319" y="40106"/>
                  </a:moveTo>
                  <a:lnTo>
                    <a:pt x="940460" y="31140"/>
                  </a:lnTo>
                  <a:lnTo>
                    <a:pt x="935748" y="33997"/>
                  </a:lnTo>
                  <a:lnTo>
                    <a:pt x="950620" y="42951"/>
                  </a:lnTo>
                  <a:lnTo>
                    <a:pt x="955319" y="40106"/>
                  </a:lnTo>
                  <a:close/>
                </a:path>
                <a:path w="2122804" h="56514">
                  <a:moveTo>
                    <a:pt x="984313" y="51917"/>
                  </a:moveTo>
                  <a:lnTo>
                    <a:pt x="979601" y="49072"/>
                  </a:lnTo>
                  <a:lnTo>
                    <a:pt x="974877" y="51917"/>
                  </a:lnTo>
                  <a:lnTo>
                    <a:pt x="970178" y="49072"/>
                  </a:lnTo>
                  <a:lnTo>
                    <a:pt x="965466" y="51917"/>
                  </a:lnTo>
                  <a:lnTo>
                    <a:pt x="972527" y="56172"/>
                  </a:lnTo>
                  <a:lnTo>
                    <a:pt x="974877" y="54762"/>
                  </a:lnTo>
                  <a:lnTo>
                    <a:pt x="977239" y="56172"/>
                  </a:lnTo>
                  <a:lnTo>
                    <a:pt x="984313" y="51917"/>
                  </a:lnTo>
                  <a:close/>
                </a:path>
                <a:path w="2122804" h="56514">
                  <a:moveTo>
                    <a:pt x="1014018" y="33997"/>
                  </a:moveTo>
                  <a:lnTo>
                    <a:pt x="1009307" y="31140"/>
                  </a:lnTo>
                  <a:lnTo>
                    <a:pt x="994448" y="40106"/>
                  </a:lnTo>
                  <a:lnTo>
                    <a:pt x="999147" y="42951"/>
                  </a:lnTo>
                  <a:lnTo>
                    <a:pt x="1014018" y="33997"/>
                  </a:lnTo>
                  <a:close/>
                </a:path>
                <a:path w="2122804" h="56514">
                  <a:moveTo>
                    <a:pt x="1043724" y="16065"/>
                  </a:moveTo>
                  <a:lnTo>
                    <a:pt x="1039025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24" y="16065"/>
                  </a:lnTo>
                  <a:close/>
                </a:path>
                <a:path w="2122804" h="56514">
                  <a:moveTo>
                    <a:pt x="1072718" y="4254"/>
                  </a:moveTo>
                  <a:lnTo>
                    <a:pt x="1065657" y="0"/>
                  </a:lnTo>
                  <a:lnTo>
                    <a:pt x="1063294" y="1422"/>
                  </a:lnTo>
                  <a:lnTo>
                    <a:pt x="1060945" y="0"/>
                  </a:lnTo>
                  <a:lnTo>
                    <a:pt x="1053884" y="4254"/>
                  </a:lnTo>
                  <a:lnTo>
                    <a:pt x="1058583" y="7099"/>
                  </a:lnTo>
                  <a:lnTo>
                    <a:pt x="1063294" y="4267"/>
                  </a:lnTo>
                  <a:lnTo>
                    <a:pt x="1068019" y="7099"/>
                  </a:lnTo>
                  <a:lnTo>
                    <a:pt x="1072718" y="4254"/>
                  </a:lnTo>
                  <a:close/>
                </a:path>
                <a:path w="2122804" h="56514">
                  <a:moveTo>
                    <a:pt x="1102436" y="22186"/>
                  </a:moveTo>
                  <a:lnTo>
                    <a:pt x="1087564" y="13220"/>
                  </a:lnTo>
                  <a:lnTo>
                    <a:pt x="1082865" y="16065"/>
                  </a:lnTo>
                  <a:lnTo>
                    <a:pt x="1097724" y="25031"/>
                  </a:lnTo>
                  <a:lnTo>
                    <a:pt x="1102436" y="22186"/>
                  </a:lnTo>
                  <a:close/>
                </a:path>
                <a:path w="2122804" h="56514">
                  <a:moveTo>
                    <a:pt x="1132141" y="40106"/>
                  </a:moveTo>
                  <a:lnTo>
                    <a:pt x="1117282" y="31140"/>
                  </a:lnTo>
                  <a:lnTo>
                    <a:pt x="1112570" y="33997"/>
                  </a:lnTo>
                  <a:lnTo>
                    <a:pt x="1127442" y="42951"/>
                  </a:lnTo>
                  <a:lnTo>
                    <a:pt x="1132141" y="40106"/>
                  </a:lnTo>
                  <a:close/>
                </a:path>
                <a:path w="2122804" h="56514">
                  <a:moveTo>
                    <a:pt x="1161122" y="51917"/>
                  </a:moveTo>
                  <a:lnTo>
                    <a:pt x="1156423" y="49072"/>
                  </a:lnTo>
                  <a:lnTo>
                    <a:pt x="1151699" y="51930"/>
                  </a:lnTo>
                  <a:lnTo>
                    <a:pt x="1146987" y="49072"/>
                  </a:lnTo>
                  <a:lnTo>
                    <a:pt x="1142288" y="51917"/>
                  </a:lnTo>
                  <a:lnTo>
                    <a:pt x="1149350" y="56172"/>
                  </a:lnTo>
                  <a:lnTo>
                    <a:pt x="1151699" y="54762"/>
                  </a:lnTo>
                  <a:lnTo>
                    <a:pt x="1154061" y="56172"/>
                  </a:lnTo>
                  <a:lnTo>
                    <a:pt x="1161122" y="51917"/>
                  </a:lnTo>
                  <a:close/>
                </a:path>
                <a:path w="2122804" h="56514">
                  <a:moveTo>
                    <a:pt x="1190840" y="33997"/>
                  </a:moveTo>
                  <a:lnTo>
                    <a:pt x="1186141" y="31140"/>
                  </a:lnTo>
                  <a:lnTo>
                    <a:pt x="1171270" y="40106"/>
                  </a:lnTo>
                  <a:lnTo>
                    <a:pt x="1175981" y="42951"/>
                  </a:lnTo>
                  <a:lnTo>
                    <a:pt x="1190840" y="33997"/>
                  </a:lnTo>
                  <a:close/>
                </a:path>
                <a:path w="2122804" h="56514">
                  <a:moveTo>
                    <a:pt x="1220558" y="16065"/>
                  </a:moveTo>
                  <a:lnTo>
                    <a:pt x="1215847" y="13220"/>
                  </a:lnTo>
                  <a:lnTo>
                    <a:pt x="1200988" y="22186"/>
                  </a:lnTo>
                  <a:lnTo>
                    <a:pt x="1205687" y="25031"/>
                  </a:lnTo>
                  <a:lnTo>
                    <a:pt x="1220558" y="16065"/>
                  </a:lnTo>
                  <a:close/>
                </a:path>
                <a:path w="2122804" h="56514">
                  <a:moveTo>
                    <a:pt x="1249540" y="4254"/>
                  </a:moveTo>
                  <a:lnTo>
                    <a:pt x="1242479" y="0"/>
                  </a:lnTo>
                  <a:lnTo>
                    <a:pt x="1240116" y="1422"/>
                  </a:lnTo>
                  <a:lnTo>
                    <a:pt x="1237767" y="0"/>
                  </a:lnTo>
                  <a:lnTo>
                    <a:pt x="1230706" y="4254"/>
                  </a:lnTo>
                  <a:lnTo>
                    <a:pt x="1235405" y="7099"/>
                  </a:lnTo>
                  <a:lnTo>
                    <a:pt x="1240116" y="4267"/>
                  </a:lnTo>
                  <a:lnTo>
                    <a:pt x="1244828" y="7099"/>
                  </a:lnTo>
                  <a:lnTo>
                    <a:pt x="1249540" y="4254"/>
                  </a:lnTo>
                  <a:close/>
                </a:path>
                <a:path w="2122804" h="56514">
                  <a:moveTo>
                    <a:pt x="1279258" y="22186"/>
                  </a:moveTo>
                  <a:lnTo>
                    <a:pt x="1264386" y="13220"/>
                  </a:lnTo>
                  <a:lnTo>
                    <a:pt x="1259687" y="16065"/>
                  </a:lnTo>
                  <a:lnTo>
                    <a:pt x="1274546" y="25031"/>
                  </a:lnTo>
                  <a:lnTo>
                    <a:pt x="1279258" y="22186"/>
                  </a:lnTo>
                  <a:close/>
                </a:path>
                <a:path w="2122804" h="56514">
                  <a:moveTo>
                    <a:pt x="1308963" y="40106"/>
                  </a:moveTo>
                  <a:lnTo>
                    <a:pt x="1294104" y="31140"/>
                  </a:lnTo>
                  <a:lnTo>
                    <a:pt x="1289392" y="33997"/>
                  </a:lnTo>
                  <a:lnTo>
                    <a:pt x="1304251" y="42951"/>
                  </a:lnTo>
                  <a:lnTo>
                    <a:pt x="1308963" y="40106"/>
                  </a:lnTo>
                  <a:close/>
                </a:path>
                <a:path w="2122804" h="56514">
                  <a:moveTo>
                    <a:pt x="1337945" y="51917"/>
                  </a:moveTo>
                  <a:lnTo>
                    <a:pt x="1333233" y="49072"/>
                  </a:lnTo>
                  <a:lnTo>
                    <a:pt x="1328521" y="51917"/>
                  </a:lnTo>
                  <a:lnTo>
                    <a:pt x="1323809" y="49072"/>
                  </a:lnTo>
                  <a:lnTo>
                    <a:pt x="1319098" y="51917"/>
                  </a:lnTo>
                  <a:lnTo>
                    <a:pt x="1326172" y="56172"/>
                  </a:lnTo>
                  <a:lnTo>
                    <a:pt x="1328521" y="54762"/>
                  </a:lnTo>
                  <a:lnTo>
                    <a:pt x="1330883" y="56172"/>
                  </a:lnTo>
                  <a:lnTo>
                    <a:pt x="1337945" y="51917"/>
                  </a:lnTo>
                  <a:close/>
                </a:path>
                <a:path w="2122804" h="56514">
                  <a:moveTo>
                    <a:pt x="1367663" y="33997"/>
                  </a:moveTo>
                  <a:lnTo>
                    <a:pt x="1362951" y="31140"/>
                  </a:lnTo>
                  <a:lnTo>
                    <a:pt x="1348092" y="40106"/>
                  </a:lnTo>
                  <a:lnTo>
                    <a:pt x="1352804" y="42951"/>
                  </a:lnTo>
                  <a:lnTo>
                    <a:pt x="1367663" y="33997"/>
                  </a:lnTo>
                  <a:close/>
                </a:path>
                <a:path w="2122804" h="56514">
                  <a:moveTo>
                    <a:pt x="1397381" y="16065"/>
                  </a:moveTo>
                  <a:lnTo>
                    <a:pt x="1392669" y="13220"/>
                  </a:lnTo>
                  <a:lnTo>
                    <a:pt x="1377810" y="22186"/>
                  </a:lnTo>
                  <a:lnTo>
                    <a:pt x="1382509" y="25031"/>
                  </a:lnTo>
                  <a:lnTo>
                    <a:pt x="1397381" y="16065"/>
                  </a:lnTo>
                  <a:close/>
                </a:path>
                <a:path w="2122804" h="56514">
                  <a:moveTo>
                    <a:pt x="1426362" y="4254"/>
                  </a:moveTo>
                  <a:lnTo>
                    <a:pt x="1419288" y="0"/>
                  </a:lnTo>
                  <a:lnTo>
                    <a:pt x="1416939" y="1422"/>
                  </a:lnTo>
                  <a:lnTo>
                    <a:pt x="1414602" y="0"/>
                  </a:lnTo>
                  <a:lnTo>
                    <a:pt x="1407528" y="4254"/>
                  </a:lnTo>
                  <a:lnTo>
                    <a:pt x="1412227" y="7099"/>
                  </a:lnTo>
                  <a:lnTo>
                    <a:pt x="1416939" y="4267"/>
                  </a:lnTo>
                  <a:lnTo>
                    <a:pt x="1421650" y="7099"/>
                  </a:lnTo>
                  <a:lnTo>
                    <a:pt x="1426362" y="4254"/>
                  </a:lnTo>
                  <a:close/>
                </a:path>
                <a:path w="2122804" h="56514">
                  <a:moveTo>
                    <a:pt x="1456080" y="22186"/>
                  </a:moveTo>
                  <a:lnTo>
                    <a:pt x="1441208" y="13220"/>
                  </a:lnTo>
                  <a:lnTo>
                    <a:pt x="1436509" y="16065"/>
                  </a:lnTo>
                  <a:lnTo>
                    <a:pt x="1451368" y="25031"/>
                  </a:lnTo>
                  <a:lnTo>
                    <a:pt x="1456080" y="22186"/>
                  </a:lnTo>
                  <a:close/>
                </a:path>
                <a:path w="2122804" h="56514">
                  <a:moveTo>
                    <a:pt x="1485785" y="40106"/>
                  </a:moveTo>
                  <a:lnTo>
                    <a:pt x="1470926" y="31140"/>
                  </a:lnTo>
                  <a:lnTo>
                    <a:pt x="1466215" y="33997"/>
                  </a:lnTo>
                  <a:lnTo>
                    <a:pt x="1481074" y="42951"/>
                  </a:lnTo>
                  <a:lnTo>
                    <a:pt x="1485785" y="40106"/>
                  </a:lnTo>
                  <a:close/>
                </a:path>
                <a:path w="2122804" h="56514">
                  <a:moveTo>
                    <a:pt x="1514767" y="51917"/>
                  </a:moveTo>
                  <a:lnTo>
                    <a:pt x="1510055" y="49072"/>
                  </a:lnTo>
                  <a:lnTo>
                    <a:pt x="1505343" y="51930"/>
                  </a:lnTo>
                  <a:lnTo>
                    <a:pt x="1500644" y="49072"/>
                  </a:lnTo>
                  <a:lnTo>
                    <a:pt x="1495933" y="51917"/>
                  </a:lnTo>
                  <a:lnTo>
                    <a:pt x="1502994" y="56172"/>
                  </a:lnTo>
                  <a:lnTo>
                    <a:pt x="1505343" y="54762"/>
                  </a:lnTo>
                  <a:lnTo>
                    <a:pt x="1507693" y="56172"/>
                  </a:lnTo>
                  <a:lnTo>
                    <a:pt x="1514767" y="51917"/>
                  </a:lnTo>
                  <a:close/>
                </a:path>
                <a:path w="2122804" h="56514">
                  <a:moveTo>
                    <a:pt x="1544485" y="33997"/>
                  </a:moveTo>
                  <a:lnTo>
                    <a:pt x="1539786" y="31140"/>
                  </a:lnTo>
                  <a:lnTo>
                    <a:pt x="1524914" y="40106"/>
                  </a:lnTo>
                  <a:lnTo>
                    <a:pt x="1529626" y="42951"/>
                  </a:lnTo>
                  <a:lnTo>
                    <a:pt x="1544485" y="33997"/>
                  </a:lnTo>
                  <a:close/>
                </a:path>
                <a:path w="2122804" h="56514">
                  <a:moveTo>
                    <a:pt x="1574203" y="16065"/>
                  </a:moveTo>
                  <a:lnTo>
                    <a:pt x="1569491" y="13220"/>
                  </a:lnTo>
                  <a:lnTo>
                    <a:pt x="1554632" y="22186"/>
                  </a:lnTo>
                  <a:lnTo>
                    <a:pt x="1559344" y="25031"/>
                  </a:lnTo>
                  <a:lnTo>
                    <a:pt x="1574203" y="16065"/>
                  </a:lnTo>
                  <a:close/>
                </a:path>
                <a:path w="2122804" h="56514">
                  <a:moveTo>
                    <a:pt x="1603184" y="4254"/>
                  </a:moveTo>
                  <a:lnTo>
                    <a:pt x="1596123" y="0"/>
                  </a:lnTo>
                  <a:lnTo>
                    <a:pt x="1593773" y="1422"/>
                  </a:lnTo>
                  <a:lnTo>
                    <a:pt x="1591424" y="0"/>
                  </a:lnTo>
                  <a:lnTo>
                    <a:pt x="1584350" y="4254"/>
                  </a:lnTo>
                  <a:lnTo>
                    <a:pt x="1589062" y="7099"/>
                  </a:lnTo>
                  <a:lnTo>
                    <a:pt x="1593761" y="4267"/>
                  </a:lnTo>
                  <a:lnTo>
                    <a:pt x="1598472" y="7099"/>
                  </a:lnTo>
                  <a:lnTo>
                    <a:pt x="1603184" y="4254"/>
                  </a:lnTo>
                  <a:close/>
                </a:path>
                <a:path w="2122804" h="56514">
                  <a:moveTo>
                    <a:pt x="1632889" y="22186"/>
                  </a:moveTo>
                  <a:lnTo>
                    <a:pt x="1618030" y="13220"/>
                  </a:lnTo>
                  <a:lnTo>
                    <a:pt x="1613319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2804" h="56514">
                  <a:moveTo>
                    <a:pt x="1662595" y="40106"/>
                  </a:moveTo>
                  <a:lnTo>
                    <a:pt x="1647748" y="31140"/>
                  </a:lnTo>
                  <a:lnTo>
                    <a:pt x="1643037" y="33997"/>
                  </a:lnTo>
                  <a:lnTo>
                    <a:pt x="1657896" y="42951"/>
                  </a:lnTo>
                  <a:lnTo>
                    <a:pt x="1662595" y="40106"/>
                  </a:lnTo>
                  <a:close/>
                </a:path>
                <a:path w="2122804" h="56514">
                  <a:moveTo>
                    <a:pt x="1691589" y="51917"/>
                  </a:moveTo>
                  <a:lnTo>
                    <a:pt x="1686877" y="49072"/>
                  </a:lnTo>
                  <a:lnTo>
                    <a:pt x="1682165" y="51930"/>
                  </a:lnTo>
                  <a:lnTo>
                    <a:pt x="1677466" y="49072"/>
                  </a:lnTo>
                  <a:lnTo>
                    <a:pt x="1672755" y="51917"/>
                  </a:lnTo>
                  <a:lnTo>
                    <a:pt x="1679816" y="56172"/>
                  </a:lnTo>
                  <a:lnTo>
                    <a:pt x="1682165" y="54762"/>
                  </a:lnTo>
                  <a:lnTo>
                    <a:pt x="1684515" y="56172"/>
                  </a:lnTo>
                  <a:lnTo>
                    <a:pt x="1691589" y="51917"/>
                  </a:lnTo>
                  <a:close/>
                </a:path>
                <a:path w="2122804" h="56514">
                  <a:moveTo>
                    <a:pt x="1721307" y="33997"/>
                  </a:moveTo>
                  <a:lnTo>
                    <a:pt x="1716595" y="31140"/>
                  </a:lnTo>
                  <a:lnTo>
                    <a:pt x="1701736" y="40106"/>
                  </a:lnTo>
                  <a:lnTo>
                    <a:pt x="1706448" y="42951"/>
                  </a:lnTo>
                  <a:lnTo>
                    <a:pt x="1721307" y="33997"/>
                  </a:lnTo>
                  <a:close/>
                </a:path>
                <a:path w="2122804" h="56514">
                  <a:moveTo>
                    <a:pt x="1751025" y="16065"/>
                  </a:moveTo>
                  <a:lnTo>
                    <a:pt x="1746313" y="13220"/>
                  </a:lnTo>
                  <a:lnTo>
                    <a:pt x="1731454" y="22186"/>
                  </a:lnTo>
                  <a:lnTo>
                    <a:pt x="1736153" y="25031"/>
                  </a:lnTo>
                  <a:lnTo>
                    <a:pt x="1751025" y="16065"/>
                  </a:lnTo>
                  <a:close/>
                </a:path>
                <a:path w="2122804" h="56514">
                  <a:moveTo>
                    <a:pt x="1779993" y="4254"/>
                  </a:moveTo>
                  <a:lnTo>
                    <a:pt x="1772932" y="0"/>
                  </a:lnTo>
                  <a:lnTo>
                    <a:pt x="1770583" y="1422"/>
                  </a:lnTo>
                  <a:lnTo>
                    <a:pt x="1768233" y="0"/>
                  </a:lnTo>
                  <a:lnTo>
                    <a:pt x="1761159" y="4254"/>
                  </a:lnTo>
                  <a:lnTo>
                    <a:pt x="1765871" y="7099"/>
                  </a:lnTo>
                  <a:lnTo>
                    <a:pt x="1770583" y="4267"/>
                  </a:lnTo>
                  <a:lnTo>
                    <a:pt x="1775294" y="7099"/>
                  </a:lnTo>
                  <a:lnTo>
                    <a:pt x="1779993" y="4254"/>
                  </a:lnTo>
                  <a:close/>
                </a:path>
                <a:path w="2122804" h="56514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2804" h="56514">
                  <a:moveTo>
                    <a:pt x="1839417" y="40106"/>
                  </a:moveTo>
                  <a:lnTo>
                    <a:pt x="1824570" y="31140"/>
                  </a:lnTo>
                  <a:lnTo>
                    <a:pt x="1819859" y="33997"/>
                  </a:lnTo>
                  <a:lnTo>
                    <a:pt x="1834718" y="42951"/>
                  </a:lnTo>
                  <a:lnTo>
                    <a:pt x="1839417" y="40106"/>
                  </a:lnTo>
                  <a:close/>
                </a:path>
                <a:path w="2122804" h="56514">
                  <a:moveTo>
                    <a:pt x="1868398" y="51917"/>
                  </a:moveTo>
                  <a:lnTo>
                    <a:pt x="1863699" y="49072"/>
                  </a:lnTo>
                  <a:lnTo>
                    <a:pt x="1858987" y="51917"/>
                  </a:lnTo>
                  <a:lnTo>
                    <a:pt x="1854288" y="49072"/>
                  </a:lnTo>
                  <a:lnTo>
                    <a:pt x="1849577" y="51917"/>
                  </a:lnTo>
                  <a:lnTo>
                    <a:pt x="1856638" y="56172"/>
                  </a:lnTo>
                  <a:lnTo>
                    <a:pt x="1858987" y="54762"/>
                  </a:lnTo>
                  <a:lnTo>
                    <a:pt x="1861350" y="56172"/>
                  </a:lnTo>
                  <a:lnTo>
                    <a:pt x="1868398" y="51917"/>
                  </a:lnTo>
                  <a:close/>
                </a:path>
                <a:path w="2122804" h="56514">
                  <a:moveTo>
                    <a:pt x="1898129" y="33997"/>
                  </a:moveTo>
                  <a:lnTo>
                    <a:pt x="1893417" y="31140"/>
                  </a:lnTo>
                  <a:lnTo>
                    <a:pt x="1878558" y="40106"/>
                  </a:lnTo>
                  <a:lnTo>
                    <a:pt x="1883270" y="42951"/>
                  </a:lnTo>
                  <a:lnTo>
                    <a:pt x="1898129" y="33997"/>
                  </a:lnTo>
                  <a:close/>
                </a:path>
                <a:path w="2122804" h="56514">
                  <a:moveTo>
                    <a:pt x="1927847" y="16065"/>
                  </a:moveTo>
                  <a:lnTo>
                    <a:pt x="1923135" y="13220"/>
                  </a:lnTo>
                  <a:lnTo>
                    <a:pt x="1908276" y="22186"/>
                  </a:lnTo>
                  <a:lnTo>
                    <a:pt x="1912975" y="25031"/>
                  </a:lnTo>
                  <a:lnTo>
                    <a:pt x="1927847" y="16065"/>
                  </a:lnTo>
                  <a:close/>
                </a:path>
                <a:path w="2122804" h="56514">
                  <a:moveTo>
                    <a:pt x="1956816" y="4254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54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17" y="7099"/>
                  </a:lnTo>
                  <a:lnTo>
                    <a:pt x="1956816" y="4254"/>
                  </a:lnTo>
                  <a:close/>
                </a:path>
                <a:path w="2122804" h="56514">
                  <a:moveTo>
                    <a:pt x="1986534" y="22186"/>
                  </a:moveTo>
                  <a:lnTo>
                    <a:pt x="1971687" y="13220"/>
                  </a:lnTo>
                  <a:lnTo>
                    <a:pt x="1966963" y="16065"/>
                  </a:lnTo>
                  <a:lnTo>
                    <a:pt x="1981835" y="25031"/>
                  </a:lnTo>
                  <a:lnTo>
                    <a:pt x="1986534" y="22186"/>
                  </a:lnTo>
                  <a:close/>
                </a:path>
                <a:path w="2122804" h="56514">
                  <a:moveTo>
                    <a:pt x="2016239" y="40106"/>
                  </a:moveTo>
                  <a:lnTo>
                    <a:pt x="2001393" y="31140"/>
                  </a:lnTo>
                  <a:lnTo>
                    <a:pt x="1996681" y="33997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2804" h="56514">
                  <a:moveTo>
                    <a:pt x="2045246" y="51917"/>
                  </a:moveTo>
                  <a:lnTo>
                    <a:pt x="2040521" y="49072"/>
                  </a:lnTo>
                  <a:lnTo>
                    <a:pt x="2035810" y="51930"/>
                  </a:lnTo>
                  <a:lnTo>
                    <a:pt x="2031111" y="49072"/>
                  </a:lnTo>
                  <a:lnTo>
                    <a:pt x="2026412" y="51917"/>
                  </a:lnTo>
                  <a:lnTo>
                    <a:pt x="2033473" y="56172"/>
                  </a:lnTo>
                  <a:lnTo>
                    <a:pt x="2035822" y="54762"/>
                  </a:lnTo>
                  <a:lnTo>
                    <a:pt x="2038172" y="56172"/>
                  </a:lnTo>
                  <a:lnTo>
                    <a:pt x="2045246" y="51917"/>
                  </a:lnTo>
                  <a:close/>
                </a:path>
                <a:path w="2122804" h="56514">
                  <a:moveTo>
                    <a:pt x="2074951" y="33997"/>
                  </a:moveTo>
                  <a:lnTo>
                    <a:pt x="2070239" y="31140"/>
                  </a:lnTo>
                  <a:lnTo>
                    <a:pt x="2055380" y="40106"/>
                  </a:lnTo>
                  <a:lnTo>
                    <a:pt x="2060092" y="42951"/>
                  </a:lnTo>
                  <a:lnTo>
                    <a:pt x="2074951" y="33997"/>
                  </a:lnTo>
                  <a:close/>
                </a:path>
                <a:path w="2122804" h="56514">
                  <a:moveTo>
                    <a:pt x="2104656" y="16065"/>
                  </a:moveTo>
                  <a:lnTo>
                    <a:pt x="2099945" y="13220"/>
                  </a:lnTo>
                  <a:lnTo>
                    <a:pt x="2085098" y="22186"/>
                  </a:lnTo>
                  <a:lnTo>
                    <a:pt x="2089810" y="25031"/>
                  </a:lnTo>
                  <a:lnTo>
                    <a:pt x="2104656" y="16065"/>
                  </a:lnTo>
                  <a:close/>
                </a:path>
                <a:path w="2122804" h="56514">
                  <a:moveTo>
                    <a:pt x="2122513" y="393"/>
                  </a:moveTo>
                  <a:lnTo>
                    <a:pt x="2121865" y="0"/>
                  </a:lnTo>
                  <a:lnTo>
                    <a:pt x="2114804" y="4254"/>
                  </a:lnTo>
                  <a:lnTo>
                    <a:pt x="2119515" y="7099"/>
                  </a:lnTo>
                  <a:lnTo>
                    <a:pt x="2122513" y="5295"/>
                  </a:lnTo>
                  <a:lnTo>
                    <a:pt x="2122513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28856" y="6382435"/>
              <a:ext cx="3515360" cy="250190"/>
            </a:xfrm>
            <a:custGeom>
              <a:avLst/>
              <a:gdLst/>
              <a:ahLst/>
              <a:cxnLst/>
              <a:rect l="l" t="t" r="r" b="b"/>
              <a:pathLst>
                <a:path w="3515359" h="250190">
                  <a:moveTo>
                    <a:pt x="19558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3515359" h="250190">
                  <a:moveTo>
                    <a:pt x="49276" y="40106"/>
                  </a:moveTo>
                  <a:lnTo>
                    <a:pt x="34404" y="31140"/>
                  </a:lnTo>
                  <a:lnTo>
                    <a:pt x="29692" y="33997"/>
                  </a:lnTo>
                  <a:lnTo>
                    <a:pt x="44564" y="42951"/>
                  </a:lnTo>
                  <a:lnTo>
                    <a:pt x="49276" y="40106"/>
                  </a:lnTo>
                  <a:close/>
                </a:path>
                <a:path w="3515359" h="250190">
                  <a:moveTo>
                    <a:pt x="78257" y="51917"/>
                  </a:moveTo>
                  <a:lnTo>
                    <a:pt x="73545" y="49072"/>
                  </a:lnTo>
                  <a:lnTo>
                    <a:pt x="68834" y="51917"/>
                  </a:lnTo>
                  <a:lnTo>
                    <a:pt x="64135" y="49072"/>
                  </a:lnTo>
                  <a:lnTo>
                    <a:pt x="59423" y="51917"/>
                  </a:lnTo>
                  <a:lnTo>
                    <a:pt x="66484" y="56172"/>
                  </a:lnTo>
                  <a:lnTo>
                    <a:pt x="68834" y="54762"/>
                  </a:lnTo>
                  <a:lnTo>
                    <a:pt x="71196" y="56172"/>
                  </a:lnTo>
                  <a:lnTo>
                    <a:pt x="78257" y="51917"/>
                  </a:lnTo>
                  <a:close/>
                </a:path>
                <a:path w="3515359" h="250190">
                  <a:moveTo>
                    <a:pt x="107962" y="33997"/>
                  </a:moveTo>
                  <a:lnTo>
                    <a:pt x="103251" y="31140"/>
                  </a:lnTo>
                  <a:lnTo>
                    <a:pt x="88392" y="40106"/>
                  </a:lnTo>
                  <a:lnTo>
                    <a:pt x="93103" y="42951"/>
                  </a:lnTo>
                  <a:lnTo>
                    <a:pt x="107962" y="33997"/>
                  </a:lnTo>
                  <a:close/>
                </a:path>
                <a:path w="3515359" h="250190">
                  <a:moveTo>
                    <a:pt x="137680" y="16065"/>
                  </a:moveTo>
                  <a:lnTo>
                    <a:pt x="132969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80" y="16065"/>
                  </a:lnTo>
                  <a:close/>
                </a:path>
                <a:path w="3515359" h="250190">
                  <a:moveTo>
                    <a:pt x="166662" y="4254"/>
                  </a:moveTo>
                  <a:lnTo>
                    <a:pt x="159600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15" y="4254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54"/>
                  </a:lnTo>
                  <a:close/>
                </a:path>
                <a:path w="3515359" h="250190">
                  <a:moveTo>
                    <a:pt x="196380" y="22186"/>
                  </a:moveTo>
                  <a:lnTo>
                    <a:pt x="181533" y="13220"/>
                  </a:lnTo>
                  <a:lnTo>
                    <a:pt x="176809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3515359" h="250190">
                  <a:moveTo>
                    <a:pt x="226098" y="40106"/>
                  </a:moveTo>
                  <a:lnTo>
                    <a:pt x="211239" y="31140"/>
                  </a:lnTo>
                  <a:lnTo>
                    <a:pt x="206527" y="33997"/>
                  </a:lnTo>
                  <a:lnTo>
                    <a:pt x="221386" y="42951"/>
                  </a:lnTo>
                  <a:lnTo>
                    <a:pt x="226098" y="40106"/>
                  </a:lnTo>
                  <a:close/>
                </a:path>
                <a:path w="3515359" h="250190">
                  <a:moveTo>
                    <a:pt x="255079" y="51917"/>
                  </a:moveTo>
                  <a:lnTo>
                    <a:pt x="250367" y="49072"/>
                  </a:lnTo>
                  <a:lnTo>
                    <a:pt x="245656" y="51917"/>
                  </a:lnTo>
                  <a:lnTo>
                    <a:pt x="240957" y="49072"/>
                  </a:lnTo>
                  <a:lnTo>
                    <a:pt x="236245" y="51917"/>
                  </a:lnTo>
                  <a:lnTo>
                    <a:pt x="243293" y="56172"/>
                  </a:lnTo>
                  <a:lnTo>
                    <a:pt x="245656" y="54762"/>
                  </a:lnTo>
                  <a:lnTo>
                    <a:pt x="248018" y="56172"/>
                  </a:lnTo>
                  <a:lnTo>
                    <a:pt x="255079" y="51917"/>
                  </a:lnTo>
                  <a:close/>
                </a:path>
                <a:path w="3515359" h="250190">
                  <a:moveTo>
                    <a:pt x="284784" y="33997"/>
                  </a:moveTo>
                  <a:lnTo>
                    <a:pt x="280073" y="31140"/>
                  </a:lnTo>
                  <a:lnTo>
                    <a:pt x="265214" y="40106"/>
                  </a:lnTo>
                  <a:lnTo>
                    <a:pt x="269938" y="42951"/>
                  </a:lnTo>
                  <a:lnTo>
                    <a:pt x="284784" y="33997"/>
                  </a:lnTo>
                  <a:close/>
                </a:path>
                <a:path w="3515359" h="250190">
                  <a:moveTo>
                    <a:pt x="314490" y="16065"/>
                  </a:moveTo>
                  <a:lnTo>
                    <a:pt x="309791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3515359" h="250190">
                  <a:moveTo>
                    <a:pt x="343484" y="4254"/>
                  </a:moveTo>
                  <a:lnTo>
                    <a:pt x="336423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50" y="4254"/>
                  </a:lnTo>
                  <a:lnTo>
                    <a:pt x="329361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54"/>
                  </a:lnTo>
                  <a:close/>
                </a:path>
                <a:path w="3515359" h="250190">
                  <a:moveTo>
                    <a:pt x="373202" y="22186"/>
                  </a:moveTo>
                  <a:lnTo>
                    <a:pt x="358343" y="13220"/>
                  </a:lnTo>
                  <a:lnTo>
                    <a:pt x="353631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3515359" h="250190">
                  <a:moveTo>
                    <a:pt x="402907" y="40106"/>
                  </a:moveTo>
                  <a:lnTo>
                    <a:pt x="388061" y="31140"/>
                  </a:lnTo>
                  <a:lnTo>
                    <a:pt x="383349" y="33997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3515359" h="250190">
                  <a:moveTo>
                    <a:pt x="431901" y="51917"/>
                  </a:moveTo>
                  <a:lnTo>
                    <a:pt x="427189" y="49072"/>
                  </a:lnTo>
                  <a:lnTo>
                    <a:pt x="422478" y="51917"/>
                  </a:lnTo>
                  <a:lnTo>
                    <a:pt x="417766" y="49072"/>
                  </a:lnTo>
                  <a:lnTo>
                    <a:pt x="413067" y="51917"/>
                  </a:lnTo>
                  <a:lnTo>
                    <a:pt x="420128" y="56172"/>
                  </a:lnTo>
                  <a:lnTo>
                    <a:pt x="422478" y="54762"/>
                  </a:lnTo>
                  <a:lnTo>
                    <a:pt x="424840" y="56172"/>
                  </a:lnTo>
                  <a:lnTo>
                    <a:pt x="431901" y="51917"/>
                  </a:lnTo>
                  <a:close/>
                </a:path>
                <a:path w="3515359" h="250190">
                  <a:moveTo>
                    <a:pt x="461606" y="33997"/>
                  </a:moveTo>
                  <a:lnTo>
                    <a:pt x="456895" y="31140"/>
                  </a:lnTo>
                  <a:lnTo>
                    <a:pt x="442036" y="40106"/>
                  </a:lnTo>
                  <a:lnTo>
                    <a:pt x="446747" y="42951"/>
                  </a:lnTo>
                  <a:lnTo>
                    <a:pt x="461606" y="33997"/>
                  </a:lnTo>
                  <a:close/>
                </a:path>
                <a:path w="3515359" h="250190">
                  <a:moveTo>
                    <a:pt x="491312" y="16065"/>
                  </a:moveTo>
                  <a:lnTo>
                    <a:pt x="486613" y="13220"/>
                  </a:lnTo>
                  <a:lnTo>
                    <a:pt x="471754" y="22186"/>
                  </a:lnTo>
                  <a:lnTo>
                    <a:pt x="476465" y="25031"/>
                  </a:lnTo>
                  <a:lnTo>
                    <a:pt x="491312" y="16065"/>
                  </a:lnTo>
                  <a:close/>
                </a:path>
                <a:path w="3515359" h="250190">
                  <a:moveTo>
                    <a:pt x="520306" y="4254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54"/>
                  </a:lnTo>
                  <a:lnTo>
                    <a:pt x="506183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306" y="4254"/>
                  </a:lnTo>
                  <a:close/>
                </a:path>
                <a:path w="3515359" h="250190">
                  <a:moveTo>
                    <a:pt x="550024" y="22186"/>
                  </a:moveTo>
                  <a:lnTo>
                    <a:pt x="535152" y="13220"/>
                  </a:lnTo>
                  <a:lnTo>
                    <a:pt x="530453" y="16065"/>
                  </a:lnTo>
                  <a:lnTo>
                    <a:pt x="545325" y="25031"/>
                  </a:lnTo>
                  <a:lnTo>
                    <a:pt x="550024" y="22186"/>
                  </a:lnTo>
                  <a:close/>
                </a:path>
                <a:path w="3515359" h="250190">
                  <a:moveTo>
                    <a:pt x="579742" y="40106"/>
                  </a:moveTo>
                  <a:lnTo>
                    <a:pt x="564870" y="31140"/>
                  </a:lnTo>
                  <a:lnTo>
                    <a:pt x="560171" y="33997"/>
                  </a:lnTo>
                  <a:lnTo>
                    <a:pt x="575030" y="42951"/>
                  </a:lnTo>
                  <a:lnTo>
                    <a:pt x="579742" y="40106"/>
                  </a:lnTo>
                  <a:close/>
                </a:path>
                <a:path w="3515359" h="250190">
                  <a:moveTo>
                    <a:pt x="608711" y="51917"/>
                  </a:moveTo>
                  <a:lnTo>
                    <a:pt x="604012" y="49072"/>
                  </a:lnTo>
                  <a:lnTo>
                    <a:pt x="599300" y="51917"/>
                  </a:lnTo>
                  <a:lnTo>
                    <a:pt x="594601" y="49072"/>
                  </a:lnTo>
                  <a:lnTo>
                    <a:pt x="589876" y="51917"/>
                  </a:lnTo>
                  <a:lnTo>
                    <a:pt x="596950" y="56172"/>
                  </a:lnTo>
                  <a:lnTo>
                    <a:pt x="599300" y="54762"/>
                  </a:lnTo>
                  <a:lnTo>
                    <a:pt x="601662" y="56172"/>
                  </a:lnTo>
                  <a:lnTo>
                    <a:pt x="608711" y="51917"/>
                  </a:lnTo>
                  <a:close/>
                </a:path>
                <a:path w="3515359" h="250190">
                  <a:moveTo>
                    <a:pt x="638429" y="33997"/>
                  </a:moveTo>
                  <a:lnTo>
                    <a:pt x="633730" y="31140"/>
                  </a:lnTo>
                  <a:lnTo>
                    <a:pt x="618858" y="40106"/>
                  </a:lnTo>
                  <a:lnTo>
                    <a:pt x="623570" y="42951"/>
                  </a:lnTo>
                  <a:lnTo>
                    <a:pt x="638429" y="33997"/>
                  </a:lnTo>
                  <a:close/>
                </a:path>
                <a:path w="3515359" h="250190">
                  <a:moveTo>
                    <a:pt x="668147" y="16065"/>
                  </a:moveTo>
                  <a:lnTo>
                    <a:pt x="663448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3515359" h="250190">
                  <a:moveTo>
                    <a:pt x="697128" y="4254"/>
                  </a:moveTo>
                  <a:lnTo>
                    <a:pt x="690079" y="0"/>
                  </a:lnTo>
                  <a:lnTo>
                    <a:pt x="687717" y="1422"/>
                  </a:lnTo>
                  <a:lnTo>
                    <a:pt x="685368" y="0"/>
                  </a:lnTo>
                  <a:lnTo>
                    <a:pt x="678294" y="4254"/>
                  </a:lnTo>
                  <a:lnTo>
                    <a:pt x="683006" y="7099"/>
                  </a:lnTo>
                  <a:lnTo>
                    <a:pt x="687717" y="4267"/>
                  </a:lnTo>
                  <a:lnTo>
                    <a:pt x="692429" y="7099"/>
                  </a:lnTo>
                  <a:lnTo>
                    <a:pt x="697128" y="4254"/>
                  </a:lnTo>
                  <a:close/>
                </a:path>
                <a:path w="3515359" h="250190">
                  <a:moveTo>
                    <a:pt x="726859" y="22186"/>
                  </a:moveTo>
                  <a:lnTo>
                    <a:pt x="711987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3515359" h="250190">
                  <a:moveTo>
                    <a:pt x="756564" y="40106"/>
                  </a:moveTo>
                  <a:lnTo>
                    <a:pt x="741705" y="31140"/>
                  </a:lnTo>
                  <a:lnTo>
                    <a:pt x="736993" y="33997"/>
                  </a:lnTo>
                  <a:lnTo>
                    <a:pt x="751865" y="42951"/>
                  </a:lnTo>
                  <a:lnTo>
                    <a:pt x="756564" y="40106"/>
                  </a:lnTo>
                  <a:close/>
                </a:path>
                <a:path w="3515359" h="250190">
                  <a:moveTo>
                    <a:pt x="785533" y="51917"/>
                  </a:moveTo>
                  <a:lnTo>
                    <a:pt x="780846" y="49072"/>
                  </a:lnTo>
                  <a:lnTo>
                    <a:pt x="776122" y="51930"/>
                  </a:lnTo>
                  <a:lnTo>
                    <a:pt x="771410" y="49072"/>
                  </a:lnTo>
                  <a:lnTo>
                    <a:pt x="766711" y="51917"/>
                  </a:lnTo>
                  <a:lnTo>
                    <a:pt x="773772" y="56172"/>
                  </a:lnTo>
                  <a:lnTo>
                    <a:pt x="776122" y="54762"/>
                  </a:lnTo>
                  <a:lnTo>
                    <a:pt x="778484" y="56172"/>
                  </a:lnTo>
                  <a:lnTo>
                    <a:pt x="785533" y="51917"/>
                  </a:lnTo>
                  <a:close/>
                </a:path>
                <a:path w="3515359" h="250190">
                  <a:moveTo>
                    <a:pt x="815263" y="33997"/>
                  </a:moveTo>
                  <a:lnTo>
                    <a:pt x="810552" y="31140"/>
                  </a:lnTo>
                  <a:lnTo>
                    <a:pt x="795693" y="40106"/>
                  </a:lnTo>
                  <a:lnTo>
                    <a:pt x="800392" y="42951"/>
                  </a:lnTo>
                  <a:lnTo>
                    <a:pt x="815263" y="33997"/>
                  </a:lnTo>
                  <a:close/>
                </a:path>
                <a:path w="3515359" h="250190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110" y="25031"/>
                  </a:lnTo>
                  <a:lnTo>
                    <a:pt x="844969" y="16065"/>
                  </a:lnTo>
                  <a:close/>
                </a:path>
                <a:path w="3515359" h="250190">
                  <a:moveTo>
                    <a:pt x="873950" y="4254"/>
                  </a:moveTo>
                  <a:lnTo>
                    <a:pt x="866889" y="0"/>
                  </a:lnTo>
                  <a:lnTo>
                    <a:pt x="864527" y="1422"/>
                  </a:lnTo>
                  <a:lnTo>
                    <a:pt x="862177" y="0"/>
                  </a:lnTo>
                  <a:lnTo>
                    <a:pt x="855116" y="4254"/>
                  </a:lnTo>
                  <a:lnTo>
                    <a:pt x="859828" y="7099"/>
                  </a:lnTo>
                  <a:lnTo>
                    <a:pt x="864527" y="4267"/>
                  </a:lnTo>
                  <a:lnTo>
                    <a:pt x="869251" y="7099"/>
                  </a:lnTo>
                  <a:lnTo>
                    <a:pt x="873950" y="4254"/>
                  </a:lnTo>
                  <a:close/>
                </a:path>
                <a:path w="3515359" h="250190">
                  <a:moveTo>
                    <a:pt x="903681" y="22186"/>
                  </a:moveTo>
                  <a:lnTo>
                    <a:pt x="888809" y="13220"/>
                  </a:lnTo>
                  <a:lnTo>
                    <a:pt x="884110" y="16065"/>
                  </a:lnTo>
                  <a:lnTo>
                    <a:pt x="898956" y="25031"/>
                  </a:lnTo>
                  <a:lnTo>
                    <a:pt x="903681" y="22186"/>
                  </a:lnTo>
                  <a:close/>
                </a:path>
                <a:path w="3515359" h="250190">
                  <a:moveTo>
                    <a:pt x="933386" y="40106"/>
                  </a:moveTo>
                  <a:lnTo>
                    <a:pt x="918527" y="31140"/>
                  </a:lnTo>
                  <a:lnTo>
                    <a:pt x="913815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3515359" h="250190">
                  <a:moveTo>
                    <a:pt x="962367" y="51917"/>
                  </a:moveTo>
                  <a:lnTo>
                    <a:pt x="957656" y="49072"/>
                  </a:lnTo>
                  <a:lnTo>
                    <a:pt x="952944" y="51917"/>
                  </a:lnTo>
                  <a:lnTo>
                    <a:pt x="948232" y="49072"/>
                  </a:lnTo>
                  <a:lnTo>
                    <a:pt x="943521" y="51917"/>
                  </a:lnTo>
                  <a:lnTo>
                    <a:pt x="950582" y="56172"/>
                  </a:lnTo>
                  <a:lnTo>
                    <a:pt x="952944" y="54762"/>
                  </a:lnTo>
                  <a:lnTo>
                    <a:pt x="955306" y="56172"/>
                  </a:lnTo>
                  <a:lnTo>
                    <a:pt x="962367" y="51917"/>
                  </a:lnTo>
                  <a:close/>
                </a:path>
                <a:path w="3515359" h="250190">
                  <a:moveTo>
                    <a:pt x="992085" y="33997"/>
                  </a:moveTo>
                  <a:lnTo>
                    <a:pt x="987374" y="31140"/>
                  </a:lnTo>
                  <a:lnTo>
                    <a:pt x="972515" y="40106"/>
                  </a:lnTo>
                  <a:lnTo>
                    <a:pt x="977214" y="42951"/>
                  </a:lnTo>
                  <a:lnTo>
                    <a:pt x="992085" y="33997"/>
                  </a:lnTo>
                  <a:close/>
                </a:path>
                <a:path w="3515359" h="250190">
                  <a:moveTo>
                    <a:pt x="1021791" y="16065"/>
                  </a:moveTo>
                  <a:lnTo>
                    <a:pt x="1017079" y="13220"/>
                  </a:lnTo>
                  <a:lnTo>
                    <a:pt x="1002220" y="22186"/>
                  </a:lnTo>
                  <a:lnTo>
                    <a:pt x="1006932" y="25031"/>
                  </a:lnTo>
                  <a:lnTo>
                    <a:pt x="1021791" y="16065"/>
                  </a:lnTo>
                  <a:close/>
                </a:path>
                <a:path w="3515359" h="250190">
                  <a:moveTo>
                    <a:pt x="1050785" y="4254"/>
                  </a:moveTo>
                  <a:lnTo>
                    <a:pt x="1043711" y="0"/>
                  </a:lnTo>
                  <a:lnTo>
                    <a:pt x="1041349" y="1422"/>
                  </a:lnTo>
                  <a:lnTo>
                    <a:pt x="1038999" y="0"/>
                  </a:lnTo>
                  <a:lnTo>
                    <a:pt x="1031938" y="4254"/>
                  </a:lnTo>
                  <a:lnTo>
                    <a:pt x="1036650" y="7099"/>
                  </a:lnTo>
                  <a:lnTo>
                    <a:pt x="1041349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3515359" h="250190">
                  <a:moveTo>
                    <a:pt x="1080503" y="22186"/>
                  </a:moveTo>
                  <a:lnTo>
                    <a:pt x="1065631" y="13220"/>
                  </a:lnTo>
                  <a:lnTo>
                    <a:pt x="1060919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3515359" h="250190">
                  <a:moveTo>
                    <a:pt x="1110208" y="40106"/>
                  </a:moveTo>
                  <a:lnTo>
                    <a:pt x="1095349" y="31140"/>
                  </a:lnTo>
                  <a:lnTo>
                    <a:pt x="1090637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3515359" h="250190">
                  <a:moveTo>
                    <a:pt x="1139190" y="51917"/>
                  </a:moveTo>
                  <a:lnTo>
                    <a:pt x="1134478" y="49072"/>
                  </a:lnTo>
                  <a:lnTo>
                    <a:pt x="1129753" y="51917"/>
                  </a:lnTo>
                  <a:lnTo>
                    <a:pt x="1125054" y="49072"/>
                  </a:lnTo>
                  <a:lnTo>
                    <a:pt x="1120343" y="51917"/>
                  </a:lnTo>
                  <a:lnTo>
                    <a:pt x="1127404" y="56172"/>
                  </a:lnTo>
                  <a:lnTo>
                    <a:pt x="1129753" y="54762"/>
                  </a:lnTo>
                  <a:lnTo>
                    <a:pt x="1132116" y="56172"/>
                  </a:lnTo>
                  <a:lnTo>
                    <a:pt x="1139190" y="51917"/>
                  </a:lnTo>
                  <a:close/>
                </a:path>
                <a:path w="3515359" h="250190">
                  <a:moveTo>
                    <a:pt x="1168908" y="33997"/>
                  </a:moveTo>
                  <a:lnTo>
                    <a:pt x="1164196" y="31140"/>
                  </a:lnTo>
                  <a:lnTo>
                    <a:pt x="1149324" y="40106"/>
                  </a:lnTo>
                  <a:lnTo>
                    <a:pt x="1154036" y="42951"/>
                  </a:lnTo>
                  <a:lnTo>
                    <a:pt x="1168908" y="33997"/>
                  </a:lnTo>
                  <a:close/>
                </a:path>
                <a:path w="3515359" h="250190">
                  <a:moveTo>
                    <a:pt x="1198613" y="16065"/>
                  </a:moveTo>
                  <a:lnTo>
                    <a:pt x="1193901" y="13220"/>
                  </a:lnTo>
                  <a:lnTo>
                    <a:pt x="1179042" y="22186"/>
                  </a:lnTo>
                  <a:lnTo>
                    <a:pt x="1183754" y="25031"/>
                  </a:lnTo>
                  <a:lnTo>
                    <a:pt x="1198613" y="16065"/>
                  </a:lnTo>
                  <a:close/>
                </a:path>
                <a:path w="3515359" h="250190">
                  <a:moveTo>
                    <a:pt x="1227607" y="4254"/>
                  </a:moveTo>
                  <a:lnTo>
                    <a:pt x="1220533" y="0"/>
                  </a:lnTo>
                  <a:lnTo>
                    <a:pt x="1218171" y="1422"/>
                  </a:lnTo>
                  <a:lnTo>
                    <a:pt x="1215821" y="0"/>
                  </a:lnTo>
                  <a:lnTo>
                    <a:pt x="1208760" y="4254"/>
                  </a:lnTo>
                  <a:lnTo>
                    <a:pt x="1213472" y="7099"/>
                  </a:lnTo>
                  <a:lnTo>
                    <a:pt x="1218171" y="4267"/>
                  </a:lnTo>
                  <a:lnTo>
                    <a:pt x="1222883" y="7099"/>
                  </a:lnTo>
                  <a:lnTo>
                    <a:pt x="1227607" y="4254"/>
                  </a:lnTo>
                  <a:close/>
                </a:path>
                <a:path w="3515359" h="250190">
                  <a:moveTo>
                    <a:pt x="1257325" y="22186"/>
                  </a:moveTo>
                  <a:lnTo>
                    <a:pt x="1242453" y="13220"/>
                  </a:lnTo>
                  <a:lnTo>
                    <a:pt x="1237742" y="16065"/>
                  </a:lnTo>
                  <a:lnTo>
                    <a:pt x="1252601" y="25031"/>
                  </a:lnTo>
                  <a:lnTo>
                    <a:pt x="1257325" y="22186"/>
                  </a:lnTo>
                  <a:close/>
                </a:path>
                <a:path w="3515359" h="250190">
                  <a:moveTo>
                    <a:pt x="1287030" y="40106"/>
                  </a:moveTo>
                  <a:lnTo>
                    <a:pt x="1272171" y="31140"/>
                  </a:lnTo>
                  <a:lnTo>
                    <a:pt x="1267460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3515359" h="250190">
                  <a:moveTo>
                    <a:pt x="1316012" y="51917"/>
                  </a:moveTo>
                  <a:lnTo>
                    <a:pt x="1311287" y="49072"/>
                  </a:lnTo>
                  <a:lnTo>
                    <a:pt x="1306576" y="51917"/>
                  </a:lnTo>
                  <a:lnTo>
                    <a:pt x="1301877" y="49072"/>
                  </a:lnTo>
                  <a:lnTo>
                    <a:pt x="1297165" y="51917"/>
                  </a:lnTo>
                  <a:lnTo>
                    <a:pt x="1304226" y="56172"/>
                  </a:lnTo>
                  <a:lnTo>
                    <a:pt x="1306576" y="54762"/>
                  </a:lnTo>
                  <a:lnTo>
                    <a:pt x="1308938" y="56172"/>
                  </a:lnTo>
                  <a:lnTo>
                    <a:pt x="1316012" y="51917"/>
                  </a:lnTo>
                  <a:close/>
                </a:path>
                <a:path w="3515359" h="250190">
                  <a:moveTo>
                    <a:pt x="1345730" y="33997"/>
                  </a:moveTo>
                  <a:lnTo>
                    <a:pt x="1341005" y="31140"/>
                  </a:lnTo>
                  <a:lnTo>
                    <a:pt x="1326146" y="40106"/>
                  </a:lnTo>
                  <a:lnTo>
                    <a:pt x="1330858" y="42951"/>
                  </a:lnTo>
                  <a:lnTo>
                    <a:pt x="1345730" y="33997"/>
                  </a:lnTo>
                  <a:close/>
                </a:path>
                <a:path w="3515359" h="250190">
                  <a:moveTo>
                    <a:pt x="1375435" y="16065"/>
                  </a:moveTo>
                  <a:lnTo>
                    <a:pt x="1370723" y="13220"/>
                  </a:lnTo>
                  <a:lnTo>
                    <a:pt x="1355864" y="22186"/>
                  </a:lnTo>
                  <a:lnTo>
                    <a:pt x="1360576" y="25031"/>
                  </a:lnTo>
                  <a:lnTo>
                    <a:pt x="1375435" y="16065"/>
                  </a:lnTo>
                  <a:close/>
                </a:path>
                <a:path w="3515359" h="250190">
                  <a:moveTo>
                    <a:pt x="1397342" y="2844"/>
                  </a:moveTo>
                  <a:lnTo>
                    <a:pt x="1392631" y="0"/>
                  </a:lnTo>
                  <a:lnTo>
                    <a:pt x="1385582" y="4254"/>
                  </a:lnTo>
                  <a:lnTo>
                    <a:pt x="1390281" y="7099"/>
                  </a:lnTo>
                  <a:lnTo>
                    <a:pt x="1397342" y="2844"/>
                  </a:lnTo>
                  <a:close/>
                </a:path>
                <a:path w="3515359" h="250190">
                  <a:moveTo>
                    <a:pt x="1434122" y="22186"/>
                  </a:moveTo>
                  <a:lnTo>
                    <a:pt x="1419275" y="13220"/>
                  </a:lnTo>
                  <a:lnTo>
                    <a:pt x="1414564" y="16065"/>
                  </a:lnTo>
                  <a:lnTo>
                    <a:pt x="1429423" y="25031"/>
                  </a:lnTo>
                  <a:lnTo>
                    <a:pt x="1434122" y="22186"/>
                  </a:lnTo>
                  <a:close/>
                </a:path>
                <a:path w="3515359" h="250190">
                  <a:moveTo>
                    <a:pt x="1463840" y="40106"/>
                  </a:moveTo>
                  <a:lnTo>
                    <a:pt x="1448981" y="31140"/>
                  </a:lnTo>
                  <a:lnTo>
                    <a:pt x="1444282" y="33997"/>
                  </a:lnTo>
                  <a:lnTo>
                    <a:pt x="1459128" y="42951"/>
                  </a:lnTo>
                  <a:lnTo>
                    <a:pt x="1463840" y="40106"/>
                  </a:lnTo>
                  <a:close/>
                </a:path>
                <a:path w="3515359" h="250190">
                  <a:moveTo>
                    <a:pt x="1485760" y="53340"/>
                  </a:moveTo>
                  <a:lnTo>
                    <a:pt x="1478699" y="49072"/>
                  </a:lnTo>
                  <a:lnTo>
                    <a:pt x="1473987" y="51917"/>
                  </a:lnTo>
                  <a:lnTo>
                    <a:pt x="1481048" y="56172"/>
                  </a:lnTo>
                  <a:lnTo>
                    <a:pt x="1485760" y="53340"/>
                  </a:lnTo>
                  <a:close/>
                </a:path>
                <a:path w="3515359" h="250190">
                  <a:moveTo>
                    <a:pt x="2818993" y="197739"/>
                  </a:moveTo>
                  <a:lnTo>
                    <a:pt x="2811919" y="193471"/>
                  </a:lnTo>
                  <a:lnTo>
                    <a:pt x="2807233" y="196316"/>
                  </a:lnTo>
                  <a:lnTo>
                    <a:pt x="2814282" y="200571"/>
                  </a:lnTo>
                  <a:lnTo>
                    <a:pt x="2818993" y="197739"/>
                  </a:lnTo>
                  <a:close/>
                </a:path>
                <a:path w="3515359" h="250190">
                  <a:moveTo>
                    <a:pt x="2907398" y="245389"/>
                  </a:moveTo>
                  <a:lnTo>
                    <a:pt x="2902686" y="242557"/>
                  </a:lnTo>
                  <a:lnTo>
                    <a:pt x="2895638" y="246811"/>
                  </a:lnTo>
                  <a:lnTo>
                    <a:pt x="2900337" y="249656"/>
                  </a:lnTo>
                  <a:lnTo>
                    <a:pt x="2907398" y="245389"/>
                  </a:lnTo>
                  <a:close/>
                </a:path>
                <a:path w="3515359" h="250190">
                  <a:moveTo>
                    <a:pt x="2937116" y="227457"/>
                  </a:moveTo>
                  <a:lnTo>
                    <a:pt x="2932417" y="224624"/>
                  </a:lnTo>
                  <a:lnTo>
                    <a:pt x="2917558" y="233578"/>
                  </a:lnTo>
                  <a:lnTo>
                    <a:pt x="2922270" y="236423"/>
                  </a:lnTo>
                  <a:lnTo>
                    <a:pt x="2937116" y="227457"/>
                  </a:lnTo>
                  <a:close/>
                </a:path>
                <a:path w="3515359" h="250190">
                  <a:moveTo>
                    <a:pt x="2966847" y="209537"/>
                  </a:moveTo>
                  <a:lnTo>
                    <a:pt x="2962135" y="206692"/>
                  </a:lnTo>
                  <a:lnTo>
                    <a:pt x="2947263" y="215658"/>
                  </a:lnTo>
                  <a:lnTo>
                    <a:pt x="2951975" y="218503"/>
                  </a:lnTo>
                  <a:lnTo>
                    <a:pt x="2966847" y="209537"/>
                  </a:lnTo>
                  <a:close/>
                </a:path>
                <a:path w="3515359" h="250190">
                  <a:moveTo>
                    <a:pt x="2995815" y="197739"/>
                  </a:moveTo>
                  <a:lnTo>
                    <a:pt x="2988741" y="193471"/>
                  </a:lnTo>
                  <a:lnTo>
                    <a:pt x="2986392" y="194894"/>
                  </a:lnTo>
                  <a:lnTo>
                    <a:pt x="2984042" y="193471"/>
                  </a:lnTo>
                  <a:lnTo>
                    <a:pt x="2976981" y="197739"/>
                  </a:lnTo>
                  <a:lnTo>
                    <a:pt x="2981693" y="200571"/>
                  </a:lnTo>
                  <a:lnTo>
                    <a:pt x="2986392" y="197739"/>
                  </a:lnTo>
                  <a:lnTo>
                    <a:pt x="2991104" y="200571"/>
                  </a:lnTo>
                  <a:lnTo>
                    <a:pt x="2995815" y="197739"/>
                  </a:lnTo>
                  <a:close/>
                </a:path>
                <a:path w="3515359" h="250190">
                  <a:moveTo>
                    <a:pt x="3025521" y="215658"/>
                  </a:moveTo>
                  <a:lnTo>
                    <a:pt x="3010662" y="206692"/>
                  </a:lnTo>
                  <a:lnTo>
                    <a:pt x="3005963" y="209537"/>
                  </a:lnTo>
                  <a:lnTo>
                    <a:pt x="3020809" y="218503"/>
                  </a:lnTo>
                  <a:lnTo>
                    <a:pt x="3025521" y="215658"/>
                  </a:lnTo>
                  <a:close/>
                </a:path>
                <a:path w="3515359" h="250190">
                  <a:moveTo>
                    <a:pt x="3055226" y="233578"/>
                  </a:moveTo>
                  <a:lnTo>
                    <a:pt x="3040380" y="224624"/>
                  </a:lnTo>
                  <a:lnTo>
                    <a:pt x="3035668" y="227457"/>
                  </a:lnTo>
                  <a:lnTo>
                    <a:pt x="3050527" y="236423"/>
                  </a:lnTo>
                  <a:lnTo>
                    <a:pt x="3055226" y="233578"/>
                  </a:lnTo>
                  <a:close/>
                </a:path>
                <a:path w="3515359" h="250190">
                  <a:moveTo>
                    <a:pt x="3084220" y="245389"/>
                  </a:moveTo>
                  <a:lnTo>
                    <a:pt x="3079508" y="242557"/>
                  </a:lnTo>
                  <a:lnTo>
                    <a:pt x="3074797" y="245402"/>
                  </a:lnTo>
                  <a:lnTo>
                    <a:pt x="3070098" y="242557"/>
                  </a:lnTo>
                  <a:lnTo>
                    <a:pt x="3065386" y="245389"/>
                  </a:lnTo>
                  <a:lnTo>
                    <a:pt x="3072447" y="249656"/>
                  </a:lnTo>
                  <a:lnTo>
                    <a:pt x="3074797" y="248234"/>
                  </a:lnTo>
                  <a:lnTo>
                    <a:pt x="3077146" y="249656"/>
                  </a:lnTo>
                  <a:lnTo>
                    <a:pt x="3084220" y="245389"/>
                  </a:lnTo>
                  <a:close/>
                </a:path>
                <a:path w="3515359" h="250190">
                  <a:moveTo>
                    <a:pt x="3113938" y="227457"/>
                  </a:moveTo>
                  <a:lnTo>
                    <a:pt x="3109226" y="224624"/>
                  </a:lnTo>
                  <a:lnTo>
                    <a:pt x="3094367" y="233591"/>
                  </a:lnTo>
                  <a:lnTo>
                    <a:pt x="3099079" y="236423"/>
                  </a:lnTo>
                  <a:lnTo>
                    <a:pt x="3113938" y="227457"/>
                  </a:lnTo>
                  <a:close/>
                </a:path>
                <a:path w="3515359" h="250190">
                  <a:moveTo>
                    <a:pt x="3143656" y="209537"/>
                  </a:moveTo>
                  <a:lnTo>
                    <a:pt x="3138944" y="206692"/>
                  </a:lnTo>
                  <a:lnTo>
                    <a:pt x="3124085" y="215658"/>
                  </a:lnTo>
                  <a:lnTo>
                    <a:pt x="3128784" y="218503"/>
                  </a:lnTo>
                  <a:lnTo>
                    <a:pt x="3143656" y="209537"/>
                  </a:lnTo>
                  <a:close/>
                </a:path>
                <a:path w="3515359" h="250190">
                  <a:moveTo>
                    <a:pt x="3172625" y="197739"/>
                  </a:moveTo>
                  <a:lnTo>
                    <a:pt x="3165564" y="193471"/>
                  </a:lnTo>
                  <a:lnTo>
                    <a:pt x="3163214" y="194894"/>
                  </a:lnTo>
                  <a:lnTo>
                    <a:pt x="3160865" y="193471"/>
                  </a:lnTo>
                  <a:lnTo>
                    <a:pt x="3153791" y="197739"/>
                  </a:lnTo>
                  <a:lnTo>
                    <a:pt x="3158502" y="200571"/>
                  </a:lnTo>
                  <a:lnTo>
                    <a:pt x="3163214" y="197739"/>
                  </a:lnTo>
                  <a:lnTo>
                    <a:pt x="3167926" y="200571"/>
                  </a:lnTo>
                  <a:lnTo>
                    <a:pt x="3172625" y="197739"/>
                  </a:lnTo>
                  <a:close/>
                </a:path>
                <a:path w="3515359" h="250190">
                  <a:moveTo>
                    <a:pt x="3202343" y="215658"/>
                  </a:moveTo>
                  <a:lnTo>
                    <a:pt x="3187484" y="206692"/>
                  </a:lnTo>
                  <a:lnTo>
                    <a:pt x="3182772" y="209537"/>
                  </a:lnTo>
                  <a:lnTo>
                    <a:pt x="3197631" y="218503"/>
                  </a:lnTo>
                  <a:lnTo>
                    <a:pt x="3202343" y="215658"/>
                  </a:lnTo>
                  <a:close/>
                </a:path>
                <a:path w="3515359" h="250190">
                  <a:moveTo>
                    <a:pt x="3232048" y="233578"/>
                  </a:moveTo>
                  <a:lnTo>
                    <a:pt x="3217202" y="224624"/>
                  </a:lnTo>
                  <a:lnTo>
                    <a:pt x="3212490" y="227457"/>
                  </a:lnTo>
                  <a:lnTo>
                    <a:pt x="3227349" y="236423"/>
                  </a:lnTo>
                  <a:lnTo>
                    <a:pt x="3232048" y="233578"/>
                  </a:lnTo>
                  <a:close/>
                </a:path>
                <a:path w="3515359" h="250190">
                  <a:moveTo>
                    <a:pt x="3261029" y="245389"/>
                  </a:moveTo>
                  <a:lnTo>
                    <a:pt x="3256330" y="242557"/>
                  </a:lnTo>
                  <a:lnTo>
                    <a:pt x="3251619" y="245402"/>
                  </a:lnTo>
                  <a:lnTo>
                    <a:pt x="3246920" y="242557"/>
                  </a:lnTo>
                  <a:lnTo>
                    <a:pt x="3242208" y="245389"/>
                  </a:lnTo>
                  <a:lnTo>
                    <a:pt x="3249269" y="249656"/>
                  </a:lnTo>
                  <a:lnTo>
                    <a:pt x="3251619" y="248234"/>
                  </a:lnTo>
                  <a:lnTo>
                    <a:pt x="3253981" y="249656"/>
                  </a:lnTo>
                  <a:lnTo>
                    <a:pt x="3261029" y="245389"/>
                  </a:lnTo>
                  <a:close/>
                </a:path>
                <a:path w="3515359" h="250190">
                  <a:moveTo>
                    <a:pt x="3290760" y="227457"/>
                  </a:moveTo>
                  <a:lnTo>
                    <a:pt x="3286048" y="224624"/>
                  </a:lnTo>
                  <a:lnTo>
                    <a:pt x="3271189" y="233591"/>
                  </a:lnTo>
                  <a:lnTo>
                    <a:pt x="3275901" y="236423"/>
                  </a:lnTo>
                  <a:lnTo>
                    <a:pt x="3290760" y="227457"/>
                  </a:lnTo>
                  <a:close/>
                </a:path>
                <a:path w="3515359" h="250190">
                  <a:moveTo>
                    <a:pt x="3320478" y="209537"/>
                  </a:moveTo>
                  <a:lnTo>
                    <a:pt x="3315766" y="206692"/>
                  </a:lnTo>
                  <a:lnTo>
                    <a:pt x="3300907" y="215658"/>
                  </a:lnTo>
                  <a:lnTo>
                    <a:pt x="3305606" y="218503"/>
                  </a:lnTo>
                  <a:lnTo>
                    <a:pt x="3320478" y="209537"/>
                  </a:lnTo>
                  <a:close/>
                </a:path>
                <a:path w="3515359" h="250190">
                  <a:moveTo>
                    <a:pt x="3349447" y="197739"/>
                  </a:moveTo>
                  <a:lnTo>
                    <a:pt x="3342386" y="193471"/>
                  </a:lnTo>
                  <a:lnTo>
                    <a:pt x="3340023" y="194894"/>
                  </a:lnTo>
                  <a:lnTo>
                    <a:pt x="3337674" y="193471"/>
                  </a:lnTo>
                  <a:lnTo>
                    <a:pt x="3330613" y="197739"/>
                  </a:lnTo>
                  <a:lnTo>
                    <a:pt x="3335324" y="200571"/>
                  </a:lnTo>
                  <a:lnTo>
                    <a:pt x="3340023" y="197739"/>
                  </a:lnTo>
                  <a:lnTo>
                    <a:pt x="3344748" y="200571"/>
                  </a:lnTo>
                  <a:lnTo>
                    <a:pt x="3349447" y="197739"/>
                  </a:lnTo>
                  <a:close/>
                </a:path>
                <a:path w="3515359" h="250190">
                  <a:moveTo>
                    <a:pt x="3379165" y="215658"/>
                  </a:moveTo>
                  <a:lnTo>
                    <a:pt x="3364319" y="206692"/>
                  </a:lnTo>
                  <a:lnTo>
                    <a:pt x="3359594" y="209537"/>
                  </a:lnTo>
                  <a:lnTo>
                    <a:pt x="3374466" y="218503"/>
                  </a:lnTo>
                  <a:lnTo>
                    <a:pt x="3379165" y="215658"/>
                  </a:lnTo>
                  <a:close/>
                </a:path>
                <a:path w="3515359" h="250190">
                  <a:moveTo>
                    <a:pt x="3408870" y="233578"/>
                  </a:moveTo>
                  <a:lnTo>
                    <a:pt x="3394024" y="224624"/>
                  </a:lnTo>
                  <a:lnTo>
                    <a:pt x="3389312" y="227457"/>
                  </a:lnTo>
                  <a:lnTo>
                    <a:pt x="3404171" y="236423"/>
                  </a:lnTo>
                  <a:lnTo>
                    <a:pt x="3408870" y="233578"/>
                  </a:lnTo>
                  <a:close/>
                </a:path>
                <a:path w="3515359" h="250190">
                  <a:moveTo>
                    <a:pt x="3437877" y="245389"/>
                  </a:moveTo>
                  <a:lnTo>
                    <a:pt x="3433153" y="242557"/>
                  </a:lnTo>
                  <a:lnTo>
                    <a:pt x="3428441" y="245402"/>
                  </a:lnTo>
                  <a:lnTo>
                    <a:pt x="3423742" y="242557"/>
                  </a:lnTo>
                  <a:lnTo>
                    <a:pt x="3419043" y="245389"/>
                  </a:lnTo>
                  <a:lnTo>
                    <a:pt x="3426104" y="249656"/>
                  </a:lnTo>
                  <a:lnTo>
                    <a:pt x="3428454" y="248234"/>
                  </a:lnTo>
                  <a:lnTo>
                    <a:pt x="3430803" y="249656"/>
                  </a:lnTo>
                  <a:lnTo>
                    <a:pt x="3437877" y="245389"/>
                  </a:lnTo>
                  <a:close/>
                </a:path>
                <a:path w="3515359" h="250190">
                  <a:moveTo>
                    <a:pt x="3467582" y="227457"/>
                  </a:moveTo>
                  <a:lnTo>
                    <a:pt x="3462871" y="224624"/>
                  </a:lnTo>
                  <a:lnTo>
                    <a:pt x="3448012" y="233578"/>
                  </a:lnTo>
                  <a:lnTo>
                    <a:pt x="3452723" y="236423"/>
                  </a:lnTo>
                  <a:lnTo>
                    <a:pt x="3467582" y="227457"/>
                  </a:lnTo>
                  <a:close/>
                </a:path>
                <a:path w="3515359" h="250190">
                  <a:moveTo>
                    <a:pt x="3497288" y="209537"/>
                  </a:moveTo>
                  <a:lnTo>
                    <a:pt x="3492576" y="206692"/>
                  </a:lnTo>
                  <a:lnTo>
                    <a:pt x="3477730" y="215658"/>
                  </a:lnTo>
                  <a:lnTo>
                    <a:pt x="3482441" y="218503"/>
                  </a:lnTo>
                  <a:lnTo>
                    <a:pt x="3497288" y="209537"/>
                  </a:lnTo>
                  <a:close/>
                </a:path>
                <a:path w="3515359" h="250190">
                  <a:moveTo>
                    <a:pt x="3515144" y="193865"/>
                  </a:moveTo>
                  <a:lnTo>
                    <a:pt x="3514496" y="193471"/>
                  </a:lnTo>
                  <a:lnTo>
                    <a:pt x="3507435" y="197739"/>
                  </a:lnTo>
                  <a:lnTo>
                    <a:pt x="3512147" y="200571"/>
                  </a:lnTo>
                  <a:lnTo>
                    <a:pt x="3515144" y="198767"/>
                  </a:lnTo>
                  <a:lnTo>
                    <a:pt x="3515144" y="193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24536" y="6575907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5">
                  <a:moveTo>
                    <a:pt x="19570" y="33985"/>
                  </a:moveTo>
                  <a:lnTo>
                    <a:pt x="14871" y="31153"/>
                  </a:lnTo>
                  <a:lnTo>
                    <a:pt x="0" y="40106"/>
                  </a:lnTo>
                  <a:lnTo>
                    <a:pt x="4699" y="42951"/>
                  </a:lnTo>
                  <a:lnTo>
                    <a:pt x="19570" y="33985"/>
                  </a:lnTo>
                  <a:close/>
                </a:path>
                <a:path w="2105025" h="56515">
                  <a:moveTo>
                    <a:pt x="49288" y="16065"/>
                  </a:moveTo>
                  <a:lnTo>
                    <a:pt x="44577" y="13220"/>
                  </a:lnTo>
                  <a:lnTo>
                    <a:pt x="29718" y="22186"/>
                  </a:lnTo>
                  <a:lnTo>
                    <a:pt x="34417" y="25031"/>
                  </a:lnTo>
                  <a:lnTo>
                    <a:pt x="49288" y="16065"/>
                  </a:lnTo>
                  <a:close/>
                </a:path>
                <a:path w="2105025" h="56515">
                  <a:moveTo>
                    <a:pt x="78270" y="4267"/>
                  </a:moveTo>
                  <a:lnTo>
                    <a:pt x="71208" y="0"/>
                  </a:lnTo>
                  <a:lnTo>
                    <a:pt x="68846" y="1422"/>
                  </a:lnTo>
                  <a:lnTo>
                    <a:pt x="66497" y="0"/>
                  </a:lnTo>
                  <a:lnTo>
                    <a:pt x="59423" y="4267"/>
                  </a:lnTo>
                  <a:lnTo>
                    <a:pt x="64135" y="7099"/>
                  </a:lnTo>
                  <a:lnTo>
                    <a:pt x="68846" y="4267"/>
                  </a:lnTo>
                  <a:lnTo>
                    <a:pt x="73571" y="7099"/>
                  </a:lnTo>
                  <a:lnTo>
                    <a:pt x="78270" y="4267"/>
                  </a:lnTo>
                  <a:close/>
                </a:path>
                <a:path w="2105025" h="56515">
                  <a:moveTo>
                    <a:pt x="107988" y="22186"/>
                  </a:moveTo>
                  <a:lnTo>
                    <a:pt x="93129" y="13220"/>
                  </a:lnTo>
                  <a:lnTo>
                    <a:pt x="88417" y="16065"/>
                  </a:lnTo>
                  <a:lnTo>
                    <a:pt x="103276" y="25031"/>
                  </a:lnTo>
                  <a:lnTo>
                    <a:pt x="107988" y="22186"/>
                  </a:lnTo>
                  <a:close/>
                </a:path>
                <a:path w="2105025" h="56515">
                  <a:moveTo>
                    <a:pt x="137706" y="40106"/>
                  </a:moveTo>
                  <a:lnTo>
                    <a:pt x="122834" y="31153"/>
                  </a:lnTo>
                  <a:lnTo>
                    <a:pt x="118122" y="33985"/>
                  </a:lnTo>
                  <a:lnTo>
                    <a:pt x="132994" y="42951"/>
                  </a:lnTo>
                  <a:lnTo>
                    <a:pt x="137706" y="40106"/>
                  </a:lnTo>
                  <a:close/>
                </a:path>
                <a:path w="2105025" h="56515">
                  <a:moveTo>
                    <a:pt x="166674" y="51917"/>
                  </a:moveTo>
                  <a:lnTo>
                    <a:pt x="161975" y="49085"/>
                  </a:lnTo>
                  <a:lnTo>
                    <a:pt x="157251" y="51930"/>
                  </a:lnTo>
                  <a:lnTo>
                    <a:pt x="152552" y="49085"/>
                  </a:lnTo>
                  <a:lnTo>
                    <a:pt x="147840" y="51917"/>
                  </a:lnTo>
                  <a:lnTo>
                    <a:pt x="154901" y="56184"/>
                  </a:lnTo>
                  <a:lnTo>
                    <a:pt x="157251" y="54762"/>
                  </a:lnTo>
                  <a:lnTo>
                    <a:pt x="159613" y="56184"/>
                  </a:lnTo>
                  <a:lnTo>
                    <a:pt x="166674" y="51917"/>
                  </a:lnTo>
                  <a:close/>
                </a:path>
                <a:path w="2105025" h="56515">
                  <a:moveTo>
                    <a:pt x="196392" y="33985"/>
                  </a:moveTo>
                  <a:lnTo>
                    <a:pt x="191693" y="31153"/>
                  </a:lnTo>
                  <a:lnTo>
                    <a:pt x="176822" y="40106"/>
                  </a:lnTo>
                  <a:lnTo>
                    <a:pt x="181521" y="42951"/>
                  </a:lnTo>
                  <a:lnTo>
                    <a:pt x="196392" y="33985"/>
                  </a:lnTo>
                  <a:close/>
                </a:path>
                <a:path w="2105025" h="56515">
                  <a:moveTo>
                    <a:pt x="226110" y="16065"/>
                  </a:moveTo>
                  <a:lnTo>
                    <a:pt x="221399" y="13220"/>
                  </a:lnTo>
                  <a:lnTo>
                    <a:pt x="206527" y="22186"/>
                  </a:lnTo>
                  <a:lnTo>
                    <a:pt x="211239" y="25031"/>
                  </a:lnTo>
                  <a:lnTo>
                    <a:pt x="226110" y="16065"/>
                  </a:lnTo>
                  <a:close/>
                </a:path>
                <a:path w="2105025" h="56515">
                  <a:moveTo>
                    <a:pt x="255092" y="4267"/>
                  </a:moveTo>
                  <a:lnTo>
                    <a:pt x="248031" y="0"/>
                  </a:lnTo>
                  <a:lnTo>
                    <a:pt x="245668" y="1422"/>
                  </a:lnTo>
                  <a:lnTo>
                    <a:pt x="243319" y="0"/>
                  </a:lnTo>
                  <a:lnTo>
                    <a:pt x="236245" y="4267"/>
                  </a:lnTo>
                  <a:lnTo>
                    <a:pt x="240957" y="7099"/>
                  </a:lnTo>
                  <a:lnTo>
                    <a:pt x="245668" y="4267"/>
                  </a:lnTo>
                  <a:lnTo>
                    <a:pt x="250380" y="7099"/>
                  </a:lnTo>
                  <a:lnTo>
                    <a:pt x="255092" y="4267"/>
                  </a:lnTo>
                  <a:close/>
                </a:path>
                <a:path w="2105025" h="56515">
                  <a:moveTo>
                    <a:pt x="284810" y="22186"/>
                  </a:moveTo>
                  <a:lnTo>
                    <a:pt x="269951" y="13220"/>
                  </a:lnTo>
                  <a:lnTo>
                    <a:pt x="265239" y="16065"/>
                  </a:lnTo>
                  <a:lnTo>
                    <a:pt x="280098" y="25031"/>
                  </a:lnTo>
                  <a:lnTo>
                    <a:pt x="284810" y="22186"/>
                  </a:lnTo>
                  <a:close/>
                </a:path>
                <a:path w="2105025" h="56515">
                  <a:moveTo>
                    <a:pt x="314528" y="40106"/>
                  </a:moveTo>
                  <a:lnTo>
                    <a:pt x="299656" y="31153"/>
                  </a:lnTo>
                  <a:lnTo>
                    <a:pt x="294944" y="33985"/>
                  </a:lnTo>
                  <a:lnTo>
                    <a:pt x="309816" y="42951"/>
                  </a:lnTo>
                  <a:lnTo>
                    <a:pt x="314528" y="40106"/>
                  </a:lnTo>
                  <a:close/>
                </a:path>
                <a:path w="2105025" h="56515">
                  <a:moveTo>
                    <a:pt x="343509" y="51917"/>
                  </a:moveTo>
                  <a:lnTo>
                    <a:pt x="338797" y="49085"/>
                  </a:lnTo>
                  <a:lnTo>
                    <a:pt x="334073" y="51930"/>
                  </a:lnTo>
                  <a:lnTo>
                    <a:pt x="329374" y="49085"/>
                  </a:lnTo>
                  <a:lnTo>
                    <a:pt x="324662" y="51917"/>
                  </a:lnTo>
                  <a:lnTo>
                    <a:pt x="331724" y="56184"/>
                  </a:lnTo>
                  <a:lnTo>
                    <a:pt x="334073" y="54762"/>
                  </a:lnTo>
                  <a:lnTo>
                    <a:pt x="336435" y="56184"/>
                  </a:lnTo>
                  <a:lnTo>
                    <a:pt x="343509" y="51917"/>
                  </a:lnTo>
                  <a:close/>
                </a:path>
                <a:path w="2105025" h="56515">
                  <a:moveTo>
                    <a:pt x="373214" y="33985"/>
                  </a:moveTo>
                  <a:lnTo>
                    <a:pt x="368503" y="31153"/>
                  </a:lnTo>
                  <a:lnTo>
                    <a:pt x="353644" y="40106"/>
                  </a:lnTo>
                  <a:lnTo>
                    <a:pt x="358355" y="42951"/>
                  </a:lnTo>
                  <a:lnTo>
                    <a:pt x="373214" y="33985"/>
                  </a:lnTo>
                  <a:close/>
                </a:path>
                <a:path w="2105025" h="56515">
                  <a:moveTo>
                    <a:pt x="402932" y="16065"/>
                  </a:moveTo>
                  <a:lnTo>
                    <a:pt x="398221" y="13220"/>
                  </a:lnTo>
                  <a:lnTo>
                    <a:pt x="383349" y="22186"/>
                  </a:lnTo>
                  <a:lnTo>
                    <a:pt x="388061" y="25031"/>
                  </a:lnTo>
                  <a:lnTo>
                    <a:pt x="402932" y="16065"/>
                  </a:lnTo>
                  <a:close/>
                </a:path>
                <a:path w="2105025" h="56515">
                  <a:moveTo>
                    <a:pt x="431914" y="4267"/>
                  </a:moveTo>
                  <a:lnTo>
                    <a:pt x="424853" y="0"/>
                  </a:lnTo>
                  <a:lnTo>
                    <a:pt x="422490" y="1422"/>
                  </a:lnTo>
                  <a:lnTo>
                    <a:pt x="420128" y="0"/>
                  </a:lnTo>
                  <a:lnTo>
                    <a:pt x="413067" y="4267"/>
                  </a:lnTo>
                  <a:lnTo>
                    <a:pt x="417779" y="7099"/>
                  </a:lnTo>
                  <a:lnTo>
                    <a:pt x="422490" y="4267"/>
                  </a:lnTo>
                  <a:lnTo>
                    <a:pt x="427202" y="7099"/>
                  </a:lnTo>
                  <a:lnTo>
                    <a:pt x="431914" y="4267"/>
                  </a:lnTo>
                  <a:close/>
                </a:path>
                <a:path w="2105025" h="56515">
                  <a:moveTo>
                    <a:pt x="461632" y="22186"/>
                  </a:moveTo>
                  <a:lnTo>
                    <a:pt x="446773" y="13220"/>
                  </a:lnTo>
                  <a:lnTo>
                    <a:pt x="442061" y="16065"/>
                  </a:lnTo>
                  <a:lnTo>
                    <a:pt x="456920" y="25031"/>
                  </a:lnTo>
                  <a:lnTo>
                    <a:pt x="461632" y="22186"/>
                  </a:lnTo>
                  <a:close/>
                </a:path>
                <a:path w="2105025" h="56515">
                  <a:moveTo>
                    <a:pt x="491337" y="40106"/>
                  </a:moveTo>
                  <a:lnTo>
                    <a:pt x="476478" y="31153"/>
                  </a:lnTo>
                  <a:lnTo>
                    <a:pt x="471766" y="33985"/>
                  </a:lnTo>
                  <a:lnTo>
                    <a:pt x="486638" y="42951"/>
                  </a:lnTo>
                  <a:lnTo>
                    <a:pt x="491337" y="40106"/>
                  </a:lnTo>
                  <a:close/>
                </a:path>
                <a:path w="2105025" h="56515">
                  <a:moveTo>
                    <a:pt x="520331" y="51917"/>
                  </a:moveTo>
                  <a:lnTo>
                    <a:pt x="515607" y="49085"/>
                  </a:lnTo>
                  <a:lnTo>
                    <a:pt x="510895" y="51930"/>
                  </a:lnTo>
                  <a:lnTo>
                    <a:pt x="506183" y="49085"/>
                  </a:lnTo>
                  <a:lnTo>
                    <a:pt x="501484" y="51917"/>
                  </a:lnTo>
                  <a:lnTo>
                    <a:pt x="508546" y="56184"/>
                  </a:lnTo>
                  <a:lnTo>
                    <a:pt x="510895" y="54762"/>
                  </a:lnTo>
                  <a:lnTo>
                    <a:pt x="513257" y="56184"/>
                  </a:lnTo>
                  <a:lnTo>
                    <a:pt x="520331" y="51917"/>
                  </a:lnTo>
                  <a:close/>
                </a:path>
                <a:path w="2105025" h="56515">
                  <a:moveTo>
                    <a:pt x="550037" y="33985"/>
                  </a:moveTo>
                  <a:lnTo>
                    <a:pt x="545325" y="31153"/>
                  </a:lnTo>
                  <a:lnTo>
                    <a:pt x="530466" y="40106"/>
                  </a:lnTo>
                  <a:lnTo>
                    <a:pt x="535178" y="42951"/>
                  </a:lnTo>
                  <a:lnTo>
                    <a:pt x="550037" y="33985"/>
                  </a:lnTo>
                  <a:close/>
                </a:path>
                <a:path w="2105025" h="56515">
                  <a:moveTo>
                    <a:pt x="579742" y="16065"/>
                  </a:moveTo>
                  <a:lnTo>
                    <a:pt x="575043" y="13220"/>
                  </a:lnTo>
                  <a:lnTo>
                    <a:pt x="560171" y="22186"/>
                  </a:lnTo>
                  <a:lnTo>
                    <a:pt x="564883" y="25031"/>
                  </a:lnTo>
                  <a:lnTo>
                    <a:pt x="579742" y="16065"/>
                  </a:lnTo>
                  <a:close/>
                </a:path>
                <a:path w="2105025" h="56515">
                  <a:moveTo>
                    <a:pt x="608736" y="4267"/>
                  </a:moveTo>
                  <a:lnTo>
                    <a:pt x="601662" y="0"/>
                  </a:lnTo>
                  <a:lnTo>
                    <a:pt x="599300" y="1422"/>
                  </a:lnTo>
                  <a:lnTo>
                    <a:pt x="596950" y="0"/>
                  </a:lnTo>
                  <a:lnTo>
                    <a:pt x="589889" y="4267"/>
                  </a:lnTo>
                  <a:lnTo>
                    <a:pt x="594601" y="7099"/>
                  </a:lnTo>
                  <a:lnTo>
                    <a:pt x="599300" y="4267"/>
                  </a:lnTo>
                  <a:lnTo>
                    <a:pt x="604024" y="7099"/>
                  </a:lnTo>
                  <a:lnTo>
                    <a:pt x="608736" y="4267"/>
                  </a:lnTo>
                  <a:close/>
                </a:path>
                <a:path w="2105025" h="56515">
                  <a:moveTo>
                    <a:pt x="638454" y="22186"/>
                  </a:moveTo>
                  <a:lnTo>
                    <a:pt x="623595" y="13220"/>
                  </a:lnTo>
                  <a:lnTo>
                    <a:pt x="618883" y="16065"/>
                  </a:lnTo>
                  <a:lnTo>
                    <a:pt x="633742" y="25031"/>
                  </a:lnTo>
                  <a:lnTo>
                    <a:pt x="638454" y="22186"/>
                  </a:lnTo>
                  <a:close/>
                </a:path>
                <a:path w="2105025" h="56515">
                  <a:moveTo>
                    <a:pt x="668159" y="40106"/>
                  </a:moveTo>
                  <a:lnTo>
                    <a:pt x="653313" y="31153"/>
                  </a:lnTo>
                  <a:lnTo>
                    <a:pt x="648601" y="33985"/>
                  </a:lnTo>
                  <a:lnTo>
                    <a:pt x="663460" y="42951"/>
                  </a:lnTo>
                  <a:lnTo>
                    <a:pt x="668159" y="40106"/>
                  </a:lnTo>
                  <a:close/>
                </a:path>
                <a:path w="2105025" h="56515">
                  <a:moveTo>
                    <a:pt x="697141" y="51917"/>
                  </a:moveTo>
                  <a:lnTo>
                    <a:pt x="692442" y="49085"/>
                  </a:lnTo>
                  <a:lnTo>
                    <a:pt x="687717" y="51930"/>
                  </a:lnTo>
                  <a:lnTo>
                    <a:pt x="683018" y="49085"/>
                  </a:lnTo>
                  <a:lnTo>
                    <a:pt x="678319" y="51917"/>
                  </a:lnTo>
                  <a:lnTo>
                    <a:pt x="685368" y="56184"/>
                  </a:lnTo>
                  <a:lnTo>
                    <a:pt x="687717" y="54762"/>
                  </a:lnTo>
                  <a:lnTo>
                    <a:pt x="690079" y="56184"/>
                  </a:lnTo>
                  <a:lnTo>
                    <a:pt x="697141" y="51917"/>
                  </a:lnTo>
                  <a:close/>
                </a:path>
                <a:path w="2105025" h="56515">
                  <a:moveTo>
                    <a:pt x="726859" y="33985"/>
                  </a:moveTo>
                  <a:lnTo>
                    <a:pt x="722147" y="31153"/>
                  </a:lnTo>
                  <a:lnTo>
                    <a:pt x="707301" y="40106"/>
                  </a:lnTo>
                  <a:lnTo>
                    <a:pt x="711987" y="42951"/>
                  </a:lnTo>
                  <a:lnTo>
                    <a:pt x="726859" y="33985"/>
                  </a:lnTo>
                  <a:close/>
                </a:path>
                <a:path w="2105025" h="56515">
                  <a:moveTo>
                    <a:pt x="756564" y="16065"/>
                  </a:moveTo>
                  <a:lnTo>
                    <a:pt x="751865" y="13220"/>
                  </a:lnTo>
                  <a:lnTo>
                    <a:pt x="736993" y="22186"/>
                  </a:lnTo>
                  <a:lnTo>
                    <a:pt x="741705" y="25031"/>
                  </a:lnTo>
                  <a:lnTo>
                    <a:pt x="756564" y="16065"/>
                  </a:lnTo>
                  <a:close/>
                </a:path>
                <a:path w="2105025" h="56515">
                  <a:moveTo>
                    <a:pt x="785558" y="4267"/>
                  </a:moveTo>
                  <a:lnTo>
                    <a:pt x="778497" y="0"/>
                  </a:lnTo>
                  <a:lnTo>
                    <a:pt x="776135" y="1422"/>
                  </a:lnTo>
                  <a:lnTo>
                    <a:pt x="773785" y="0"/>
                  </a:lnTo>
                  <a:lnTo>
                    <a:pt x="766724" y="4267"/>
                  </a:lnTo>
                  <a:lnTo>
                    <a:pt x="771436" y="7099"/>
                  </a:lnTo>
                  <a:lnTo>
                    <a:pt x="776135" y="4267"/>
                  </a:lnTo>
                  <a:lnTo>
                    <a:pt x="780846" y="7099"/>
                  </a:lnTo>
                  <a:lnTo>
                    <a:pt x="785558" y="4267"/>
                  </a:lnTo>
                  <a:close/>
                </a:path>
                <a:path w="2105025" h="56515">
                  <a:moveTo>
                    <a:pt x="815276" y="22186"/>
                  </a:moveTo>
                  <a:lnTo>
                    <a:pt x="800417" y="13220"/>
                  </a:lnTo>
                  <a:lnTo>
                    <a:pt x="795705" y="16065"/>
                  </a:lnTo>
                  <a:lnTo>
                    <a:pt x="810577" y="25031"/>
                  </a:lnTo>
                  <a:lnTo>
                    <a:pt x="815276" y="22186"/>
                  </a:lnTo>
                  <a:close/>
                </a:path>
                <a:path w="2105025" h="56515">
                  <a:moveTo>
                    <a:pt x="844994" y="40119"/>
                  </a:moveTo>
                  <a:lnTo>
                    <a:pt x="830135" y="31153"/>
                  </a:lnTo>
                  <a:lnTo>
                    <a:pt x="825423" y="33985"/>
                  </a:lnTo>
                  <a:lnTo>
                    <a:pt x="840282" y="42951"/>
                  </a:lnTo>
                  <a:lnTo>
                    <a:pt x="844994" y="40119"/>
                  </a:lnTo>
                  <a:close/>
                </a:path>
                <a:path w="2105025" h="56515">
                  <a:moveTo>
                    <a:pt x="873975" y="51917"/>
                  </a:moveTo>
                  <a:lnTo>
                    <a:pt x="869276" y="49085"/>
                  </a:lnTo>
                  <a:lnTo>
                    <a:pt x="864552" y="51930"/>
                  </a:lnTo>
                  <a:lnTo>
                    <a:pt x="859853" y="49085"/>
                  </a:lnTo>
                  <a:lnTo>
                    <a:pt x="855154" y="51917"/>
                  </a:lnTo>
                  <a:lnTo>
                    <a:pt x="862203" y="56184"/>
                  </a:lnTo>
                  <a:lnTo>
                    <a:pt x="864552" y="54762"/>
                  </a:lnTo>
                  <a:lnTo>
                    <a:pt x="866914" y="56184"/>
                  </a:lnTo>
                  <a:lnTo>
                    <a:pt x="873975" y="51917"/>
                  </a:lnTo>
                  <a:close/>
                </a:path>
                <a:path w="2105025" h="56515">
                  <a:moveTo>
                    <a:pt x="903693" y="33985"/>
                  </a:moveTo>
                  <a:lnTo>
                    <a:pt x="898994" y="31153"/>
                  </a:lnTo>
                  <a:lnTo>
                    <a:pt x="884123" y="40106"/>
                  </a:lnTo>
                  <a:lnTo>
                    <a:pt x="888834" y="42951"/>
                  </a:lnTo>
                  <a:lnTo>
                    <a:pt x="903693" y="33985"/>
                  </a:lnTo>
                  <a:close/>
                </a:path>
                <a:path w="2105025" h="56515">
                  <a:moveTo>
                    <a:pt x="933411" y="16065"/>
                  </a:moveTo>
                  <a:lnTo>
                    <a:pt x="928700" y="13220"/>
                  </a:lnTo>
                  <a:lnTo>
                    <a:pt x="913841" y="22186"/>
                  </a:lnTo>
                  <a:lnTo>
                    <a:pt x="918552" y="25031"/>
                  </a:lnTo>
                  <a:lnTo>
                    <a:pt x="933411" y="16065"/>
                  </a:lnTo>
                  <a:close/>
                </a:path>
                <a:path w="2105025" h="56515">
                  <a:moveTo>
                    <a:pt x="962380" y="4267"/>
                  </a:moveTo>
                  <a:lnTo>
                    <a:pt x="955332" y="0"/>
                  </a:lnTo>
                  <a:lnTo>
                    <a:pt x="952969" y="1422"/>
                  </a:lnTo>
                  <a:lnTo>
                    <a:pt x="950620" y="0"/>
                  </a:lnTo>
                  <a:lnTo>
                    <a:pt x="943546" y="4267"/>
                  </a:lnTo>
                  <a:lnTo>
                    <a:pt x="948270" y="7099"/>
                  </a:lnTo>
                  <a:lnTo>
                    <a:pt x="952969" y="4267"/>
                  </a:lnTo>
                  <a:lnTo>
                    <a:pt x="957681" y="7099"/>
                  </a:lnTo>
                  <a:lnTo>
                    <a:pt x="962380" y="4267"/>
                  </a:lnTo>
                  <a:close/>
                </a:path>
                <a:path w="2105025" h="56515">
                  <a:moveTo>
                    <a:pt x="992098" y="22186"/>
                  </a:moveTo>
                  <a:lnTo>
                    <a:pt x="977239" y="13220"/>
                  </a:lnTo>
                  <a:lnTo>
                    <a:pt x="972527" y="16065"/>
                  </a:lnTo>
                  <a:lnTo>
                    <a:pt x="987399" y="25031"/>
                  </a:lnTo>
                  <a:lnTo>
                    <a:pt x="992098" y="22186"/>
                  </a:lnTo>
                  <a:close/>
                </a:path>
                <a:path w="2105025" h="56515">
                  <a:moveTo>
                    <a:pt x="1021816" y="40106"/>
                  </a:moveTo>
                  <a:lnTo>
                    <a:pt x="1006957" y="31153"/>
                  </a:lnTo>
                  <a:lnTo>
                    <a:pt x="1002245" y="33985"/>
                  </a:lnTo>
                  <a:lnTo>
                    <a:pt x="1017104" y="42951"/>
                  </a:lnTo>
                  <a:lnTo>
                    <a:pt x="1021816" y="40106"/>
                  </a:lnTo>
                  <a:close/>
                </a:path>
                <a:path w="2105025" h="56515">
                  <a:moveTo>
                    <a:pt x="1050798" y="51917"/>
                  </a:moveTo>
                  <a:lnTo>
                    <a:pt x="1046099" y="49085"/>
                  </a:lnTo>
                  <a:lnTo>
                    <a:pt x="1041374" y="51930"/>
                  </a:lnTo>
                  <a:lnTo>
                    <a:pt x="1036675" y="49085"/>
                  </a:lnTo>
                  <a:lnTo>
                    <a:pt x="1031963" y="51917"/>
                  </a:lnTo>
                  <a:lnTo>
                    <a:pt x="1039025" y="56184"/>
                  </a:lnTo>
                  <a:lnTo>
                    <a:pt x="1041374" y="54762"/>
                  </a:lnTo>
                  <a:lnTo>
                    <a:pt x="1043736" y="56184"/>
                  </a:lnTo>
                  <a:lnTo>
                    <a:pt x="1050798" y="51917"/>
                  </a:lnTo>
                  <a:close/>
                </a:path>
                <a:path w="2105025" h="56515">
                  <a:moveTo>
                    <a:pt x="1080516" y="33985"/>
                  </a:moveTo>
                  <a:lnTo>
                    <a:pt x="1075804" y="31153"/>
                  </a:lnTo>
                  <a:lnTo>
                    <a:pt x="1060945" y="40106"/>
                  </a:lnTo>
                  <a:lnTo>
                    <a:pt x="1065657" y="42951"/>
                  </a:lnTo>
                  <a:lnTo>
                    <a:pt x="1080516" y="33985"/>
                  </a:lnTo>
                  <a:close/>
                </a:path>
                <a:path w="2105025" h="56515">
                  <a:moveTo>
                    <a:pt x="1110234" y="16065"/>
                  </a:moveTo>
                  <a:lnTo>
                    <a:pt x="1105522" y="13220"/>
                  </a:lnTo>
                  <a:lnTo>
                    <a:pt x="1090650" y="22186"/>
                  </a:lnTo>
                  <a:lnTo>
                    <a:pt x="1095362" y="25031"/>
                  </a:lnTo>
                  <a:lnTo>
                    <a:pt x="1110234" y="16065"/>
                  </a:lnTo>
                  <a:close/>
                </a:path>
                <a:path w="2105025" h="56515">
                  <a:moveTo>
                    <a:pt x="1139202" y="4267"/>
                  </a:moveTo>
                  <a:lnTo>
                    <a:pt x="1132141" y="0"/>
                  </a:lnTo>
                  <a:lnTo>
                    <a:pt x="1129792" y="1422"/>
                  </a:lnTo>
                  <a:lnTo>
                    <a:pt x="1127442" y="0"/>
                  </a:lnTo>
                  <a:lnTo>
                    <a:pt x="1120368" y="4267"/>
                  </a:lnTo>
                  <a:lnTo>
                    <a:pt x="1125080" y="7099"/>
                  </a:lnTo>
                  <a:lnTo>
                    <a:pt x="1129792" y="4267"/>
                  </a:lnTo>
                  <a:lnTo>
                    <a:pt x="1134503" y="7099"/>
                  </a:lnTo>
                  <a:lnTo>
                    <a:pt x="1139202" y="4267"/>
                  </a:lnTo>
                  <a:close/>
                </a:path>
                <a:path w="2105025" h="56515">
                  <a:moveTo>
                    <a:pt x="1168920" y="22186"/>
                  </a:moveTo>
                  <a:lnTo>
                    <a:pt x="1154049" y="13220"/>
                  </a:lnTo>
                  <a:lnTo>
                    <a:pt x="1149350" y="16065"/>
                  </a:lnTo>
                  <a:lnTo>
                    <a:pt x="1164209" y="25031"/>
                  </a:lnTo>
                  <a:lnTo>
                    <a:pt x="1168920" y="22186"/>
                  </a:lnTo>
                  <a:close/>
                </a:path>
                <a:path w="2105025" h="56515">
                  <a:moveTo>
                    <a:pt x="1198638" y="40106"/>
                  </a:moveTo>
                  <a:lnTo>
                    <a:pt x="1183779" y="31153"/>
                  </a:lnTo>
                  <a:lnTo>
                    <a:pt x="1179055" y="33985"/>
                  </a:lnTo>
                  <a:lnTo>
                    <a:pt x="1193927" y="42951"/>
                  </a:lnTo>
                  <a:lnTo>
                    <a:pt x="1198638" y="40106"/>
                  </a:lnTo>
                  <a:close/>
                </a:path>
                <a:path w="2105025" h="56515">
                  <a:moveTo>
                    <a:pt x="1227620" y="51917"/>
                  </a:moveTo>
                  <a:lnTo>
                    <a:pt x="1222908" y="49085"/>
                  </a:lnTo>
                  <a:lnTo>
                    <a:pt x="1218196" y="51930"/>
                  </a:lnTo>
                  <a:lnTo>
                    <a:pt x="1213497" y="49085"/>
                  </a:lnTo>
                  <a:lnTo>
                    <a:pt x="1208773" y="51917"/>
                  </a:lnTo>
                  <a:lnTo>
                    <a:pt x="1215847" y="56184"/>
                  </a:lnTo>
                  <a:lnTo>
                    <a:pt x="1218196" y="54762"/>
                  </a:lnTo>
                  <a:lnTo>
                    <a:pt x="1220558" y="56184"/>
                  </a:lnTo>
                  <a:lnTo>
                    <a:pt x="1227620" y="51917"/>
                  </a:lnTo>
                  <a:close/>
                </a:path>
                <a:path w="2105025" h="56515">
                  <a:moveTo>
                    <a:pt x="1257338" y="33985"/>
                  </a:moveTo>
                  <a:lnTo>
                    <a:pt x="1252626" y="31153"/>
                  </a:lnTo>
                  <a:lnTo>
                    <a:pt x="1237767" y="40106"/>
                  </a:lnTo>
                  <a:lnTo>
                    <a:pt x="1242479" y="42951"/>
                  </a:lnTo>
                  <a:lnTo>
                    <a:pt x="1257338" y="33985"/>
                  </a:lnTo>
                  <a:close/>
                </a:path>
                <a:path w="2105025" h="56515">
                  <a:moveTo>
                    <a:pt x="1287056" y="16065"/>
                  </a:moveTo>
                  <a:lnTo>
                    <a:pt x="1282344" y="13220"/>
                  </a:lnTo>
                  <a:lnTo>
                    <a:pt x="1267472" y="22186"/>
                  </a:lnTo>
                  <a:lnTo>
                    <a:pt x="1272184" y="25031"/>
                  </a:lnTo>
                  <a:lnTo>
                    <a:pt x="1287056" y="16065"/>
                  </a:lnTo>
                  <a:close/>
                </a:path>
                <a:path w="2105025" h="56515">
                  <a:moveTo>
                    <a:pt x="1316037" y="4267"/>
                  </a:moveTo>
                  <a:lnTo>
                    <a:pt x="1308963" y="0"/>
                  </a:lnTo>
                  <a:lnTo>
                    <a:pt x="1306614" y="1422"/>
                  </a:lnTo>
                  <a:lnTo>
                    <a:pt x="1304264" y="0"/>
                  </a:lnTo>
                  <a:lnTo>
                    <a:pt x="1297190" y="4267"/>
                  </a:lnTo>
                  <a:lnTo>
                    <a:pt x="1301902" y="7099"/>
                  </a:lnTo>
                  <a:lnTo>
                    <a:pt x="1306614" y="4267"/>
                  </a:lnTo>
                  <a:lnTo>
                    <a:pt x="1311325" y="7099"/>
                  </a:lnTo>
                  <a:lnTo>
                    <a:pt x="1316037" y="4267"/>
                  </a:lnTo>
                  <a:close/>
                </a:path>
                <a:path w="2105025" h="56515">
                  <a:moveTo>
                    <a:pt x="1345742" y="22186"/>
                  </a:moveTo>
                  <a:lnTo>
                    <a:pt x="1330883" y="13220"/>
                  </a:lnTo>
                  <a:lnTo>
                    <a:pt x="1326172" y="16065"/>
                  </a:lnTo>
                  <a:lnTo>
                    <a:pt x="1341031" y="25031"/>
                  </a:lnTo>
                  <a:lnTo>
                    <a:pt x="1345742" y="22186"/>
                  </a:lnTo>
                  <a:close/>
                </a:path>
                <a:path w="2105025" h="56515">
                  <a:moveTo>
                    <a:pt x="1375448" y="40106"/>
                  </a:moveTo>
                  <a:lnTo>
                    <a:pt x="1360589" y="31153"/>
                  </a:lnTo>
                  <a:lnTo>
                    <a:pt x="1355877" y="33985"/>
                  </a:lnTo>
                  <a:lnTo>
                    <a:pt x="1370749" y="42951"/>
                  </a:lnTo>
                  <a:lnTo>
                    <a:pt x="1375448" y="40106"/>
                  </a:lnTo>
                  <a:close/>
                </a:path>
                <a:path w="2105025" h="56515">
                  <a:moveTo>
                    <a:pt x="1404442" y="51917"/>
                  </a:moveTo>
                  <a:lnTo>
                    <a:pt x="1399730" y="49085"/>
                  </a:lnTo>
                  <a:lnTo>
                    <a:pt x="1395018" y="51930"/>
                  </a:lnTo>
                  <a:lnTo>
                    <a:pt x="1390307" y="49085"/>
                  </a:lnTo>
                  <a:lnTo>
                    <a:pt x="1385595" y="51917"/>
                  </a:lnTo>
                  <a:lnTo>
                    <a:pt x="1392669" y="56184"/>
                  </a:lnTo>
                  <a:lnTo>
                    <a:pt x="1395018" y="54762"/>
                  </a:lnTo>
                  <a:lnTo>
                    <a:pt x="1397381" y="56184"/>
                  </a:lnTo>
                  <a:lnTo>
                    <a:pt x="1404442" y="51917"/>
                  </a:lnTo>
                  <a:close/>
                </a:path>
                <a:path w="2105025" h="56515">
                  <a:moveTo>
                    <a:pt x="1434160" y="33985"/>
                  </a:moveTo>
                  <a:lnTo>
                    <a:pt x="1429448" y="31153"/>
                  </a:lnTo>
                  <a:lnTo>
                    <a:pt x="1414576" y="40106"/>
                  </a:lnTo>
                  <a:lnTo>
                    <a:pt x="1419288" y="42951"/>
                  </a:lnTo>
                  <a:lnTo>
                    <a:pt x="1434160" y="33985"/>
                  </a:lnTo>
                  <a:close/>
                </a:path>
                <a:path w="2105025" h="56515">
                  <a:moveTo>
                    <a:pt x="1463865" y="16065"/>
                  </a:moveTo>
                  <a:lnTo>
                    <a:pt x="1459153" y="13220"/>
                  </a:lnTo>
                  <a:lnTo>
                    <a:pt x="1444294" y="22186"/>
                  </a:lnTo>
                  <a:lnTo>
                    <a:pt x="1449006" y="25031"/>
                  </a:lnTo>
                  <a:lnTo>
                    <a:pt x="1463865" y="16065"/>
                  </a:lnTo>
                  <a:close/>
                </a:path>
                <a:path w="2105025" h="56515">
                  <a:moveTo>
                    <a:pt x="1492859" y="4267"/>
                  </a:moveTo>
                  <a:lnTo>
                    <a:pt x="1485785" y="0"/>
                  </a:lnTo>
                  <a:lnTo>
                    <a:pt x="1483423" y="1422"/>
                  </a:lnTo>
                  <a:lnTo>
                    <a:pt x="1481074" y="0"/>
                  </a:lnTo>
                  <a:lnTo>
                    <a:pt x="1474012" y="4267"/>
                  </a:lnTo>
                  <a:lnTo>
                    <a:pt x="1478711" y="7099"/>
                  </a:lnTo>
                  <a:lnTo>
                    <a:pt x="1483423" y="4267"/>
                  </a:lnTo>
                  <a:lnTo>
                    <a:pt x="1488147" y="7099"/>
                  </a:lnTo>
                  <a:lnTo>
                    <a:pt x="1492859" y="4267"/>
                  </a:lnTo>
                  <a:close/>
                </a:path>
                <a:path w="2105025" h="56515">
                  <a:moveTo>
                    <a:pt x="1522564" y="22186"/>
                  </a:moveTo>
                  <a:lnTo>
                    <a:pt x="1507705" y="13220"/>
                  </a:lnTo>
                  <a:lnTo>
                    <a:pt x="1502994" y="16065"/>
                  </a:lnTo>
                  <a:lnTo>
                    <a:pt x="1517865" y="25031"/>
                  </a:lnTo>
                  <a:lnTo>
                    <a:pt x="1522564" y="22186"/>
                  </a:lnTo>
                  <a:close/>
                </a:path>
                <a:path w="2105025" h="56515">
                  <a:moveTo>
                    <a:pt x="1552282" y="40106"/>
                  </a:moveTo>
                  <a:lnTo>
                    <a:pt x="1537411" y="31153"/>
                  </a:lnTo>
                  <a:lnTo>
                    <a:pt x="1532712" y="33985"/>
                  </a:lnTo>
                  <a:lnTo>
                    <a:pt x="1547571" y="42951"/>
                  </a:lnTo>
                  <a:lnTo>
                    <a:pt x="1552282" y="40106"/>
                  </a:lnTo>
                  <a:close/>
                </a:path>
                <a:path w="2105025" h="56515">
                  <a:moveTo>
                    <a:pt x="1581264" y="51917"/>
                  </a:moveTo>
                  <a:lnTo>
                    <a:pt x="1576552" y="49085"/>
                  </a:lnTo>
                  <a:lnTo>
                    <a:pt x="1571840" y="51930"/>
                  </a:lnTo>
                  <a:lnTo>
                    <a:pt x="1567129" y="49085"/>
                  </a:lnTo>
                  <a:lnTo>
                    <a:pt x="1562417" y="51917"/>
                  </a:lnTo>
                  <a:lnTo>
                    <a:pt x="1569478" y="56184"/>
                  </a:lnTo>
                  <a:lnTo>
                    <a:pt x="1571840" y="54762"/>
                  </a:lnTo>
                  <a:lnTo>
                    <a:pt x="1574203" y="56184"/>
                  </a:lnTo>
                  <a:lnTo>
                    <a:pt x="1581264" y="51917"/>
                  </a:lnTo>
                  <a:close/>
                </a:path>
                <a:path w="2105025" h="56515">
                  <a:moveTo>
                    <a:pt x="1610969" y="33985"/>
                  </a:moveTo>
                  <a:lnTo>
                    <a:pt x="1606270" y="31153"/>
                  </a:lnTo>
                  <a:lnTo>
                    <a:pt x="1591398" y="40119"/>
                  </a:lnTo>
                  <a:lnTo>
                    <a:pt x="1596110" y="42951"/>
                  </a:lnTo>
                  <a:lnTo>
                    <a:pt x="1610969" y="33985"/>
                  </a:lnTo>
                  <a:close/>
                </a:path>
                <a:path w="2105025" h="56515">
                  <a:moveTo>
                    <a:pt x="1640687" y="16065"/>
                  </a:moveTo>
                  <a:lnTo>
                    <a:pt x="1635975" y="13220"/>
                  </a:lnTo>
                  <a:lnTo>
                    <a:pt x="1621116" y="22186"/>
                  </a:lnTo>
                  <a:lnTo>
                    <a:pt x="1625815" y="25031"/>
                  </a:lnTo>
                  <a:lnTo>
                    <a:pt x="1640687" y="16065"/>
                  </a:lnTo>
                  <a:close/>
                </a:path>
                <a:path w="2105025" h="56515">
                  <a:moveTo>
                    <a:pt x="1669681" y="4267"/>
                  </a:moveTo>
                  <a:lnTo>
                    <a:pt x="1662607" y="0"/>
                  </a:lnTo>
                  <a:lnTo>
                    <a:pt x="1660245" y="1422"/>
                  </a:lnTo>
                  <a:lnTo>
                    <a:pt x="1657896" y="0"/>
                  </a:lnTo>
                  <a:lnTo>
                    <a:pt x="1650834" y="4267"/>
                  </a:lnTo>
                  <a:lnTo>
                    <a:pt x="1655546" y="7099"/>
                  </a:lnTo>
                  <a:lnTo>
                    <a:pt x="1660245" y="4267"/>
                  </a:lnTo>
                  <a:lnTo>
                    <a:pt x="1664970" y="7099"/>
                  </a:lnTo>
                  <a:lnTo>
                    <a:pt x="1669681" y="4267"/>
                  </a:lnTo>
                  <a:close/>
                </a:path>
                <a:path w="2105025" h="56515">
                  <a:moveTo>
                    <a:pt x="1699387" y="22186"/>
                  </a:moveTo>
                  <a:lnTo>
                    <a:pt x="1684528" y="13220"/>
                  </a:lnTo>
                  <a:lnTo>
                    <a:pt x="1679816" y="16065"/>
                  </a:lnTo>
                  <a:lnTo>
                    <a:pt x="1694688" y="25031"/>
                  </a:lnTo>
                  <a:lnTo>
                    <a:pt x="1699387" y="22186"/>
                  </a:lnTo>
                  <a:close/>
                </a:path>
                <a:path w="2105025" h="56515">
                  <a:moveTo>
                    <a:pt x="1729105" y="40106"/>
                  </a:moveTo>
                  <a:lnTo>
                    <a:pt x="1714233" y="31153"/>
                  </a:lnTo>
                  <a:lnTo>
                    <a:pt x="1709534" y="33985"/>
                  </a:lnTo>
                  <a:lnTo>
                    <a:pt x="1724393" y="42951"/>
                  </a:lnTo>
                  <a:lnTo>
                    <a:pt x="1729105" y="40106"/>
                  </a:lnTo>
                  <a:close/>
                </a:path>
                <a:path w="2105025" h="56515">
                  <a:moveTo>
                    <a:pt x="1758086" y="51917"/>
                  </a:moveTo>
                  <a:lnTo>
                    <a:pt x="1753374" y="49085"/>
                  </a:lnTo>
                  <a:lnTo>
                    <a:pt x="1748650" y="51930"/>
                  </a:lnTo>
                  <a:lnTo>
                    <a:pt x="1743951" y="49085"/>
                  </a:lnTo>
                  <a:lnTo>
                    <a:pt x="1739239" y="51917"/>
                  </a:lnTo>
                  <a:lnTo>
                    <a:pt x="1746300" y="56184"/>
                  </a:lnTo>
                  <a:lnTo>
                    <a:pt x="1748650" y="54762"/>
                  </a:lnTo>
                  <a:lnTo>
                    <a:pt x="1751012" y="56184"/>
                  </a:lnTo>
                  <a:lnTo>
                    <a:pt x="1758086" y="51917"/>
                  </a:lnTo>
                  <a:close/>
                </a:path>
                <a:path w="2105025" h="56515">
                  <a:moveTo>
                    <a:pt x="1787804" y="33985"/>
                  </a:moveTo>
                  <a:lnTo>
                    <a:pt x="1783092" y="31153"/>
                  </a:lnTo>
                  <a:lnTo>
                    <a:pt x="1768233" y="40106"/>
                  </a:lnTo>
                  <a:lnTo>
                    <a:pt x="1772932" y="42951"/>
                  </a:lnTo>
                  <a:lnTo>
                    <a:pt x="1787804" y="33985"/>
                  </a:lnTo>
                  <a:close/>
                </a:path>
                <a:path w="2105025" h="56515">
                  <a:moveTo>
                    <a:pt x="1817509" y="16065"/>
                  </a:moveTo>
                  <a:lnTo>
                    <a:pt x="1812810" y="13220"/>
                  </a:lnTo>
                  <a:lnTo>
                    <a:pt x="1797939" y="22186"/>
                  </a:lnTo>
                  <a:lnTo>
                    <a:pt x="1802650" y="25031"/>
                  </a:lnTo>
                  <a:lnTo>
                    <a:pt x="1817509" y="16065"/>
                  </a:lnTo>
                  <a:close/>
                </a:path>
                <a:path w="2105025" h="56515">
                  <a:moveTo>
                    <a:pt x="1846503" y="4267"/>
                  </a:moveTo>
                  <a:lnTo>
                    <a:pt x="1839429" y="0"/>
                  </a:lnTo>
                  <a:lnTo>
                    <a:pt x="1837067" y="1422"/>
                  </a:lnTo>
                  <a:lnTo>
                    <a:pt x="1834718" y="0"/>
                  </a:lnTo>
                  <a:lnTo>
                    <a:pt x="1827657" y="4267"/>
                  </a:lnTo>
                  <a:lnTo>
                    <a:pt x="1832368" y="7099"/>
                  </a:lnTo>
                  <a:lnTo>
                    <a:pt x="1837067" y="4267"/>
                  </a:lnTo>
                  <a:lnTo>
                    <a:pt x="1841779" y="7099"/>
                  </a:lnTo>
                  <a:lnTo>
                    <a:pt x="1846503" y="4267"/>
                  </a:lnTo>
                  <a:close/>
                </a:path>
                <a:path w="2105025" h="56515">
                  <a:moveTo>
                    <a:pt x="1876209" y="22186"/>
                  </a:moveTo>
                  <a:lnTo>
                    <a:pt x="1861350" y="13220"/>
                  </a:lnTo>
                  <a:lnTo>
                    <a:pt x="1856638" y="16065"/>
                  </a:lnTo>
                  <a:lnTo>
                    <a:pt x="1871497" y="25031"/>
                  </a:lnTo>
                  <a:lnTo>
                    <a:pt x="1876209" y="22186"/>
                  </a:lnTo>
                  <a:close/>
                </a:path>
                <a:path w="2105025" h="56515">
                  <a:moveTo>
                    <a:pt x="1905927" y="40106"/>
                  </a:moveTo>
                  <a:lnTo>
                    <a:pt x="1891055" y="31153"/>
                  </a:lnTo>
                  <a:lnTo>
                    <a:pt x="1886356" y="33985"/>
                  </a:lnTo>
                  <a:lnTo>
                    <a:pt x="1901215" y="42951"/>
                  </a:lnTo>
                  <a:lnTo>
                    <a:pt x="1905927" y="40106"/>
                  </a:lnTo>
                  <a:close/>
                </a:path>
                <a:path w="2105025" h="56515">
                  <a:moveTo>
                    <a:pt x="1934908" y="51917"/>
                  </a:moveTo>
                  <a:lnTo>
                    <a:pt x="1930184" y="49085"/>
                  </a:lnTo>
                  <a:lnTo>
                    <a:pt x="1925472" y="51930"/>
                  </a:lnTo>
                  <a:lnTo>
                    <a:pt x="1920786" y="49085"/>
                  </a:lnTo>
                  <a:lnTo>
                    <a:pt x="1916061" y="51917"/>
                  </a:lnTo>
                  <a:lnTo>
                    <a:pt x="1923122" y="56184"/>
                  </a:lnTo>
                  <a:lnTo>
                    <a:pt x="1925472" y="54762"/>
                  </a:lnTo>
                  <a:lnTo>
                    <a:pt x="1927834" y="56184"/>
                  </a:lnTo>
                  <a:lnTo>
                    <a:pt x="1934908" y="51917"/>
                  </a:lnTo>
                  <a:close/>
                </a:path>
                <a:path w="2105025" h="56515">
                  <a:moveTo>
                    <a:pt x="1964626" y="33985"/>
                  </a:moveTo>
                  <a:lnTo>
                    <a:pt x="1959902" y="31153"/>
                  </a:lnTo>
                  <a:lnTo>
                    <a:pt x="1945055" y="40106"/>
                  </a:lnTo>
                  <a:lnTo>
                    <a:pt x="1949754" y="42951"/>
                  </a:lnTo>
                  <a:lnTo>
                    <a:pt x="1964626" y="33985"/>
                  </a:lnTo>
                  <a:close/>
                </a:path>
                <a:path w="2105025" h="56515">
                  <a:moveTo>
                    <a:pt x="1994331" y="16065"/>
                  </a:moveTo>
                  <a:lnTo>
                    <a:pt x="1989620" y="13220"/>
                  </a:lnTo>
                  <a:lnTo>
                    <a:pt x="1974761" y="22186"/>
                  </a:lnTo>
                  <a:lnTo>
                    <a:pt x="1979472" y="25031"/>
                  </a:lnTo>
                  <a:lnTo>
                    <a:pt x="1994331" y="16065"/>
                  </a:lnTo>
                  <a:close/>
                </a:path>
                <a:path w="2105025" h="56515">
                  <a:moveTo>
                    <a:pt x="2023313" y="4267"/>
                  </a:moveTo>
                  <a:lnTo>
                    <a:pt x="2016239" y="0"/>
                  </a:lnTo>
                  <a:lnTo>
                    <a:pt x="2013889" y="1422"/>
                  </a:lnTo>
                  <a:lnTo>
                    <a:pt x="2011553" y="0"/>
                  </a:lnTo>
                  <a:lnTo>
                    <a:pt x="2004479" y="4267"/>
                  </a:lnTo>
                  <a:lnTo>
                    <a:pt x="2009190" y="7099"/>
                  </a:lnTo>
                  <a:lnTo>
                    <a:pt x="2013889" y="4267"/>
                  </a:lnTo>
                  <a:lnTo>
                    <a:pt x="2018601" y="7099"/>
                  </a:lnTo>
                  <a:lnTo>
                    <a:pt x="2023313" y="4267"/>
                  </a:lnTo>
                  <a:close/>
                </a:path>
                <a:path w="2105025" h="56515">
                  <a:moveTo>
                    <a:pt x="2053031" y="22186"/>
                  </a:moveTo>
                  <a:lnTo>
                    <a:pt x="2038172" y="13220"/>
                  </a:lnTo>
                  <a:lnTo>
                    <a:pt x="2033460" y="16065"/>
                  </a:lnTo>
                  <a:lnTo>
                    <a:pt x="2048332" y="25031"/>
                  </a:lnTo>
                  <a:lnTo>
                    <a:pt x="2053031" y="22186"/>
                  </a:lnTo>
                  <a:close/>
                </a:path>
                <a:path w="2105025" h="56515">
                  <a:moveTo>
                    <a:pt x="2082749" y="40119"/>
                  </a:moveTo>
                  <a:lnTo>
                    <a:pt x="2067877" y="31153"/>
                  </a:lnTo>
                  <a:lnTo>
                    <a:pt x="2063165" y="33985"/>
                  </a:lnTo>
                  <a:lnTo>
                    <a:pt x="2078037" y="42951"/>
                  </a:lnTo>
                  <a:lnTo>
                    <a:pt x="2082749" y="40119"/>
                  </a:lnTo>
                  <a:close/>
                </a:path>
                <a:path w="2105025" h="56515">
                  <a:moveTo>
                    <a:pt x="2104656" y="53340"/>
                  </a:moveTo>
                  <a:lnTo>
                    <a:pt x="2097595" y="49085"/>
                  </a:lnTo>
                  <a:lnTo>
                    <a:pt x="2092883" y="51917"/>
                  </a:lnTo>
                  <a:lnTo>
                    <a:pt x="2099957" y="56184"/>
                  </a:lnTo>
                  <a:lnTo>
                    <a:pt x="2104656" y="53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28856" y="6575907"/>
              <a:ext cx="845185" cy="56515"/>
            </a:xfrm>
            <a:custGeom>
              <a:avLst/>
              <a:gdLst/>
              <a:ahLst/>
              <a:cxnLst/>
              <a:rect l="l" t="t" r="r" b="b"/>
              <a:pathLst>
                <a:path w="845185" h="56515">
                  <a:moveTo>
                    <a:pt x="19558" y="22186"/>
                  </a:moveTo>
                  <a:lnTo>
                    <a:pt x="4686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845185" h="56515">
                  <a:moveTo>
                    <a:pt x="49263" y="40106"/>
                  </a:moveTo>
                  <a:lnTo>
                    <a:pt x="34404" y="31153"/>
                  </a:lnTo>
                  <a:lnTo>
                    <a:pt x="29692" y="33985"/>
                  </a:lnTo>
                  <a:lnTo>
                    <a:pt x="44551" y="42951"/>
                  </a:lnTo>
                  <a:lnTo>
                    <a:pt x="49263" y="40106"/>
                  </a:lnTo>
                  <a:close/>
                </a:path>
                <a:path w="845185" h="56515">
                  <a:moveTo>
                    <a:pt x="78244" y="51917"/>
                  </a:moveTo>
                  <a:lnTo>
                    <a:pt x="73545" y="49085"/>
                  </a:lnTo>
                  <a:lnTo>
                    <a:pt x="68834" y="51930"/>
                  </a:lnTo>
                  <a:lnTo>
                    <a:pt x="64122" y="49085"/>
                  </a:lnTo>
                  <a:lnTo>
                    <a:pt x="59410" y="51917"/>
                  </a:lnTo>
                  <a:lnTo>
                    <a:pt x="66484" y="56184"/>
                  </a:lnTo>
                  <a:lnTo>
                    <a:pt x="68834" y="54762"/>
                  </a:lnTo>
                  <a:lnTo>
                    <a:pt x="71183" y="56184"/>
                  </a:lnTo>
                  <a:lnTo>
                    <a:pt x="78244" y="51917"/>
                  </a:lnTo>
                  <a:close/>
                </a:path>
                <a:path w="845185" h="56515">
                  <a:moveTo>
                    <a:pt x="107962" y="33985"/>
                  </a:moveTo>
                  <a:lnTo>
                    <a:pt x="103251" y="31153"/>
                  </a:lnTo>
                  <a:lnTo>
                    <a:pt x="88379" y="40106"/>
                  </a:lnTo>
                  <a:lnTo>
                    <a:pt x="93091" y="42951"/>
                  </a:lnTo>
                  <a:lnTo>
                    <a:pt x="107962" y="33985"/>
                  </a:lnTo>
                  <a:close/>
                </a:path>
                <a:path w="845185" h="56515">
                  <a:moveTo>
                    <a:pt x="137668" y="16065"/>
                  </a:moveTo>
                  <a:lnTo>
                    <a:pt x="132956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68" y="16065"/>
                  </a:lnTo>
                  <a:close/>
                </a:path>
                <a:path w="845185" h="56515">
                  <a:moveTo>
                    <a:pt x="166662" y="4267"/>
                  </a:moveTo>
                  <a:lnTo>
                    <a:pt x="159600" y="0"/>
                  </a:lnTo>
                  <a:lnTo>
                    <a:pt x="157238" y="1422"/>
                  </a:lnTo>
                  <a:lnTo>
                    <a:pt x="154889" y="0"/>
                  </a:lnTo>
                  <a:lnTo>
                    <a:pt x="147815" y="4267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67"/>
                  </a:lnTo>
                  <a:close/>
                </a:path>
                <a:path w="845185" h="56515">
                  <a:moveTo>
                    <a:pt x="196380" y="22186"/>
                  </a:moveTo>
                  <a:lnTo>
                    <a:pt x="181508" y="13220"/>
                  </a:lnTo>
                  <a:lnTo>
                    <a:pt x="176796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845185" h="56515">
                  <a:moveTo>
                    <a:pt x="226085" y="40106"/>
                  </a:moveTo>
                  <a:lnTo>
                    <a:pt x="211239" y="31153"/>
                  </a:lnTo>
                  <a:lnTo>
                    <a:pt x="206527" y="33985"/>
                  </a:lnTo>
                  <a:lnTo>
                    <a:pt x="221373" y="42951"/>
                  </a:lnTo>
                  <a:lnTo>
                    <a:pt x="226085" y="40106"/>
                  </a:lnTo>
                  <a:close/>
                </a:path>
                <a:path w="845185" h="56515">
                  <a:moveTo>
                    <a:pt x="255066" y="51917"/>
                  </a:moveTo>
                  <a:lnTo>
                    <a:pt x="250355" y="49085"/>
                  </a:lnTo>
                  <a:lnTo>
                    <a:pt x="245643" y="51930"/>
                  </a:lnTo>
                  <a:lnTo>
                    <a:pt x="240944" y="49085"/>
                  </a:lnTo>
                  <a:lnTo>
                    <a:pt x="236232" y="51917"/>
                  </a:lnTo>
                  <a:lnTo>
                    <a:pt x="243293" y="56184"/>
                  </a:lnTo>
                  <a:lnTo>
                    <a:pt x="245643" y="54762"/>
                  </a:lnTo>
                  <a:lnTo>
                    <a:pt x="248005" y="56184"/>
                  </a:lnTo>
                  <a:lnTo>
                    <a:pt x="255066" y="51917"/>
                  </a:lnTo>
                  <a:close/>
                </a:path>
                <a:path w="845185" h="56515">
                  <a:moveTo>
                    <a:pt x="284784" y="33985"/>
                  </a:moveTo>
                  <a:lnTo>
                    <a:pt x="280073" y="31153"/>
                  </a:lnTo>
                  <a:lnTo>
                    <a:pt x="265201" y="40106"/>
                  </a:lnTo>
                  <a:lnTo>
                    <a:pt x="269913" y="42951"/>
                  </a:lnTo>
                  <a:lnTo>
                    <a:pt x="284784" y="33985"/>
                  </a:lnTo>
                  <a:close/>
                </a:path>
                <a:path w="845185" h="56515">
                  <a:moveTo>
                    <a:pt x="314490" y="16065"/>
                  </a:moveTo>
                  <a:lnTo>
                    <a:pt x="309778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845185" h="56515">
                  <a:moveTo>
                    <a:pt x="343484" y="4267"/>
                  </a:moveTo>
                  <a:lnTo>
                    <a:pt x="336423" y="0"/>
                  </a:lnTo>
                  <a:lnTo>
                    <a:pt x="334060" y="1422"/>
                  </a:lnTo>
                  <a:lnTo>
                    <a:pt x="331711" y="0"/>
                  </a:lnTo>
                  <a:lnTo>
                    <a:pt x="324650" y="4267"/>
                  </a:lnTo>
                  <a:lnTo>
                    <a:pt x="329349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67"/>
                  </a:lnTo>
                  <a:close/>
                </a:path>
                <a:path w="845185" h="56515">
                  <a:moveTo>
                    <a:pt x="373202" y="22186"/>
                  </a:moveTo>
                  <a:lnTo>
                    <a:pt x="358330" y="13220"/>
                  </a:lnTo>
                  <a:lnTo>
                    <a:pt x="353618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845185" h="56515">
                  <a:moveTo>
                    <a:pt x="402907" y="40106"/>
                  </a:moveTo>
                  <a:lnTo>
                    <a:pt x="388035" y="31153"/>
                  </a:lnTo>
                  <a:lnTo>
                    <a:pt x="383349" y="33985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845185" h="56515">
                  <a:moveTo>
                    <a:pt x="431888" y="51917"/>
                  </a:moveTo>
                  <a:lnTo>
                    <a:pt x="427177" y="49085"/>
                  </a:lnTo>
                  <a:lnTo>
                    <a:pt x="422465" y="51930"/>
                  </a:lnTo>
                  <a:lnTo>
                    <a:pt x="417766" y="49085"/>
                  </a:lnTo>
                  <a:lnTo>
                    <a:pt x="413067" y="51917"/>
                  </a:lnTo>
                  <a:lnTo>
                    <a:pt x="420128" y="56184"/>
                  </a:lnTo>
                  <a:lnTo>
                    <a:pt x="422478" y="54762"/>
                  </a:lnTo>
                  <a:lnTo>
                    <a:pt x="424827" y="56184"/>
                  </a:lnTo>
                  <a:lnTo>
                    <a:pt x="431888" y="51917"/>
                  </a:lnTo>
                  <a:close/>
                </a:path>
                <a:path w="845185" h="56515">
                  <a:moveTo>
                    <a:pt x="461606" y="33985"/>
                  </a:moveTo>
                  <a:lnTo>
                    <a:pt x="456895" y="31153"/>
                  </a:lnTo>
                  <a:lnTo>
                    <a:pt x="442036" y="40106"/>
                  </a:lnTo>
                  <a:lnTo>
                    <a:pt x="446735" y="42951"/>
                  </a:lnTo>
                  <a:lnTo>
                    <a:pt x="461606" y="33985"/>
                  </a:lnTo>
                  <a:close/>
                </a:path>
                <a:path w="845185" h="56515">
                  <a:moveTo>
                    <a:pt x="491312" y="16065"/>
                  </a:moveTo>
                  <a:lnTo>
                    <a:pt x="486600" y="13220"/>
                  </a:lnTo>
                  <a:lnTo>
                    <a:pt x="471754" y="22186"/>
                  </a:lnTo>
                  <a:lnTo>
                    <a:pt x="476440" y="25031"/>
                  </a:lnTo>
                  <a:lnTo>
                    <a:pt x="491312" y="16065"/>
                  </a:lnTo>
                  <a:close/>
                </a:path>
                <a:path w="845185" h="56515">
                  <a:moveTo>
                    <a:pt x="520293" y="4267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67"/>
                  </a:lnTo>
                  <a:lnTo>
                    <a:pt x="506158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293" y="4267"/>
                  </a:lnTo>
                  <a:close/>
                </a:path>
                <a:path w="845185" h="56515">
                  <a:moveTo>
                    <a:pt x="550011" y="22186"/>
                  </a:moveTo>
                  <a:lnTo>
                    <a:pt x="535152" y="13220"/>
                  </a:lnTo>
                  <a:lnTo>
                    <a:pt x="530440" y="16065"/>
                  </a:lnTo>
                  <a:lnTo>
                    <a:pt x="545312" y="25031"/>
                  </a:lnTo>
                  <a:lnTo>
                    <a:pt x="550011" y="22186"/>
                  </a:lnTo>
                  <a:close/>
                </a:path>
                <a:path w="845185" h="56515">
                  <a:moveTo>
                    <a:pt x="579729" y="40106"/>
                  </a:moveTo>
                  <a:lnTo>
                    <a:pt x="564870" y="31153"/>
                  </a:lnTo>
                  <a:lnTo>
                    <a:pt x="560158" y="33985"/>
                  </a:lnTo>
                  <a:lnTo>
                    <a:pt x="575030" y="42951"/>
                  </a:lnTo>
                  <a:lnTo>
                    <a:pt x="579729" y="40106"/>
                  </a:lnTo>
                  <a:close/>
                </a:path>
                <a:path w="845185" h="56515">
                  <a:moveTo>
                    <a:pt x="608711" y="51917"/>
                  </a:moveTo>
                  <a:lnTo>
                    <a:pt x="603999" y="49085"/>
                  </a:lnTo>
                  <a:lnTo>
                    <a:pt x="599287" y="51930"/>
                  </a:lnTo>
                  <a:lnTo>
                    <a:pt x="594588" y="49085"/>
                  </a:lnTo>
                  <a:lnTo>
                    <a:pt x="589876" y="51917"/>
                  </a:lnTo>
                  <a:lnTo>
                    <a:pt x="596938" y="56184"/>
                  </a:lnTo>
                  <a:lnTo>
                    <a:pt x="599287" y="54762"/>
                  </a:lnTo>
                  <a:lnTo>
                    <a:pt x="601649" y="56184"/>
                  </a:lnTo>
                  <a:lnTo>
                    <a:pt x="608711" y="51917"/>
                  </a:lnTo>
                  <a:close/>
                </a:path>
                <a:path w="845185" h="56515">
                  <a:moveTo>
                    <a:pt x="638429" y="33985"/>
                  </a:moveTo>
                  <a:lnTo>
                    <a:pt x="633730" y="31153"/>
                  </a:lnTo>
                  <a:lnTo>
                    <a:pt x="618858" y="40119"/>
                  </a:lnTo>
                  <a:lnTo>
                    <a:pt x="623557" y="42951"/>
                  </a:lnTo>
                  <a:lnTo>
                    <a:pt x="638429" y="33985"/>
                  </a:lnTo>
                  <a:close/>
                </a:path>
                <a:path w="845185" h="56515">
                  <a:moveTo>
                    <a:pt x="668147" y="16065"/>
                  </a:moveTo>
                  <a:lnTo>
                    <a:pt x="663435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845185" h="56515">
                  <a:moveTo>
                    <a:pt x="697128" y="4267"/>
                  </a:moveTo>
                  <a:lnTo>
                    <a:pt x="690067" y="0"/>
                  </a:lnTo>
                  <a:lnTo>
                    <a:pt x="687705" y="1422"/>
                  </a:lnTo>
                  <a:lnTo>
                    <a:pt x="685355" y="0"/>
                  </a:lnTo>
                  <a:lnTo>
                    <a:pt x="678294" y="4267"/>
                  </a:lnTo>
                  <a:lnTo>
                    <a:pt x="683006" y="7099"/>
                  </a:lnTo>
                  <a:lnTo>
                    <a:pt x="687705" y="4267"/>
                  </a:lnTo>
                  <a:lnTo>
                    <a:pt x="692429" y="7099"/>
                  </a:lnTo>
                  <a:lnTo>
                    <a:pt x="697128" y="4267"/>
                  </a:lnTo>
                  <a:close/>
                </a:path>
                <a:path w="845185" h="56515">
                  <a:moveTo>
                    <a:pt x="726846" y="22186"/>
                  </a:moveTo>
                  <a:lnTo>
                    <a:pt x="711974" y="13220"/>
                  </a:lnTo>
                  <a:lnTo>
                    <a:pt x="707275" y="16065"/>
                  </a:lnTo>
                  <a:lnTo>
                    <a:pt x="722147" y="25031"/>
                  </a:lnTo>
                  <a:lnTo>
                    <a:pt x="726846" y="22186"/>
                  </a:lnTo>
                  <a:close/>
                </a:path>
                <a:path w="845185" h="56515">
                  <a:moveTo>
                    <a:pt x="756564" y="40106"/>
                  </a:moveTo>
                  <a:lnTo>
                    <a:pt x="741692" y="31153"/>
                  </a:lnTo>
                  <a:lnTo>
                    <a:pt x="736993" y="33985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845185" h="56515">
                  <a:moveTo>
                    <a:pt x="785533" y="51917"/>
                  </a:moveTo>
                  <a:lnTo>
                    <a:pt x="780821" y="49085"/>
                  </a:lnTo>
                  <a:lnTo>
                    <a:pt x="776122" y="51930"/>
                  </a:lnTo>
                  <a:lnTo>
                    <a:pt x="771410" y="49085"/>
                  </a:lnTo>
                  <a:lnTo>
                    <a:pt x="766699" y="51917"/>
                  </a:lnTo>
                  <a:lnTo>
                    <a:pt x="773772" y="56184"/>
                  </a:lnTo>
                  <a:lnTo>
                    <a:pt x="776122" y="54762"/>
                  </a:lnTo>
                  <a:lnTo>
                    <a:pt x="778484" y="56184"/>
                  </a:lnTo>
                  <a:lnTo>
                    <a:pt x="785533" y="51917"/>
                  </a:lnTo>
                  <a:close/>
                </a:path>
                <a:path w="845185" h="56515">
                  <a:moveTo>
                    <a:pt x="815251" y="33985"/>
                  </a:moveTo>
                  <a:lnTo>
                    <a:pt x="810552" y="31153"/>
                  </a:lnTo>
                  <a:lnTo>
                    <a:pt x="795680" y="40106"/>
                  </a:lnTo>
                  <a:lnTo>
                    <a:pt x="800379" y="42951"/>
                  </a:lnTo>
                  <a:lnTo>
                    <a:pt x="815251" y="33985"/>
                  </a:lnTo>
                  <a:close/>
                </a:path>
                <a:path w="845185" h="56515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097" y="25031"/>
                  </a:lnTo>
                  <a:lnTo>
                    <a:pt x="844969" y="16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665633"/>
              <a:ext cx="5633085" cy="53340"/>
            </a:xfrm>
            <a:custGeom>
              <a:avLst/>
              <a:gdLst/>
              <a:ahLst/>
              <a:cxnLst/>
              <a:rect l="l" t="t" r="r" b="b"/>
              <a:pathLst>
                <a:path w="5633085" h="53340">
                  <a:moveTo>
                    <a:pt x="0" y="53096"/>
                  </a:moveTo>
                  <a:lnTo>
                    <a:pt x="5632768" y="53096"/>
                  </a:lnTo>
                  <a:lnTo>
                    <a:pt x="5632768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8518A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356257"/>
              <a:ext cx="5633085" cy="309880"/>
            </a:xfrm>
            <a:custGeom>
              <a:avLst/>
              <a:gdLst/>
              <a:ahLst/>
              <a:cxnLst/>
              <a:rect l="l" t="t" r="r" b="b"/>
              <a:pathLst>
                <a:path w="5633085" h="309879">
                  <a:moveTo>
                    <a:pt x="5632768" y="0"/>
                  </a:moveTo>
                  <a:lnTo>
                    <a:pt x="0" y="0"/>
                  </a:lnTo>
                  <a:lnTo>
                    <a:pt x="0" y="309377"/>
                  </a:lnTo>
                  <a:lnTo>
                    <a:pt x="5632768" y="309377"/>
                  </a:lnTo>
                  <a:lnTo>
                    <a:pt x="56327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48" y="6382435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4">
                  <a:moveTo>
                    <a:pt x="19570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71" y="25031"/>
                  </a:lnTo>
                  <a:lnTo>
                    <a:pt x="19570" y="22186"/>
                  </a:lnTo>
                  <a:close/>
                </a:path>
                <a:path w="2105025" h="56514">
                  <a:moveTo>
                    <a:pt x="49288" y="40106"/>
                  </a:moveTo>
                  <a:lnTo>
                    <a:pt x="34429" y="31140"/>
                  </a:lnTo>
                  <a:lnTo>
                    <a:pt x="29718" y="33997"/>
                  </a:lnTo>
                  <a:lnTo>
                    <a:pt x="44577" y="42951"/>
                  </a:lnTo>
                  <a:lnTo>
                    <a:pt x="49288" y="40106"/>
                  </a:lnTo>
                  <a:close/>
                </a:path>
                <a:path w="2105025" h="56514">
                  <a:moveTo>
                    <a:pt x="78270" y="51917"/>
                  </a:moveTo>
                  <a:lnTo>
                    <a:pt x="73558" y="49072"/>
                  </a:lnTo>
                  <a:lnTo>
                    <a:pt x="68846" y="51917"/>
                  </a:lnTo>
                  <a:lnTo>
                    <a:pt x="64147" y="49072"/>
                  </a:lnTo>
                  <a:lnTo>
                    <a:pt x="59436" y="51917"/>
                  </a:lnTo>
                  <a:lnTo>
                    <a:pt x="66497" y="56172"/>
                  </a:lnTo>
                  <a:lnTo>
                    <a:pt x="68846" y="54762"/>
                  </a:lnTo>
                  <a:lnTo>
                    <a:pt x="71208" y="56172"/>
                  </a:lnTo>
                  <a:lnTo>
                    <a:pt x="78270" y="51917"/>
                  </a:lnTo>
                  <a:close/>
                </a:path>
                <a:path w="2105025" h="56514">
                  <a:moveTo>
                    <a:pt x="107988" y="33997"/>
                  </a:moveTo>
                  <a:lnTo>
                    <a:pt x="103276" y="31140"/>
                  </a:lnTo>
                  <a:lnTo>
                    <a:pt x="88417" y="40106"/>
                  </a:lnTo>
                  <a:lnTo>
                    <a:pt x="93129" y="42951"/>
                  </a:lnTo>
                  <a:lnTo>
                    <a:pt x="107988" y="33997"/>
                  </a:lnTo>
                  <a:close/>
                </a:path>
                <a:path w="2105025" h="56514">
                  <a:moveTo>
                    <a:pt x="137706" y="16065"/>
                  </a:moveTo>
                  <a:lnTo>
                    <a:pt x="132994" y="13220"/>
                  </a:lnTo>
                  <a:lnTo>
                    <a:pt x="118135" y="22186"/>
                  </a:lnTo>
                  <a:lnTo>
                    <a:pt x="122847" y="25031"/>
                  </a:lnTo>
                  <a:lnTo>
                    <a:pt x="137706" y="16065"/>
                  </a:lnTo>
                  <a:close/>
                </a:path>
                <a:path w="2105025" h="56514">
                  <a:moveTo>
                    <a:pt x="166687" y="4254"/>
                  </a:moveTo>
                  <a:lnTo>
                    <a:pt x="159613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53" y="4254"/>
                  </a:lnTo>
                  <a:lnTo>
                    <a:pt x="152552" y="7099"/>
                  </a:lnTo>
                  <a:lnTo>
                    <a:pt x="157251" y="4267"/>
                  </a:lnTo>
                  <a:lnTo>
                    <a:pt x="161963" y="7099"/>
                  </a:lnTo>
                  <a:lnTo>
                    <a:pt x="166687" y="4254"/>
                  </a:lnTo>
                  <a:close/>
                </a:path>
                <a:path w="2105025" h="56514">
                  <a:moveTo>
                    <a:pt x="196392" y="22186"/>
                  </a:moveTo>
                  <a:lnTo>
                    <a:pt x="181533" y="13220"/>
                  </a:lnTo>
                  <a:lnTo>
                    <a:pt x="176822" y="16065"/>
                  </a:lnTo>
                  <a:lnTo>
                    <a:pt x="191681" y="25031"/>
                  </a:lnTo>
                  <a:lnTo>
                    <a:pt x="196392" y="22186"/>
                  </a:lnTo>
                  <a:close/>
                </a:path>
                <a:path w="2105025" h="56514">
                  <a:moveTo>
                    <a:pt x="226098" y="40106"/>
                  </a:moveTo>
                  <a:lnTo>
                    <a:pt x="211251" y="31140"/>
                  </a:lnTo>
                  <a:lnTo>
                    <a:pt x="206540" y="33997"/>
                  </a:lnTo>
                  <a:lnTo>
                    <a:pt x="221399" y="42951"/>
                  </a:lnTo>
                  <a:lnTo>
                    <a:pt x="226098" y="40106"/>
                  </a:lnTo>
                  <a:close/>
                </a:path>
                <a:path w="2105025" h="56514">
                  <a:moveTo>
                    <a:pt x="255092" y="51917"/>
                  </a:moveTo>
                  <a:lnTo>
                    <a:pt x="250380" y="49072"/>
                  </a:lnTo>
                  <a:lnTo>
                    <a:pt x="245668" y="51917"/>
                  </a:lnTo>
                  <a:lnTo>
                    <a:pt x="240969" y="49072"/>
                  </a:lnTo>
                  <a:lnTo>
                    <a:pt x="236258" y="51917"/>
                  </a:lnTo>
                  <a:lnTo>
                    <a:pt x="243319" y="56172"/>
                  </a:lnTo>
                  <a:lnTo>
                    <a:pt x="245668" y="54762"/>
                  </a:lnTo>
                  <a:lnTo>
                    <a:pt x="248031" y="56172"/>
                  </a:lnTo>
                  <a:lnTo>
                    <a:pt x="255092" y="51917"/>
                  </a:lnTo>
                  <a:close/>
                </a:path>
                <a:path w="2105025" h="56514">
                  <a:moveTo>
                    <a:pt x="284810" y="33997"/>
                  </a:moveTo>
                  <a:lnTo>
                    <a:pt x="280098" y="31140"/>
                  </a:lnTo>
                  <a:lnTo>
                    <a:pt x="265239" y="40106"/>
                  </a:lnTo>
                  <a:lnTo>
                    <a:pt x="269951" y="42951"/>
                  </a:lnTo>
                  <a:lnTo>
                    <a:pt x="284810" y="33997"/>
                  </a:lnTo>
                  <a:close/>
                </a:path>
                <a:path w="2105025" h="56514">
                  <a:moveTo>
                    <a:pt x="314515" y="16065"/>
                  </a:moveTo>
                  <a:lnTo>
                    <a:pt x="309803" y="13220"/>
                  </a:lnTo>
                  <a:lnTo>
                    <a:pt x="294957" y="22186"/>
                  </a:lnTo>
                  <a:lnTo>
                    <a:pt x="299656" y="25031"/>
                  </a:lnTo>
                  <a:lnTo>
                    <a:pt x="314515" y="16065"/>
                  </a:lnTo>
                  <a:close/>
                </a:path>
                <a:path w="2105025" h="56514">
                  <a:moveTo>
                    <a:pt x="343496" y="4254"/>
                  </a:moveTo>
                  <a:lnTo>
                    <a:pt x="336435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62" y="4254"/>
                  </a:lnTo>
                  <a:lnTo>
                    <a:pt x="329374" y="7099"/>
                  </a:lnTo>
                  <a:lnTo>
                    <a:pt x="334073" y="4267"/>
                  </a:lnTo>
                  <a:lnTo>
                    <a:pt x="338785" y="7099"/>
                  </a:lnTo>
                  <a:lnTo>
                    <a:pt x="343496" y="4254"/>
                  </a:lnTo>
                  <a:close/>
                </a:path>
                <a:path w="2105025" h="56514">
                  <a:moveTo>
                    <a:pt x="373214" y="22186"/>
                  </a:moveTo>
                  <a:lnTo>
                    <a:pt x="358355" y="13220"/>
                  </a:lnTo>
                  <a:lnTo>
                    <a:pt x="353656" y="16065"/>
                  </a:lnTo>
                  <a:lnTo>
                    <a:pt x="368503" y="25031"/>
                  </a:lnTo>
                  <a:lnTo>
                    <a:pt x="373214" y="22186"/>
                  </a:lnTo>
                  <a:close/>
                </a:path>
                <a:path w="2105025" h="56514">
                  <a:moveTo>
                    <a:pt x="402932" y="40106"/>
                  </a:moveTo>
                  <a:lnTo>
                    <a:pt x="388073" y="31140"/>
                  </a:lnTo>
                  <a:lnTo>
                    <a:pt x="383362" y="33997"/>
                  </a:lnTo>
                  <a:lnTo>
                    <a:pt x="398221" y="42951"/>
                  </a:lnTo>
                  <a:lnTo>
                    <a:pt x="402932" y="40106"/>
                  </a:lnTo>
                  <a:close/>
                </a:path>
                <a:path w="2105025" h="56514">
                  <a:moveTo>
                    <a:pt x="431914" y="51917"/>
                  </a:moveTo>
                  <a:lnTo>
                    <a:pt x="427202" y="49072"/>
                  </a:lnTo>
                  <a:lnTo>
                    <a:pt x="422490" y="51917"/>
                  </a:lnTo>
                  <a:lnTo>
                    <a:pt x="417791" y="49072"/>
                  </a:lnTo>
                  <a:lnTo>
                    <a:pt x="413080" y="51917"/>
                  </a:lnTo>
                  <a:lnTo>
                    <a:pt x="420141" y="56172"/>
                  </a:lnTo>
                  <a:lnTo>
                    <a:pt x="422490" y="54762"/>
                  </a:lnTo>
                  <a:lnTo>
                    <a:pt x="424853" y="56172"/>
                  </a:lnTo>
                  <a:lnTo>
                    <a:pt x="431914" y="51917"/>
                  </a:lnTo>
                  <a:close/>
                </a:path>
                <a:path w="2105025" h="56514">
                  <a:moveTo>
                    <a:pt x="461632" y="33997"/>
                  </a:moveTo>
                  <a:lnTo>
                    <a:pt x="456920" y="31140"/>
                  </a:lnTo>
                  <a:lnTo>
                    <a:pt x="442061" y="40106"/>
                  </a:lnTo>
                  <a:lnTo>
                    <a:pt x="446773" y="42951"/>
                  </a:lnTo>
                  <a:lnTo>
                    <a:pt x="461632" y="33997"/>
                  </a:lnTo>
                  <a:close/>
                </a:path>
                <a:path w="2105025" h="56514">
                  <a:moveTo>
                    <a:pt x="491350" y="16065"/>
                  </a:moveTo>
                  <a:lnTo>
                    <a:pt x="486625" y="13220"/>
                  </a:lnTo>
                  <a:lnTo>
                    <a:pt x="471779" y="22186"/>
                  </a:lnTo>
                  <a:lnTo>
                    <a:pt x="476478" y="25031"/>
                  </a:lnTo>
                  <a:lnTo>
                    <a:pt x="491350" y="16065"/>
                  </a:lnTo>
                  <a:close/>
                </a:path>
                <a:path w="2105025" h="56514">
                  <a:moveTo>
                    <a:pt x="520319" y="4254"/>
                  </a:moveTo>
                  <a:lnTo>
                    <a:pt x="513257" y="0"/>
                  </a:lnTo>
                  <a:lnTo>
                    <a:pt x="510895" y="1422"/>
                  </a:lnTo>
                  <a:lnTo>
                    <a:pt x="508546" y="0"/>
                  </a:lnTo>
                  <a:lnTo>
                    <a:pt x="501497" y="4254"/>
                  </a:lnTo>
                  <a:lnTo>
                    <a:pt x="506196" y="7099"/>
                  </a:lnTo>
                  <a:lnTo>
                    <a:pt x="510895" y="4267"/>
                  </a:lnTo>
                  <a:lnTo>
                    <a:pt x="515607" y="7099"/>
                  </a:lnTo>
                  <a:lnTo>
                    <a:pt x="520319" y="4254"/>
                  </a:lnTo>
                  <a:close/>
                </a:path>
                <a:path w="2105025" h="56514">
                  <a:moveTo>
                    <a:pt x="550037" y="22186"/>
                  </a:moveTo>
                  <a:lnTo>
                    <a:pt x="535190" y="13220"/>
                  </a:lnTo>
                  <a:lnTo>
                    <a:pt x="530466" y="16065"/>
                  </a:lnTo>
                  <a:lnTo>
                    <a:pt x="545325" y="25031"/>
                  </a:lnTo>
                  <a:lnTo>
                    <a:pt x="550037" y="22186"/>
                  </a:lnTo>
                  <a:close/>
                </a:path>
                <a:path w="2105025" h="56514">
                  <a:moveTo>
                    <a:pt x="579755" y="40106"/>
                  </a:moveTo>
                  <a:lnTo>
                    <a:pt x="564883" y="31140"/>
                  </a:lnTo>
                  <a:lnTo>
                    <a:pt x="560184" y="33997"/>
                  </a:lnTo>
                  <a:lnTo>
                    <a:pt x="575043" y="42951"/>
                  </a:lnTo>
                  <a:lnTo>
                    <a:pt x="579755" y="40106"/>
                  </a:lnTo>
                  <a:close/>
                </a:path>
                <a:path w="2105025" h="56514">
                  <a:moveTo>
                    <a:pt x="608736" y="51917"/>
                  </a:moveTo>
                  <a:lnTo>
                    <a:pt x="604024" y="49072"/>
                  </a:lnTo>
                  <a:lnTo>
                    <a:pt x="599313" y="51917"/>
                  </a:lnTo>
                  <a:lnTo>
                    <a:pt x="594614" y="49072"/>
                  </a:lnTo>
                  <a:lnTo>
                    <a:pt x="589902" y="51917"/>
                  </a:lnTo>
                  <a:lnTo>
                    <a:pt x="596963" y="56172"/>
                  </a:lnTo>
                  <a:lnTo>
                    <a:pt x="599313" y="54762"/>
                  </a:lnTo>
                  <a:lnTo>
                    <a:pt x="601675" y="56172"/>
                  </a:lnTo>
                  <a:lnTo>
                    <a:pt x="608736" y="51917"/>
                  </a:lnTo>
                  <a:close/>
                </a:path>
                <a:path w="2105025" h="56514">
                  <a:moveTo>
                    <a:pt x="638441" y="33997"/>
                  </a:moveTo>
                  <a:lnTo>
                    <a:pt x="633742" y="31140"/>
                  </a:lnTo>
                  <a:lnTo>
                    <a:pt x="618883" y="40106"/>
                  </a:lnTo>
                  <a:lnTo>
                    <a:pt x="623595" y="42951"/>
                  </a:lnTo>
                  <a:lnTo>
                    <a:pt x="638441" y="33997"/>
                  </a:lnTo>
                  <a:close/>
                </a:path>
                <a:path w="2105025" h="56514">
                  <a:moveTo>
                    <a:pt x="668159" y="16065"/>
                  </a:moveTo>
                  <a:lnTo>
                    <a:pt x="663460" y="13220"/>
                  </a:lnTo>
                  <a:lnTo>
                    <a:pt x="648601" y="22186"/>
                  </a:lnTo>
                  <a:lnTo>
                    <a:pt x="653313" y="25031"/>
                  </a:lnTo>
                  <a:lnTo>
                    <a:pt x="668159" y="16065"/>
                  </a:lnTo>
                  <a:close/>
                </a:path>
                <a:path w="2105025" h="56514">
                  <a:moveTo>
                    <a:pt x="697141" y="4254"/>
                  </a:moveTo>
                  <a:lnTo>
                    <a:pt x="690092" y="0"/>
                  </a:lnTo>
                  <a:lnTo>
                    <a:pt x="687730" y="1422"/>
                  </a:lnTo>
                  <a:lnTo>
                    <a:pt x="685380" y="0"/>
                  </a:lnTo>
                  <a:lnTo>
                    <a:pt x="678307" y="4254"/>
                  </a:lnTo>
                  <a:lnTo>
                    <a:pt x="683018" y="7099"/>
                  </a:lnTo>
                  <a:lnTo>
                    <a:pt x="687730" y="4267"/>
                  </a:lnTo>
                  <a:lnTo>
                    <a:pt x="692429" y="7099"/>
                  </a:lnTo>
                  <a:lnTo>
                    <a:pt x="697141" y="4254"/>
                  </a:lnTo>
                  <a:close/>
                </a:path>
                <a:path w="2105025" h="56514">
                  <a:moveTo>
                    <a:pt x="726859" y="22186"/>
                  </a:moveTo>
                  <a:lnTo>
                    <a:pt x="712000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2105025" h="56514">
                  <a:moveTo>
                    <a:pt x="756564" y="40106"/>
                  </a:moveTo>
                  <a:lnTo>
                    <a:pt x="741718" y="31140"/>
                  </a:lnTo>
                  <a:lnTo>
                    <a:pt x="737006" y="33997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2105025" h="56514">
                  <a:moveTo>
                    <a:pt x="785558" y="51917"/>
                  </a:moveTo>
                  <a:lnTo>
                    <a:pt x="780846" y="49072"/>
                  </a:lnTo>
                  <a:lnTo>
                    <a:pt x="776135" y="51930"/>
                  </a:lnTo>
                  <a:lnTo>
                    <a:pt x="771436" y="49072"/>
                  </a:lnTo>
                  <a:lnTo>
                    <a:pt x="766724" y="51917"/>
                  </a:lnTo>
                  <a:lnTo>
                    <a:pt x="773785" y="56172"/>
                  </a:lnTo>
                  <a:lnTo>
                    <a:pt x="776135" y="54762"/>
                  </a:lnTo>
                  <a:lnTo>
                    <a:pt x="778484" y="56172"/>
                  </a:lnTo>
                  <a:lnTo>
                    <a:pt x="785558" y="51917"/>
                  </a:lnTo>
                  <a:close/>
                </a:path>
                <a:path w="2105025" h="56514">
                  <a:moveTo>
                    <a:pt x="815263" y="33997"/>
                  </a:moveTo>
                  <a:lnTo>
                    <a:pt x="810564" y="31140"/>
                  </a:lnTo>
                  <a:lnTo>
                    <a:pt x="795705" y="40106"/>
                  </a:lnTo>
                  <a:lnTo>
                    <a:pt x="800417" y="42951"/>
                  </a:lnTo>
                  <a:lnTo>
                    <a:pt x="815263" y="33997"/>
                  </a:lnTo>
                  <a:close/>
                </a:path>
                <a:path w="2105025" h="56514">
                  <a:moveTo>
                    <a:pt x="844981" y="16065"/>
                  </a:moveTo>
                  <a:lnTo>
                    <a:pt x="840270" y="13220"/>
                  </a:lnTo>
                  <a:lnTo>
                    <a:pt x="825411" y="22186"/>
                  </a:lnTo>
                  <a:lnTo>
                    <a:pt x="830122" y="25031"/>
                  </a:lnTo>
                  <a:lnTo>
                    <a:pt x="844981" y="16065"/>
                  </a:lnTo>
                  <a:close/>
                </a:path>
                <a:path w="2105025" h="56514">
                  <a:moveTo>
                    <a:pt x="873963" y="4254"/>
                  </a:moveTo>
                  <a:lnTo>
                    <a:pt x="866914" y="0"/>
                  </a:lnTo>
                  <a:lnTo>
                    <a:pt x="864552" y="1422"/>
                  </a:lnTo>
                  <a:lnTo>
                    <a:pt x="862203" y="0"/>
                  </a:lnTo>
                  <a:lnTo>
                    <a:pt x="855129" y="4254"/>
                  </a:lnTo>
                  <a:lnTo>
                    <a:pt x="859840" y="7099"/>
                  </a:lnTo>
                  <a:lnTo>
                    <a:pt x="864552" y="4267"/>
                  </a:lnTo>
                  <a:lnTo>
                    <a:pt x="869264" y="7099"/>
                  </a:lnTo>
                  <a:lnTo>
                    <a:pt x="873963" y="4254"/>
                  </a:lnTo>
                  <a:close/>
                </a:path>
                <a:path w="2105025" h="56514">
                  <a:moveTo>
                    <a:pt x="903681" y="22186"/>
                  </a:moveTo>
                  <a:lnTo>
                    <a:pt x="888822" y="13220"/>
                  </a:lnTo>
                  <a:lnTo>
                    <a:pt x="884110" y="16065"/>
                  </a:lnTo>
                  <a:lnTo>
                    <a:pt x="898969" y="25031"/>
                  </a:lnTo>
                  <a:lnTo>
                    <a:pt x="903681" y="22186"/>
                  </a:lnTo>
                  <a:close/>
                </a:path>
                <a:path w="2105025" h="56514">
                  <a:moveTo>
                    <a:pt x="933386" y="40106"/>
                  </a:moveTo>
                  <a:lnTo>
                    <a:pt x="918540" y="31140"/>
                  </a:lnTo>
                  <a:lnTo>
                    <a:pt x="913828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2105025" h="56514">
                  <a:moveTo>
                    <a:pt x="962380" y="51917"/>
                  </a:moveTo>
                  <a:lnTo>
                    <a:pt x="957668" y="49072"/>
                  </a:lnTo>
                  <a:lnTo>
                    <a:pt x="952957" y="51917"/>
                  </a:lnTo>
                  <a:lnTo>
                    <a:pt x="948258" y="49072"/>
                  </a:lnTo>
                  <a:lnTo>
                    <a:pt x="943546" y="51917"/>
                  </a:lnTo>
                  <a:lnTo>
                    <a:pt x="950607" y="56172"/>
                  </a:lnTo>
                  <a:lnTo>
                    <a:pt x="952957" y="54762"/>
                  </a:lnTo>
                  <a:lnTo>
                    <a:pt x="955319" y="56172"/>
                  </a:lnTo>
                  <a:lnTo>
                    <a:pt x="962380" y="51917"/>
                  </a:lnTo>
                  <a:close/>
                </a:path>
                <a:path w="2105025" h="56514">
                  <a:moveTo>
                    <a:pt x="992085" y="33997"/>
                  </a:moveTo>
                  <a:lnTo>
                    <a:pt x="987386" y="31140"/>
                  </a:lnTo>
                  <a:lnTo>
                    <a:pt x="972527" y="40106"/>
                  </a:lnTo>
                  <a:lnTo>
                    <a:pt x="977239" y="42951"/>
                  </a:lnTo>
                  <a:lnTo>
                    <a:pt x="992085" y="33997"/>
                  </a:lnTo>
                  <a:close/>
                </a:path>
                <a:path w="2105025" h="56514">
                  <a:moveTo>
                    <a:pt x="1021803" y="16065"/>
                  </a:moveTo>
                  <a:lnTo>
                    <a:pt x="1017092" y="13220"/>
                  </a:lnTo>
                  <a:lnTo>
                    <a:pt x="1002233" y="22186"/>
                  </a:lnTo>
                  <a:lnTo>
                    <a:pt x="1006944" y="25031"/>
                  </a:lnTo>
                  <a:lnTo>
                    <a:pt x="1021803" y="16065"/>
                  </a:lnTo>
                  <a:close/>
                </a:path>
                <a:path w="2105025" h="56514">
                  <a:moveTo>
                    <a:pt x="1050785" y="4254"/>
                  </a:moveTo>
                  <a:lnTo>
                    <a:pt x="1043736" y="0"/>
                  </a:lnTo>
                  <a:lnTo>
                    <a:pt x="1041374" y="1422"/>
                  </a:lnTo>
                  <a:lnTo>
                    <a:pt x="1039025" y="0"/>
                  </a:lnTo>
                  <a:lnTo>
                    <a:pt x="1031963" y="4254"/>
                  </a:lnTo>
                  <a:lnTo>
                    <a:pt x="1036662" y="7099"/>
                  </a:lnTo>
                  <a:lnTo>
                    <a:pt x="1041374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2105025" h="56514">
                  <a:moveTo>
                    <a:pt x="1080503" y="22186"/>
                  </a:moveTo>
                  <a:lnTo>
                    <a:pt x="1065644" y="13220"/>
                  </a:lnTo>
                  <a:lnTo>
                    <a:pt x="1060932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2105025" h="56514">
                  <a:moveTo>
                    <a:pt x="1110208" y="40106"/>
                  </a:moveTo>
                  <a:lnTo>
                    <a:pt x="1095349" y="31140"/>
                  </a:lnTo>
                  <a:lnTo>
                    <a:pt x="1090650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2105025" h="56514">
                  <a:moveTo>
                    <a:pt x="1139202" y="51917"/>
                  </a:moveTo>
                  <a:lnTo>
                    <a:pt x="1134491" y="49072"/>
                  </a:lnTo>
                  <a:lnTo>
                    <a:pt x="1129779" y="51917"/>
                  </a:lnTo>
                  <a:lnTo>
                    <a:pt x="1125067" y="49072"/>
                  </a:lnTo>
                  <a:lnTo>
                    <a:pt x="1120355" y="51917"/>
                  </a:lnTo>
                  <a:lnTo>
                    <a:pt x="1127429" y="56172"/>
                  </a:lnTo>
                  <a:lnTo>
                    <a:pt x="1129779" y="54762"/>
                  </a:lnTo>
                  <a:lnTo>
                    <a:pt x="1132141" y="56172"/>
                  </a:lnTo>
                  <a:lnTo>
                    <a:pt x="1139202" y="51917"/>
                  </a:lnTo>
                  <a:close/>
                </a:path>
                <a:path w="2105025" h="56514">
                  <a:moveTo>
                    <a:pt x="1168908" y="33997"/>
                  </a:moveTo>
                  <a:lnTo>
                    <a:pt x="1164209" y="31140"/>
                  </a:lnTo>
                  <a:lnTo>
                    <a:pt x="1149350" y="40106"/>
                  </a:lnTo>
                  <a:lnTo>
                    <a:pt x="1154061" y="42951"/>
                  </a:lnTo>
                  <a:lnTo>
                    <a:pt x="1168908" y="33997"/>
                  </a:lnTo>
                  <a:close/>
                </a:path>
                <a:path w="2105025" h="56514">
                  <a:moveTo>
                    <a:pt x="1198626" y="16065"/>
                  </a:moveTo>
                  <a:lnTo>
                    <a:pt x="1193914" y="13220"/>
                  </a:lnTo>
                  <a:lnTo>
                    <a:pt x="1179055" y="22186"/>
                  </a:lnTo>
                  <a:lnTo>
                    <a:pt x="1183767" y="25031"/>
                  </a:lnTo>
                  <a:lnTo>
                    <a:pt x="1198626" y="16065"/>
                  </a:lnTo>
                  <a:close/>
                </a:path>
                <a:path w="2105025" h="56514">
                  <a:moveTo>
                    <a:pt x="1227607" y="4254"/>
                  </a:moveTo>
                  <a:lnTo>
                    <a:pt x="1220546" y="0"/>
                  </a:lnTo>
                  <a:lnTo>
                    <a:pt x="1218184" y="1422"/>
                  </a:lnTo>
                  <a:lnTo>
                    <a:pt x="1215834" y="0"/>
                  </a:lnTo>
                  <a:lnTo>
                    <a:pt x="1208773" y="4254"/>
                  </a:lnTo>
                  <a:lnTo>
                    <a:pt x="1213485" y="7099"/>
                  </a:lnTo>
                  <a:lnTo>
                    <a:pt x="1218184" y="4267"/>
                  </a:lnTo>
                  <a:lnTo>
                    <a:pt x="1222895" y="7099"/>
                  </a:lnTo>
                  <a:lnTo>
                    <a:pt x="1227607" y="4254"/>
                  </a:lnTo>
                  <a:close/>
                </a:path>
                <a:path w="2105025" h="56514">
                  <a:moveTo>
                    <a:pt x="1257325" y="22186"/>
                  </a:moveTo>
                  <a:lnTo>
                    <a:pt x="1242466" y="13220"/>
                  </a:lnTo>
                  <a:lnTo>
                    <a:pt x="1237754" y="16065"/>
                  </a:lnTo>
                  <a:lnTo>
                    <a:pt x="1252613" y="25031"/>
                  </a:lnTo>
                  <a:lnTo>
                    <a:pt x="1257325" y="22186"/>
                  </a:lnTo>
                  <a:close/>
                </a:path>
                <a:path w="2105025" h="56514">
                  <a:moveTo>
                    <a:pt x="1287030" y="40106"/>
                  </a:moveTo>
                  <a:lnTo>
                    <a:pt x="1272171" y="31140"/>
                  </a:lnTo>
                  <a:lnTo>
                    <a:pt x="1267472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2105025" h="56514">
                  <a:moveTo>
                    <a:pt x="1316024" y="51917"/>
                  </a:moveTo>
                  <a:lnTo>
                    <a:pt x="1311313" y="49072"/>
                  </a:lnTo>
                  <a:lnTo>
                    <a:pt x="1306601" y="51917"/>
                  </a:lnTo>
                  <a:lnTo>
                    <a:pt x="1301889" y="49072"/>
                  </a:lnTo>
                  <a:lnTo>
                    <a:pt x="1297190" y="51917"/>
                  </a:lnTo>
                  <a:lnTo>
                    <a:pt x="1304251" y="56172"/>
                  </a:lnTo>
                  <a:lnTo>
                    <a:pt x="1306601" y="54762"/>
                  </a:lnTo>
                  <a:lnTo>
                    <a:pt x="1308963" y="56172"/>
                  </a:lnTo>
                  <a:lnTo>
                    <a:pt x="1316024" y="51917"/>
                  </a:lnTo>
                  <a:close/>
                </a:path>
                <a:path w="2105025" h="56514">
                  <a:moveTo>
                    <a:pt x="1345730" y="33997"/>
                  </a:moveTo>
                  <a:lnTo>
                    <a:pt x="1341031" y="31140"/>
                  </a:lnTo>
                  <a:lnTo>
                    <a:pt x="1326172" y="40106"/>
                  </a:lnTo>
                  <a:lnTo>
                    <a:pt x="1330871" y="42951"/>
                  </a:lnTo>
                  <a:lnTo>
                    <a:pt x="1345730" y="33997"/>
                  </a:lnTo>
                  <a:close/>
                </a:path>
                <a:path w="2105025" h="56514">
                  <a:moveTo>
                    <a:pt x="1375448" y="16065"/>
                  </a:moveTo>
                  <a:lnTo>
                    <a:pt x="1370736" y="13220"/>
                  </a:lnTo>
                  <a:lnTo>
                    <a:pt x="1355877" y="22186"/>
                  </a:lnTo>
                  <a:lnTo>
                    <a:pt x="1360589" y="25031"/>
                  </a:lnTo>
                  <a:lnTo>
                    <a:pt x="1375448" y="16065"/>
                  </a:lnTo>
                  <a:close/>
                </a:path>
                <a:path w="2105025" h="56514">
                  <a:moveTo>
                    <a:pt x="1404429" y="4254"/>
                  </a:moveTo>
                  <a:lnTo>
                    <a:pt x="1397368" y="0"/>
                  </a:lnTo>
                  <a:lnTo>
                    <a:pt x="1395006" y="1422"/>
                  </a:lnTo>
                  <a:lnTo>
                    <a:pt x="1392656" y="0"/>
                  </a:lnTo>
                  <a:lnTo>
                    <a:pt x="1385608" y="4254"/>
                  </a:lnTo>
                  <a:lnTo>
                    <a:pt x="1390307" y="7099"/>
                  </a:lnTo>
                  <a:lnTo>
                    <a:pt x="1395006" y="4267"/>
                  </a:lnTo>
                  <a:lnTo>
                    <a:pt x="1399730" y="7099"/>
                  </a:lnTo>
                  <a:lnTo>
                    <a:pt x="1404429" y="4254"/>
                  </a:lnTo>
                  <a:close/>
                </a:path>
                <a:path w="2105025" h="56514">
                  <a:moveTo>
                    <a:pt x="1434147" y="22186"/>
                  </a:moveTo>
                  <a:lnTo>
                    <a:pt x="1419288" y="13220"/>
                  </a:lnTo>
                  <a:lnTo>
                    <a:pt x="1414576" y="16065"/>
                  </a:lnTo>
                  <a:lnTo>
                    <a:pt x="1429435" y="25031"/>
                  </a:lnTo>
                  <a:lnTo>
                    <a:pt x="1434147" y="22186"/>
                  </a:lnTo>
                  <a:close/>
                </a:path>
                <a:path w="2105025" h="56514">
                  <a:moveTo>
                    <a:pt x="1463852" y="40106"/>
                  </a:moveTo>
                  <a:lnTo>
                    <a:pt x="1448993" y="31140"/>
                  </a:lnTo>
                  <a:lnTo>
                    <a:pt x="1444294" y="33997"/>
                  </a:lnTo>
                  <a:lnTo>
                    <a:pt x="1459141" y="42951"/>
                  </a:lnTo>
                  <a:lnTo>
                    <a:pt x="1463852" y="40106"/>
                  </a:lnTo>
                  <a:close/>
                </a:path>
                <a:path w="2105025" h="56514">
                  <a:moveTo>
                    <a:pt x="1492846" y="51917"/>
                  </a:moveTo>
                  <a:lnTo>
                    <a:pt x="1488135" y="49072"/>
                  </a:lnTo>
                  <a:lnTo>
                    <a:pt x="1483423" y="51917"/>
                  </a:lnTo>
                  <a:lnTo>
                    <a:pt x="1478724" y="49072"/>
                  </a:lnTo>
                  <a:lnTo>
                    <a:pt x="1474012" y="51917"/>
                  </a:lnTo>
                  <a:lnTo>
                    <a:pt x="1481074" y="56172"/>
                  </a:lnTo>
                  <a:lnTo>
                    <a:pt x="1483423" y="54762"/>
                  </a:lnTo>
                  <a:lnTo>
                    <a:pt x="1485785" y="56172"/>
                  </a:lnTo>
                  <a:lnTo>
                    <a:pt x="1492846" y="51917"/>
                  </a:lnTo>
                  <a:close/>
                </a:path>
                <a:path w="2105025" h="56514">
                  <a:moveTo>
                    <a:pt x="1522564" y="33997"/>
                  </a:moveTo>
                  <a:lnTo>
                    <a:pt x="1517853" y="31140"/>
                  </a:lnTo>
                  <a:lnTo>
                    <a:pt x="1503006" y="40106"/>
                  </a:lnTo>
                  <a:lnTo>
                    <a:pt x="1507705" y="42951"/>
                  </a:lnTo>
                  <a:lnTo>
                    <a:pt x="1522564" y="33997"/>
                  </a:lnTo>
                  <a:close/>
                </a:path>
                <a:path w="2105025" h="56514">
                  <a:moveTo>
                    <a:pt x="1552270" y="16065"/>
                  </a:moveTo>
                  <a:lnTo>
                    <a:pt x="1547558" y="13220"/>
                  </a:lnTo>
                  <a:lnTo>
                    <a:pt x="1532712" y="22186"/>
                  </a:lnTo>
                  <a:lnTo>
                    <a:pt x="1537423" y="25031"/>
                  </a:lnTo>
                  <a:lnTo>
                    <a:pt x="1552270" y="16065"/>
                  </a:lnTo>
                  <a:close/>
                </a:path>
                <a:path w="2105025" h="56514">
                  <a:moveTo>
                    <a:pt x="1581251" y="4254"/>
                  </a:moveTo>
                  <a:lnTo>
                    <a:pt x="1574190" y="0"/>
                  </a:lnTo>
                  <a:lnTo>
                    <a:pt x="1571828" y="1422"/>
                  </a:lnTo>
                  <a:lnTo>
                    <a:pt x="1569478" y="0"/>
                  </a:lnTo>
                  <a:lnTo>
                    <a:pt x="1562430" y="4254"/>
                  </a:lnTo>
                  <a:lnTo>
                    <a:pt x="1567129" y="7099"/>
                  </a:lnTo>
                  <a:lnTo>
                    <a:pt x="1571828" y="4267"/>
                  </a:lnTo>
                  <a:lnTo>
                    <a:pt x="1576539" y="7099"/>
                  </a:lnTo>
                  <a:lnTo>
                    <a:pt x="1581251" y="4254"/>
                  </a:lnTo>
                  <a:close/>
                </a:path>
                <a:path w="2105025" h="56514">
                  <a:moveTo>
                    <a:pt x="1610969" y="22186"/>
                  </a:moveTo>
                  <a:lnTo>
                    <a:pt x="1596110" y="13220"/>
                  </a:lnTo>
                  <a:lnTo>
                    <a:pt x="1591411" y="16065"/>
                  </a:lnTo>
                  <a:lnTo>
                    <a:pt x="1606257" y="25031"/>
                  </a:lnTo>
                  <a:lnTo>
                    <a:pt x="1610969" y="22186"/>
                  </a:lnTo>
                  <a:close/>
                </a:path>
                <a:path w="2105025" h="56514">
                  <a:moveTo>
                    <a:pt x="1640674" y="40106"/>
                  </a:moveTo>
                  <a:lnTo>
                    <a:pt x="1625815" y="31140"/>
                  </a:lnTo>
                  <a:lnTo>
                    <a:pt x="1621116" y="33997"/>
                  </a:lnTo>
                  <a:lnTo>
                    <a:pt x="1635975" y="42951"/>
                  </a:lnTo>
                  <a:lnTo>
                    <a:pt x="1640674" y="40106"/>
                  </a:lnTo>
                  <a:close/>
                </a:path>
                <a:path w="2105025" h="56514">
                  <a:moveTo>
                    <a:pt x="1669669" y="51917"/>
                  </a:moveTo>
                  <a:lnTo>
                    <a:pt x="1664957" y="49072"/>
                  </a:lnTo>
                  <a:lnTo>
                    <a:pt x="1660245" y="51930"/>
                  </a:lnTo>
                  <a:lnTo>
                    <a:pt x="1655546" y="49072"/>
                  </a:lnTo>
                  <a:lnTo>
                    <a:pt x="1650834" y="51917"/>
                  </a:lnTo>
                  <a:lnTo>
                    <a:pt x="1657896" y="56172"/>
                  </a:lnTo>
                  <a:lnTo>
                    <a:pt x="1660245" y="54762"/>
                  </a:lnTo>
                  <a:lnTo>
                    <a:pt x="1662595" y="56172"/>
                  </a:lnTo>
                  <a:lnTo>
                    <a:pt x="1669669" y="51917"/>
                  </a:lnTo>
                  <a:close/>
                </a:path>
                <a:path w="2105025" h="56514">
                  <a:moveTo>
                    <a:pt x="1699374" y="33997"/>
                  </a:moveTo>
                  <a:lnTo>
                    <a:pt x="1694675" y="31140"/>
                  </a:lnTo>
                  <a:lnTo>
                    <a:pt x="1679829" y="40106"/>
                  </a:lnTo>
                  <a:lnTo>
                    <a:pt x="1684515" y="42951"/>
                  </a:lnTo>
                  <a:lnTo>
                    <a:pt x="1699374" y="33997"/>
                  </a:lnTo>
                  <a:close/>
                </a:path>
                <a:path w="2105025" h="56514">
                  <a:moveTo>
                    <a:pt x="1729079" y="16065"/>
                  </a:moveTo>
                  <a:lnTo>
                    <a:pt x="1724380" y="13220"/>
                  </a:lnTo>
                  <a:lnTo>
                    <a:pt x="1709521" y="22186"/>
                  </a:lnTo>
                  <a:lnTo>
                    <a:pt x="1714233" y="25031"/>
                  </a:lnTo>
                  <a:lnTo>
                    <a:pt x="1729079" y="16065"/>
                  </a:lnTo>
                  <a:close/>
                </a:path>
                <a:path w="2105025" h="56514">
                  <a:moveTo>
                    <a:pt x="1758073" y="4254"/>
                  </a:moveTo>
                  <a:lnTo>
                    <a:pt x="1751012" y="0"/>
                  </a:lnTo>
                  <a:lnTo>
                    <a:pt x="1748650" y="1422"/>
                  </a:lnTo>
                  <a:lnTo>
                    <a:pt x="1746300" y="0"/>
                  </a:lnTo>
                  <a:lnTo>
                    <a:pt x="1739239" y="4254"/>
                  </a:lnTo>
                  <a:lnTo>
                    <a:pt x="1743951" y="7099"/>
                  </a:lnTo>
                  <a:lnTo>
                    <a:pt x="1748650" y="4267"/>
                  </a:lnTo>
                  <a:lnTo>
                    <a:pt x="1753362" y="7099"/>
                  </a:lnTo>
                  <a:lnTo>
                    <a:pt x="1758073" y="4254"/>
                  </a:lnTo>
                  <a:close/>
                </a:path>
                <a:path w="2105025" h="56514">
                  <a:moveTo>
                    <a:pt x="1787791" y="22186"/>
                  </a:moveTo>
                  <a:lnTo>
                    <a:pt x="1772945" y="13220"/>
                  </a:lnTo>
                  <a:lnTo>
                    <a:pt x="1768233" y="16065"/>
                  </a:lnTo>
                  <a:lnTo>
                    <a:pt x="1783080" y="25031"/>
                  </a:lnTo>
                  <a:lnTo>
                    <a:pt x="1787791" y="22186"/>
                  </a:lnTo>
                  <a:close/>
                </a:path>
                <a:path w="2105025" h="56514">
                  <a:moveTo>
                    <a:pt x="1817509" y="40106"/>
                  </a:moveTo>
                  <a:lnTo>
                    <a:pt x="1802638" y="31140"/>
                  </a:lnTo>
                  <a:lnTo>
                    <a:pt x="1797939" y="33997"/>
                  </a:lnTo>
                  <a:lnTo>
                    <a:pt x="1812798" y="42951"/>
                  </a:lnTo>
                  <a:lnTo>
                    <a:pt x="1817509" y="40106"/>
                  </a:lnTo>
                  <a:close/>
                </a:path>
                <a:path w="2105025" h="56514">
                  <a:moveTo>
                    <a:pt x="1846478" y="51917"/>
                  </a:moveTo>
                  <a:lnTo>
                    <a:pt x="1841766" y="49072"/>
                  </a:lnTo>
                  <a:lnTo>
                    <a:pt x="1837055" y="51917"/>
                  </a:lnTo>
                  <a:lnTo>
                    <a:pt x="1832368" y="49072"/>
                  </a:lnTo>
                  <a:lnTo>
                    <a:pt x="1827657" y="51917"/>
                  </a:lnTo>
                  <a:lnTo>
                    <a:pt x="1834705" y="56172"/>
                  </a:lnTo>
                  <a:lnTo>
                    <a:pt x="1837055" y="54762"/>
                  </a:lnTo>
                  <a:lnTo>
                    <a:pt x="1839417" y="56172"/>
                  </a:lnTo>
                  <a:lnTo>
                    <a:pt x="1846478" y="51917"/>
                  </a:lnTo>
                  <a:close/>
                </a:path>
                <a:path w="2105025" h="56514">
                  <a:moveTo>
                    <a:pt x="1876196" y="33997"/>
                  </a:moveTo>
                  <a:lnTo>
                    <a:pt x="1871497" y="31140"/>
                  </a:lnTo>
                  <a:lnTo>
                    <a:pt x="1856638" y="40106"/>
                  </a:lnTo>
                  <a:lnTo>
                    <a:pt x="1861350" y="42951"/>
                  </a:lnTo>
                  <a:lnTo>
                    <a:pt x="1876196" y="33997"/>
                  </a:lnTo>
                  <a:close/>
                </a:path>
                <a:path w="2105025" h="56514">
                  <a:moveTo>
                    <a:pt x="1905927" y="16065"/>
                  </a:moveTo>
                  <a:lnTo>
                    <a:pt x="1901202" y="13220"/>
                  </a:lnTo>
                  <a:lnTo>
                    <a:pt x="1886356" y="22186"/>
                  </a:lnTo>
                  <a:lnTo>
                    <a:pt x="1891055" y="25031"/>
                  </a:lnTo>
                  <a:lnTo>
                    <a:pt x="1905927" y="16065"/>
                  </a:lnTo>
                  <a:close/>
                </a:path>
                <a:path w="2105025" h="56514">
                  <a:moveTo>
                    <a:pt x="1934908" y="4254"/>
                  </a:moveTo>
                  <a:lnTo>
                    <a:pt x="1927834" y="0"/>
                  </a:lnTo>
                  <a:lnTo>
                    <a:pt x="1925485" y="1422"/>
                  </a:lnTo>
                  <a:lnTo>
                    <a:pt x="1923135" y="0"/>
                  </a:lnTo>
                  <a:lnTo>
                    <a:pt x="1916074" y="4254"/>
                  </a:lnTo>
                  <a:lnTo>
                    <a:pt x="1920773" y="7099"/>
                  </a:lnTo>
                  <a:lnTo>
                    <a:pt x="1925485" y="4267"/>
                  </a:lnTo>
                  <a:lnTo>
                    <a:pt x="1930196" y="7099"/>
                  </a:lnTo>
                  <a:lnTo>
                    <a:pt x="1934908" y="4254"/>
                  </a:lnTo>
                  <a:close/>
                </a:path>
                <a:path w="2105025" h="56514">
                  <a:moveTo>
                    <a:pt x="1964613" y="22186"/>
                  </a:moveTo>
                  <a:lnTo>
                    <a:pt x="1949767" y="13220"/>
                  </a:lnTo>
                  <a:lnTo>
                    <a:pt x="1945043" y="16065"/>
                  </a:lnTo>
                  <a:lnTo>
                    <a:pt x="1959902" y="25031"/>
                  </a:lnTo>
                  <a:lnTo>
                    <a:pt x="1964613" y="22186"/>
                  </a:lnTo>
                  <a:close/>
                </a:path>
                <a:path w="2105025" h="56514">
                  <a:moveTo>
                    <a:pt x="1994331" y="40106"/>
                  </a:moveTo>
                  <a:lnTo>
                    <a:pt x="1979472" y="31140"/>
                  </a:lnTo>
                  <a:lnTo>
                    <a:pt x="1974761" y="33997"/>
                  </a:lnTo>
                  <a:lnTo>
                    <a:pt x="1989620" y="42951"/>
                  </a:lnTo>
                  <a:lnTo>
                    <a:pt x="1994331" y="40106"/>
                  </a:lnTo>
                  <a:close/>
                </a:path>
                <a:path w="2105025" h="56514">
                  <a:moveTo>
                    <a:pt x="2023300" y="51917"/>
                  </a:moveTo>
                  <a:lnTo>
                    <a:pt x="2018601" y="49072"/>
                  </a:lnTo>
                  <a:lnTo>
                    <a:pt x="2013877" y="51917"/>
                  </a:lnTo>
                  <a:lnTo>
                    <a:pt x="2009178" y="49072"/>
                  </a:lnTo>
                  <a:lnTo>
                    <a:pt x="2004479" y="51917"/>
                  </a:lnTo>
                  <a:lnTo>
                    <a:pt x="2011527" y="56172"/>
                  </a:lnTo>
                  <a:lnTo>
                    <a:pt x="2013877" y="54762"/>
                  </a:lnTo>
                  <a:lnTo>
                    <a:pt x="2016239" y="56172"/>
                  </a:lnTo>
                  <a:lnTo>
                    <a:pt x="2023300" y="51917"/>
                  </a:lnTo>
                  <a:close/>
                </a:path>
                <a:path w="2105025" h="56514">
                  <a:moveTo>
                    <a:pt x="2053018" y="33997"/>
                  </a:moveTo>
                  <a:lnTo>
                    <a:pt x="2048319" y="31140"/>
                  </a:lnTo>
                  <a:lnTo>
                    <a:pt x="2033460" y="40106"/>
                  </a:lnTo>
                  <a:lnTo>
                    <a:pt x="2038172" y="42951"/>
                  </a:lnTo>
                  <a:lnTo>
                    <a:pt x="2053018" y="33997"/>
                  </a:lnTo>
                  <a:close/>
                </a:path>
                <a:path w="2105025" h="56514">
                  <a:moveTo>
                    <a:pt x="2082736" y="16065"/>
                  </a:moveTo>
                  <a:lnTo>
                    <a:pt x="2078037" y="13220"/>
                  </a:lnTo>
                  <a:lnTo>
                    <a:pt x="2063178" y="22186"/>
                  </a:lnTo>
                  <a:lnTo>
                    <a:pt x="2067877" y="25031"/>
                  </a:lnTo>
                  <a:lnTo>
                    <a:pt x="2082736" y="16065"/>
                  </a:lnTo>
                  <a:close/>
                </a:path>
                <a:path w="2105025" h="56514">
                  <a:moveTo>
                    <a:pt x="2104656" y="2844"/>
                  </a:moveTo>
                  <a:lnTo>
                    <a:pt x="2099957" y="0"/>
                  </a:lnTo>
                  <a:lnTo>
                    <a:pt x="2092896" y="4254"/>
                  </a:lnTo>
                  <a:lnTo>
                    <a:pt x="2097595" y="7099"/>
                  </a:lnTo>
                  <a:lnTo>
                    <a:pt x="210465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18576" y="6382435"/>
              <a:ext cx="2215515" cy="56515"/>
            </a:xfrm>
            <a:custGeom>
              <a:avLst/>
              <a:gdLst/>
              <a:ahLst/>
              <a:cxnLst/>
              <a:rect l="l" t="t" r="r" b="b"/>
              <a:pathLst>
                <a:path w="2215515" h="56514">
                  <a:moveTo>
                    <a:pt x="11772" y="51917"/>
                  </a:moveTo>
                  <a:lnTo>
                    <a:pt x="7073" y="49072"/>
                  </a:lnTo>
                  <a:lnTo>
                    <a:pt x="0" y="53340"/>
                  </a:lnTo>
                  <a:lnTo>
                    <a:pt x="4711" y="56172"/>
                  </a:lnTo>
                  <a:lnTo>
                    <a:pt x="11772" y="51917"/>
                  </a:lnTo>
                  <a:close/>
                </a:path>
                <a:path w="2215515" h="56514">
                  <a:moveTo>
                    <a:pt x="100203" y="4254"/>
                  </a:moveTo>
                  <a:lnTo>
                    <a:pt x="93129" y="0"/>
                  </a:lnTo>
                  <a:lnTo>
                    <a:pt x="88430" y="2844"/>
                  </a:lnTo>
                  <a:lnTo>
                    <a:pt x="95491" y="7099"/>
                  </a:lnTo>
                  <a:lnTo>
                    <a:pt x="100203" y="4254"/>
                  </a:lnTo>
                  <a:close/>
                </a:path>
                <a:path w="2215515" h="56514">
                  <a:moveTo>
                    <a:pt x="129908" y="22186"/>
                  </a:moveTo>
                  <a:lnTo>
                    <a:pt x="115049" y="13220"/>
                  </a:lnTo>
                  <a:lnTo>
                    <a:pt x="110337" y="16065"/>
                  </a:lnTo>
                  <a:lnTo>
                    <a:pt x="125196" y="25031"/>
                  </a:lnTo>
                  <a:lnTo>
                    <a:pt x="129908" y="22186"/>
                  </a:lnTo>
                  <a:close/>
                </a:path>
                <a:path w="2215515" h="56514">
                  <a:moveTo>
                    <a:pt x="159626" y="40106"/>
                  </a:moveTo>
                  <a:lnTo>
                    <a:pt x="144767" y="31140"/>
                  </a:lnTo>
                  <a:lnTo>
                    <a:pt x="140055" y="33997"/>
                  </a:lnTo>
                  <a:lnTo>
                    <a:pt x="154914" y="42951"/>
                  </a:lnTo>
                  <a:lnTo>
                    <a:pt x="159626" y="40106"/>
                  </a:lnTo>
                  <a:close/>
                </a:path>
                <a:path w="2215515" h="56514">
                  <a:moveTo>
                    <a:pt x="188595" y="51917"/>
                  </a:moveTo>
                  <a:lnTo>
                    <a:pt x="183896" y="49072"/>
                  </a:lnTo>
                  <a:lnTo>
                    <a:pt x="179171" y="51917"/>
                  </a:lnTo>
                  <a:lnTo>
                    <a:pt x="174472" y="49072"/>
                  </a:lnTo>
                  <a:lnTo>
                    <a:pt x="169760" y="51917"/>
                  </a:lnTo>
                  <a:lnTo>
                    <a:pt x="176822" y="56172"/>
                  </a:lnTo>
                  <a:lnTo>
                    <a:pt x="179171" y="54762"/>
                  </a:lnTo>
                  <a:lnTo>
                    <a:pt x="181533" y="56172"/>
                  </a:lnTo>
                  <a:lnTo>
                    <a:pt x="188595" y="51917"/>
                  </a:lnTo>
                  <a:close/>
                </a:path>
                <a:path w="2215515" h="56514">
                  <a:moveTo>
                    <a:pt x="218313" y="33997"/>
                  </a:moveTo>
                  <a:lnTo>
                    <a:pt x="213614" y="31140"/>
                  </a:lnTo>
                  <a:lnTo>
                    <a:pt x="198755" y="40106"/>
                  </a:lnTo>
                  <a:lnTo>
                    <a:pt x="203466" y="42951"/>
                  </a:lnTo>
                  <a:lnTo>
                    <a:pt x="218313" y="33997"/>
                  </a:lnTo>
                  <a:close/>
                </a:path>
                <a:path w="2215515" h="56514">
                  <a:moveTo>
                    <a:pt x="248031" y="16065"/>
                  </a:moveTo>
                  <a:lnTo>
                    <a:pt x="243319" y="13220"/>
                  </a:lnTo>
                  <a:lnTo>
                    <a:pt x="228460" y="22186"/>
                  </a:lnTo>
                  <a:lnTo>
                    <a:pt x="233172" y="25031"/>
                  </a:lnTo>
                  <a:lnTo>
                    <a:pt x="248031" y="16065"/>
                  </a:lnTo>
                  <a:close/>
                </a:path>
                <a:path w="2215515" h="56514">
                  <a:moveTo>
                    <a:pt x="277012" y="4254"/>
                  </a:moveTo>
                  <a:lnTo>
                    <a:pt x="269951" y="0"/>
                  </a:lnTo>
                  <a:lnTo>
                    <a:pt x="267589" y="1422"/>
                  </a:lnTo>
                  <a:lnTo>
                    <a:pt x="265239" y="0"/>
                  </a:lnTo>
                  <a:lnTo>
                    <a:pt x="258178" y="4254"/>
                  </a:lnTo>
                  <a:lnTo>
                    <a:pt x="262890" y="7099"/>
                  </a:lnTo>
                  <a:lnTo>
                    <a:pt x="267589" y="4267"/>
                  </a:lnTo>
                  <a:lnTo>
                    <a:pt x="272313" y="7099"/>
                  </a:lnTo>
                  <a:lnTo>
                    <a:pt x="277012" y="4254"/>
                  </a:lnTo>
                  <a:close/>
                </a:path>
                <a:path w="2215515" h="56514">
                  <a:moveTo>
                    <a:pt x="306730" y="22186"/>
                  </a:moveTo>
                  <a:lnTo>
                    <a:pt x="291871" y="13220"/>
                  </a:lnTo>
                  <a:lnTo>
                    <a:pt x="287159" y="16065"/>
                  </a:lnTo>
                  <a:lnTo>
                    <a:pt x="302018" y="25031"/>
                  </a:lnTo>
                  <a:lnTo>
                    <a:pt x="306730" y="22186"/>
                  </a:lnTo>
                  <a:close/>
                </a:path>
                <a:path w="2215515" h="56514">
                  <a:moveTo>
                    <a:pt x="336435" y="40106"/>
                  </a:moveTo>
                  <a:lnTo>
                    <a:pt x="321589" y="31140"/>
                  </a:lnTo>
                  <a:lnTo>
                    <a:pt x="316877" y="33997"/>
                  </a:lnTo>
                  <a:lnTo>
                    <a:pt x="331724" y="42951"/>
                  </a:lnTo>
                  <a:lnTo>
                    <a:pt x="336435" y="40106"/>
                  </a:lnTo>
                  <a:close/>
                </a:path>
                <a:path w="2215515" h="56514">
                  <a:moveTo>
                    <a:pt x="365429" y="51917"/>
                  </a:moveTo>
                  <a:lnTo>
                    <a:pt x="360718" y="49072"/>
                  </a:lnTo>
                  <a:lnTo>
                    <a:pt x="356006" y="51917"/>
                  </a:lnTo>
                  <a:lnTo>
                    <a:pt x="351307" y="49072"/>
                  </a:lnTo>
                  <a:lnTo>
                    <a:pt x="346595" y="51917"/>
                  </a:lnTo>
                  <a:lnTo>
                    <a:pt x="353656" y="56172"/>
                  </a:lnTo>
                  <a:lnTo>
                    <a:pt x="356006" y="54762"/>
                  </a:lnTo>
                  <a:lnTo>
                    <a:pt x="358368" y="56172"/>
                  </a:lnTo>
                  <a:lnTo>
                    <a:pt x="365429" y="51917"/>
                  </a:lnTo>
                  <a:close/>
                </a:path>
                <a:path w="2215515" h="56514">
                  <a:moveTo>
                    <a:pt x="395135" y="33997"/>
                  </a:moveTo>
                  <a:lnTo>
                    <a:pt x="390436" y="31140"/>
                  </a:lnTo>
                  <a:lnTo>
                    <a:pt x="375577" y="40106"/>
                  </a:lnTo>
                  <a:lnTo>
                    <a:pt x="380288" y="42951"/>
                  </a:lnTo>
                  <a:lnTo>
                    <a:pt x="395135" y="33997"/>
                  </a:lnTo>
                  <a:close/>
                </a:path>
                <a:path w="2215515" h="56514">
                  <a:moveTo>
                    <a:pt x="424865" y="16065"/>
                  </a:moveTo>
                  <a:lnTo>
                    <a:pt x="420154" y="13220"/>
                  </a:lnTo>
                  <a:lnTo>
                    <a:pt x="405282" y="22186"/>
                  </a:lnTo>
                  <a:lnTo>
                    <a:pt x="409994" y="25031"/>
                  </a:lnTo>
                  <a:lnTo>
                    <a:pt x="424865" y="16065"/>
                  </a:lnTo>
                  <a:close/>
                </a:path>
                <a:path w="2215515" h="56514">
                  <a:moveTo>
                    <a:pt x="453834" y="4254"/>
                  </a:moveTo>
                  <a:lnTo>
                    <a:pt x="446773" y="0"/>
                  </a:lnTo>
                  <a:lnTo>
                    <a:pt x="444423" y="1422"/>
                  </a:lnTo>
                  <a:lnTo>
                    <a:pt x="442074" y="0"/>
                  </a:lnTo>
                  <a:lnTo>
                    <a:pt x="435000" y="4254"/>
                  </a:lnTo>
                  <a:lnTo>
                    <a:pt x="439712" y="7099"/>
                  </a:lnTo>
                  <a:lnTo>
                    <a:pt x="444411" y="4267"/>
                  </a:lnTo>
                  <a:lnTo>
                    <a:pt x="449122" y="7099"/>
                  </a:lnTo>
                  <a:lnTo>
                    <a:pt x="453834" y="4254"/>
                  </a:lnTo>
                  <a:close/>
                </a:path>
                <a:path w="2215515" h="56514">
                  <a:moveTo>
                    <a:pt x="483552" y="22186"/>
                  </a:moveTo>
                  <a:lnTo>
                    <a:pt x="468693" y="13220"/>
                  </a:lnTo>
                  <a:lnTo>
                    <a:pt x="463981" y="16065"/>
                  </a:lnTo>
                  <a:lnTo>
                    <a:pt x="478840" y="25031"/>
                  </a:lnTo>
                  <a:lnTo>
                    <a:pt x="483552" y="22186"/>
                  </a:lnTo>
                  <a:close/>
                </a:path>
                <a:path w="2215515" h="56514">
                  <a:moveTo>
                    <a:pt x="513257" y="40106"/>
                  </a:moveTo>
                  <a:lnTo>
                    <a:pt x="498411" y="31140"/>
                  </a:lnTo>
                  <a:lnTo>
                    <a:pt x="493699" y="33997"/>
                  </a:lnTo>
                  <a:lnTo>
                    <a:pt x="508558" y="42951"/>
                  </a:lnTo>
                  <a:lnTo>
                    <a:pt x="513257" y="40106"/>
                  </a:lnTo>
                  <a:close/>
                </a:path>
                <a:path w="2215515" h="56514">
                  <a:moveTo>
                    <a:pt x="542251" y="51917"/>
                  </a:moveTo>
                  <a:lnTo>
                    <a:pt x="537540" y="49072"/>
                  </a:lnTo>
                  <a:lnTo>
                    <a:pt x="532828" y="51917"/>
                  </a:lnTo>
                  <a:lnTo>
                    <a:pt x="528116" y="49072"/>
                  </a:lnTo>
                  <a:lnTo>
                    <a:pt x="523405" y="51917"/>
                  </a:lnTo>
                  <a:lnTo>
                    <a:pt x="530479" y="56172"/>
                  </a:lnTo>
                  <a:lnTo>
                    <a:pt x="532828" y="54762"/>
                  </a:lnTo>
                  <a:lnTo>
                    <a:pt x="535190" y="56172"/>
                  </a:lnTo>
                  <a:lnTo>
                    <a:pt x="542251" y="51917"/>
                  </a:lnTo>
                  <a:close/>
                </a:path>
                <a:path w="2215515" h="56514">
                  <a:moveTo>
                    <a:pt x="571969" y="33997"/>
                  </a:moveTo>
                  <a:lnTo>
                    <a:pt x="567258" y="31140"/>
                  </a:lnTo>
                  <a:lnTo>
                    <a:pt x="552399" y="40106"/>
                  </a:lnTo>
                  <a:lnTo>
                    <a:pt x="557110" y="42951"/>
                  </a:lnTo>
                  <a:lnTo>
                    <a:pt x="571969" y="33997"/>
                  </a:lnTo>
                  <a:close/>
                </a:path>
                <a:path w="2215515" h="56514">
                  <a:moveTo>
                    <a:pt x="601687" y="16065"/>
                  </a:moveTo>
                  <a:lnTo>
                    <a:pt x="596963" y="13220"/>
                  </a:lnTo>
                  <a:lnTo>
                    <a:pt x="582104" y="22186"/>
                  </a:lnTo>
                  <a:lnTo>
                    <a:pt x="586816" y="25031"/>
                  </a:lnTo>
                  <a:lnTo>
                    <a:pt x="601687" y="16065"/>
                  </a:lnTo>
                  <a:close/>
                </a:path>
                <a:path w="2215515" h="56514">
                  <a:moveTo>
                    <a:pt x="630656" y="4254"/>
                  </a:moveTo>
                  <a:lnTo>
                    <a:pt x="623582" y="0"/>
                  </a:lnTo>
                  <a:lnTo>
                    <a:pt x="621233" y="1422"/>
                  </a:lnTo>
                  <a:lnTo>
                    <a:pt x="618883" y="0"/>
                  </a:lnTo>
                  <a:lnTo>
                    <a:pt x="611822" y="4254"/>
                  </a:lnTo>
                  <a:lnTo>
                    <a:pt x="616534" y="7099"/>
                  </a:lnTo>
                  <a:lnTo>
                    <a:pt x="621233" y="4267"/>
                  </a:lnTo>
                  <a:lnTo>
                    <a:pt x="625944" y="7099"/>
                  </a:lnTo>
                  <a:lnTo>
                    <a:pt x="630656" y="4254"/>
                  </a:lnTo>
                  <a:close/>
                </a:path>
                <a:path w="2215515" h="56514">
                  <a:moveTo>
                    <a:pt x="660374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62" y="25031"/>
                  </a:lnTo>
                  <a:lnTo>
                    <a:pt x="660374" y="22186"/>
                  </a:lnTo>
                  <a:close/>
                </a:path>
                <a:path w="2215515" h="56514">
                  <a:moveTo>
                    <a:pt x="690092" y="40106"/>
                  </a:moveTo>
                  <a:lnTo>
                    <a:pt x="675220" y="31140"/>
                  </a:lnTo>
                  <a:lnTo>
                    <a:pt x="670509" y="33997"/>
                  </a:lnTo>
                  <a:lnTo>
                    <a:pt x="685380" y="42951"/>
                  </a:lnTo>
                  <a:lnTo>
                    <a:pt x="690092" y="40106"/>
                  </a:lnTo>
                  <a:close/>
                </a:path>
                <a:path w="2215515" h="56514">
                  <a:moveTo>
                    <a:pt x="719061" y="51917"/>
                  </a:moveTo>
                  <a:lnTo>
                    <a:pt x="714349" y="49072"/>
                  </a:lnTo>
                  <a:lnTo>
                    <a:pt x="709637" y="51930"/>
                  </a:lnTo>
                  <a:lnTo>
                    <a:pt x="704938" y="49072"/>
                  </a:lnTo>
                  <a:lnTo>
                    <a:pt x="700227" y="51917"/>
                  </a:lnTo>
                  <a:lnTo>
                    <a:pt x="707301" y="56172"/>
                  </a:lnTo>
                  <a:lnTo>
                    <a:pt x="709650" y="54762"/>
                  </a:lnTo>
                  <a:lnTo>
                    <a:pt x="712000" y="56172"/>
                  </a:lnTo>
                  <a:lnTo>
                    <a:pt x="719061" y="51917"/>
                  </a:lnTo>
                  <a:close/>
                </a:path>
                <a:path w="2215515" h="56514">
                  <a:moveTo>
                    <a:pt x="748779" y="33997"/>
                  </a:moveTo>
                  <a:lnTo>
                    <a:pt x="744067" y="31140"/>
                  </a:lnTo>
                  <a:lnTo>
                    <a:pt x="729221" y="40106"/>
                  </a:lnTo>
                  <a:lnTo>
                    <a:pt x="733933" y="42951"/>
                  </a:lnTo>
                  <a:lnTo>
                    <a:pt x="748779" y="33997"/>
                  </a:lnTo>
                  <a:close/>
                </a:path>
                <a:path w="2215515" h="56514">
                  <a:moveTo>
                    <a:pt x="778497" y="16065"/>
                  </a:moveTo>
                  <a:lnTo>
                    <a:pt x="773785" y="13220"/>
                  </a:lnTo>
                  <a:lnTo>
                    <a:pt x="758926" y="22186"/>
                  </a:lnTo>
                  <a:lnTo>
                    <a:pt x="763638" y="25031"/>
                  </a:lnTo>
                  <a:lnTo>
                    <a:pt x="778497" y="16065"/>
                  </a:lnTo>
                  <a:close/>
                </a:path>
                <a:path w="2215515" h="56514">
                  <a:moveTo>
                    <a:pt x="807478" y="4254"/>
                  </a:moveTo>
                  <a:lnTo>
                    <a:pt x="800404" y="0"/>
                  </a:lnTo>
                  <a:lnTo>
                    <a:pt x="798055" y="1422"/>
                  </a:lnTo>
                  <a:lnTo>
                    <a:pt x="795705" y="0"/>
                  </a:lnTo>
                  <a:lnTo>
                    <a:pt x="788644" y="4254"/>
                  </a:lnTo>
                  <a:lnTo>
                    <a:pt x="793343" y="7099"/>
                  </a:lnTo>
                  <a:lnTo>
                    <a:pt x="798055" y="4267"/>
                  </a:lnTo>
                  <a:lnTo>
                    <a:pt x="802767" y="7099"/>
                  </a:lnTo>
                  <a:lnTo>
                    <a:pt x="807478" y="4254"/>
                  </a:lnTo>
                  <a:close/>
                </a:path>
                <a:path w="2215515" h="56514">
                  <a:moveTo>
                    <a:pt x="837184" y="22186"/>
                  </a:moveTo>
                  <a:lnTo>
                    <a:pt x="822337" y="13220"/>
                  </a:lnTo>
                  <a:lnTo>
                    <a:pt x="817626" y="16065"/>
                  </a:lnTo>
                  <a:lnTo>
                    <a:pt x="832485" y="25031"/>
                  </a:lnTo>
                  <a:lnTo>
                    <a:pt x="837184" y="22186"/>
                  </a:lnTo>
                  <a:close/>
                </a:path>
                <a:path w="2215515" h="56514">
                  <a:moveTo>
                    <a:pt x="866902" y="40106"/>
                  </a:moveTo>
                  <a:lnTo>
                    <a:pt x="852043" y="31140"/>
                  </a:lnTo>
                  <a:lnTo>
                    <a:pt x="847344" y="33997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2215515" h="56514">
                  <a:moveTo>
                    <a:pt x="895896" y="51917"/>
                  </a:moveTo>
                  <a:lnTo>
                    <a:pt x="891184" y="49072"/>
                  </a:lnTo>
                  <a:lnTo>
                    <a:pt x="886472" y="51930"/>
                  </a:lnTo>
                  <a:lnTo>
                    <a:pt x="881761" y="49072"/>
                  </a:lnTo>
                  <a:lnTo>
                    <a:pt x="877062" y="51917"/>
                  </a:lnTo>
                  <a:lnTo>
                    <a:pt x="884123" y="56172"/>
                  </a:lnTo>
                  <a:lnTo>
                    <a:pt x="886472" y="54762"/>
                  </a:lnTo>
                  <a:lnTo>
                    <a:pt x="888822" y="56172"/>
                  </a:lnTo>
                  <a:lnTo>
                    <a:pt x="895896" y="51917"/>
                  </a:lnTo>
                  <a:close/>
                </a:path>
                <a:path w="2215515" h="56514">
                  <a:moveTo>
                    <a:pt x="925601" y="33997"/>
                  </a:moveTo>
                  <a:lnTo>
                    <a:pt x="920889" y="31140"/>
                  </a:lnTo>
                  <a:lnTo>
                    <a:pt x="906043" y="40106"/>
                  </a:lnTo>
                  <a:lnTo>
                    <a:pt x="910755" y="42951"/>
                  </a:lnTo>
                  <a:lnTo>
                    <a:pt x="925601" y="33997"/>
                  </a:lnTo>
                  <a:close/>
                </a:path>
                <a:path w="2215515" h="56514">
                  <a:moveTo>
                    <a:pt x="955319" y="16065"/>
                  </a:moveTo>
                  <a:lnTo>
                    <a:pt x="950607" y="13220"/>
                  </a:lnTo>
                  <a:lnTo>
                    <a:pt x="935748" y="22186"/>
                  </a:lnTo>
                  <a:lnTo>
                    <a:pt x="940460" y="25031"/>
                  </a:lnTo>
                  <a:lnTo>
                    <a:pt x="955319" y="16065"/>
                  </a:lnTo>
                  <a:close/>
                </a:path>
                <a:path w="2215515" h="56514">
                  <a:moveTo>
                    <a:pt x="984288" y="4254"/>
                  </a:moveTo>
                  <a:lnTo>
                    <a:pt x="977226" y="0"/>
                  </a:lnTo>
                  <a:lnTo>
                    <a:pt x="974864" y="1422"/>
                  </a:lnTo>
                  <a:lnTo>
                    <a:pt x="972515" y="0"/>
                  </a:lnTo>
                  <a:lnTo>
                    <a:pt x="965466" y="4254"/>
                  </a:lnTo>
                  <a:lnTo>
                    <a:pt x="970165" y="7099"/>
                  </a:lnTo>
                  <a:lnTo>
                    <a:pt x="974864" y="4267"/>
                  </a:lnTo>
                  <a:lnTo>
                    <a:pt x="979589" y="7099"/>
                  </a:lnTo>
                  <a:lnTo>
                    <a:pt x="984288" y="4254"/>
                  </a:lnTo>
                  <a:close/>
                </a:path>
                <a:path w="2215515" h="56514">
                  <a:moveTo>
                    <a:pt x="1014006" y="22186"/>
                  </a:moveTo>
                  <a:lnTo>
                    <a:pt x="999159" y="13220"/>
                  </a:lnTo>
                  <a:lnTo>
                    <a:pt x="994448" y="16065"/>
                  </a:lnTo>
                  <a:lnTo>
                    <a:pt x="1009307" y="25031"/>
                  </a:lnTo>
                  <a:lnTo>
                    <a:pt x="1014006" y="22186"/>
                  </a:lnTo>
                  <a:close/>
                </a:path>
                <a:path w="2215515" h="56514">
                  <a:moveTo>
                    <a:pt x="1043724" y="40106"/>
                  </a:moveTo>
                  <a:lnTo>
                    <a:pt x="1028865" y="31140"/>
                  </a:lnTo>
                  <a:lnTo>
                    <a:pt x="1024166" y="33997"/>
                  </a:lnTo>
                  <a:lnTo>
                    <a:pt x="1039012" y="42951"/>
                  </a:lnTo>
                  <a:lnTo>
                    <a:pt x="1043724" y="40106"/>
                  </a:lnTo>
                  <a:close/>
                </a:path>
                <a:path w="2215515" h="56514">
                  <a:moveTo>
                    <a:pt x="1072705" y="51917"/>
                  </a:moveTo>
                  <a:lnTo>
                    <a:pt x="1068006" y="49072"/>
                  </a:lnTo>
                  <a:lnTo>
                    <a:pt x="1063294" y="51917"/>
                  </a:lnTo>
                  <a:lnTo>
                    <a:pt x="1058583" y="49072"/>
                  </a:lnTo>
                  <a:lnTo>
                    <a:pt x="1053884" y="51917"/>
                  </a:lnTo>
                  <a:lnTo>
                    <a:pt x="1060945" y="56172"/>
                  </a:lnTo>
                  <a:lnTo>
                    <a:pt x="1063294" y="54762"/>
                  </a:lnTo>
                  <a:lnTo>
                    <a:pt x="1065657" y="56172"/>
                  </a:lnTo>
                  <a:lnTo>
                    <a:pt x="1072705" y="51917"/>
                  </a:lnTo>
                  <a:close/>
                </a:path>
                <a:path w="2215515" h="56514">
                  <a:moveTo>
                    <a:pt x="1102423" y="33997"/>
                  </a:moveTo>
                  <a:lnTo>
                    <a:pt x="1097711" y="31140"/>
                  </a:lnTo>
                  <a:lnTo>
                    <a:pt x="1082865" y="40106"/>
                  </a:lnTo>
                  <a:lnTo>
                    <a:pt x="1087564" y="42951"/>
                  </a:lnTo>
                  <a:lnTo>
                    <a:pt x="1102423" y="33997"/>
                  </a:lnTo>
                  <a:close/>
                </a:path>
                <a:path w="2215515" h="56514">
                  <a:moveTo>
                    <a:pt x="1132128" y="16065"/>
                  </a:moveTo>
                  <a:lnTo>
                    <a:pt x="1127429" y="13220"/>
                  </a:lnTo>
                  <a:lnTo>
                    <a:pt x="1112570" y="22186"/>
                  </a:lnTo>
                  <a:lnTo>
                    <a:pt x="1117282" y="25031"/>
                  </a:lnTo>
                  <a:lnTo>
                    <a:pt x="1132128" y="16065"/>
                  </a:lnTo>
                  <a:close/>
                </a:path>
                <a:path w="2215515" h="56514">
                  <a:moveTo>
                    <a:pt x="1161110" y="4254"/>
                  </a:moveTo>
                  <a:lnTo>
                    <a:pt x="1154049" y="0"/>
                  </a:lnTo>
                  <a:lnTo>
                    <a:pt x="1151686" y="1422"/>
                  </a:lnTo>
                  <a:lnTo>
                    <a:pt x="1149337" y="0"/>
                  </a:lnTo>
                  <a:lnTo>
                    <a:pt x="1142288" y="4254"/>
                  </a:lnTo>
                  <a:lnTo>
                    <a:pt x="1146987" y="7099"/>
                  </a:lnTo>
                  <a:lnTo>
                    <a:pt x="1151686" y="4267"/>
                  </a:lnTo>
                  <a:lnTo>
                    <a:pt x="1156411" y="7099"/>
                  </a:lnTo>
                  <a:lnTo>
                    <a:pt x="1161110" y="4254"/>
                  </a:lnTo>
                  <a:close/>
                </a:path>
                <a:path w="2215515" h="56514">
                  <a:moveTo>
                    <a:pt x="1190840" y="22186"/>
                  </a:moveTo>
                  <a:lnTo>
                    <a:pt x="1175981" y="13220"/>
                  </a:lnTo>
                  <a:lnTo>
                    <a:pt x="1171282" y="16065"/>
                  </a:lnTo>
                  <a:lnTo>
                    <a:pt x="1186129" y="25031"/>
                  </a:lnTo>
                  <a:lnTo>
                    <a:pt x="1190840" y="22186"/>
                  </a:lnTo>
                  <a:close/>
                </a:path>
                <a:path w="2215515" h="56514">
                  <a:moveTo>
                    <a:pt x="1220546" y="40106"/>
                  </a:moveTo>
                  <a:lnTo>
                    <a:pt x="1205699" y="31140"/>
                  </a:lnTo>
                  <a:lnTo>
                    <a:pt x="1200988" y="33997"/>
                  </a:lnTo>
                  <a:lnTo>
                    <a:pt x="1215847" y="42951"/>
                  </a:lnTo>
                  <a:lnTo>
                    <a:pt x="1220546" y="40106"/>
                  </a:lnTo>
                  <a:close/>
                </a:path>
                <a:path w="2215515" h="56514">
                  <a:moveTo>
                    <a:pt x="1249527" y="51917"/>
                  </a:moveTo>
                  <a:lnTo>
                    <a:pt x="1244828" y="49072"/>
                  </a:lnTo>
                  <a:lnTo>
                    <a:pt x="1240116" y="51917"/>
                  </a:lnTo>
                  <a:lnTo>
                    <a:pt x="1235405" y="49072"/>
                  </a:lnTo>
                  <a:lnTo>
                    <a:pt x="1230693" y="51917"/>
                  </a:lnTo>
                  <a:lnTo>
                    <a:pt x="1237767" y="56172"/>
                  </a:lnTo>
                  <a:lnTo>
                    <a:pt x="1240116" y="54762"/>
                  </a:lnTo>
                  <a:lnTo>
                    <a:pt x="1242479" y="56172"/>
                  </a:lnTo>
                  <a:lnTo>
                    <a:pt x="1249527" y="51917"/>
                  </a:lnTo>
                  <a:close/>
                </a:path>
                <a:path w="2215515" h="56514">
                  <a:moveTo>
                    <a:pt x="1279245" y="33997"/>
                  </a:moveTo>
                  <a:lnTo>
                    <a:pt x="1274533" y="31140"/>
                  </a:lnTo>
                  <a:lnTo>
                    <a:pt x="1259687" y="40106"/>
                  </a:lnTo>
                  <a:lnTo>
                    <a:pt x="1264386" y="42951"/>
                  </a:lnTo>
                  <a:lnTo>
                    <a:pt x="1279245" y="33997"/>
                  </a:lnTo>
                  <a:close/>
                </a:path>
                <a:path w="2215515" h="56514">
                  <a:moveTo>
                    <a:pt x="1308950" y="16065"/>
                  </a:moveTo>
                  <a:lnTo>
                    <a:pt x="1304239" y="13220"/>
                  </a:lnTo>
                  <a:lnTo>
                    <a:pt x="1289392" y="22186"/>
                  </a:lnTo>
                  <a:lnTo>
                    <a:pt x="1294104" y="25031"/>
                  </a:lnTo>
                  <a:lnTo>
                    <a:pt x="1308950" y="16065"/>
                  </a:lnTo>
                  <a:close/>
                </a:path>
                <a:path w="2215515" h="56514">
                  <a:moveTo>
                    <a:pt x="1337945" y="4254"/>
                  </a:moveTo>
                  <a:lnTo>
                    <a:pt x="1330883" y="0"/>
                  </a:lnTo>
                  <a:lnTo>
                    <a:pt x="1328521" y="1422"/>
                  </a:lnTo>
                  <a:lnTo>
                    <a:pt x="1326172" y="0"/>
                  </a:lnTo>
                  <a:lnTo>
                    <a:pt x="1319110" y="4254"/>
                  </a:lnTo>
                  <a:lnTo>
                    <a:pt x="1323822" y="7099"/>
                  </a:lnTo>
                  <a:lnTo>
                    <a:pt x="1328521" y="4267"/>
                  </a:lnTo>
                  <a:lnTo>
                    <a:pt x="1333233" y="7099"/>
                  </a:lnTo>
                  <a:lnTo>
                    <a:pt x="1337945" y="4254"/>
                  </a:lnTo>
                  <a:close/>
                </a:path>
                <a:path w="2215515" h="56514">
                  <a:moveTo>
                    <a:pt x="1367663" y="22186"/>
                  </a:moveTo>
                  <a:lnTo>
                    <a:pt x="1352804" y="13220"/>
                  </a:lnTo>
                  <a:lnTo>
                    <a:pt x="1348092" y="16065"/>
                  </a:lnTo>
                  <a:lnTo>
                    <a:pt x="1362951" y="25031"/>
                  </a:lnTo>
                  <a:lnTo>
                    <a:pt x="1367663" y="22186"/>
                  </a:lnTo>
                  <a:close/>
                </a:path>
                <a:path w="2215515" h="56514">
                  <a:moveTo>
                    <a:pt x="1397368" y="40106"/>
                  </a:moveTo>
                  <a:lnTo>
                    <a:pt x="1382522" y="31140"/>
                  </a:lnTo>
                  <a:lnTo>
                    <a:pt x="1377810" y="33997"/>
                  </a:lnTo>
                  <a:lnTo>
                    <a:pt x="1392656" y="42951"/>
                  </a:lnTo>
                  <a:lnTo>
                    <a:pt x="1397368" y="40106"/>
                  </a:lnTo>
                  <a:close/>
                </a:path>
                <a:path w="2215515" h="56514">
                  <a:moveTo>
                    <a:pt x="1426349" y="51917"/>
                  </a:moveTo>
                  <a:lnTo>
                    <a:pt x="1421650" y="49072"/>
                  </a:lnTo>
                  <a:lnTo>
                    <a:pt x="1416939" y="51930"/>
                  </a:lnTo>
                  <a:lnTo>
                    <a:pt x="1412227" y="49072"/>
                  </a:lnTo>
                  <a:lnTo>
                    <a:pt x="1407515" y="51917"/>
                  </a:lnTo>
                  <a:lnTo>
                    <a:pt x="1414589" y="56172"/>
                  </a:lnTo>
                  <a:lnTo>
                    <a:pt x="1416939" y="54762"/>
                  </a:lnTo>
                  <a:lnTo>
                    <a:pt x="1419288" y="56172"/>
                  </a:lnTo>
                  <a:lnTo>
                    <a:pt x="1426349" y="51917"/>
                  </a:lnTo>
                  <a:close/>
                </a:path>
                <a:path w="2215515" h="56514">
                  <a:moveTo>
                    <a:pt x="1456067" y="33997"/>
                  </a:moveTo>
                  <a:lnTo>
                    <a:pt x="1451356" y="31140"/>
                  </a:lnTo>
                  <a:lnTo>
                    <a:pt x="1436509" y="40106"/>
                  </a:lnTo>
                  <a:lnTo>
                    <a:pt x="1441221" y="42951"/>
                  </a:lnTo>
                  <a:lnTo>
                    <a:pt x="1456067" y="33997"/>
                  </a:lnTo>
                  <a:close/>
                </a:path>
                <a:path w="2215515" h="56514">
                  <a:moveTo>
                    <a:pt x="1485785" y="16065"/>
                  </a:moveTo>
                  <a:lnTo>
                    <a:pt x="1481074" y="13220"/>
                  </a:lnTo>
                  <a:lnTo>
                    <a:pt x="1466215" y="22186"/>
                  </a:lnTo>
                  <a:lnTo>
                    <a:pt x="1470926" y="25031"/>
                  </a:lnTo>
                  <a:lnTo>
                    <a:pt x="1485785" y="16065"/>
                  </a:lnTo>
                  <a:close/>
                </a:path>
                <a:path w="2215515" h="56514">
                  <a:moveTo>
                    <a:pt x="1514767" y="4254"/>
                  </a:moveTo>
                  <a:lnTo>
                    <a:pt x="1507705" y="0"/>
                  </a:lnTo>
                  <a:lnTo>
                    <a:pt x="1505343" y="1422"/>
                  </a:lnTo>
                  <a:lnTo>
                    <a:pt x="1502994" y="0"/>
                  </a:lnTo>
                  <a:lnTo>
                    <a:pt x="1495933" y="4254"/>
                  </a:lnTo>
                  <a:lnTo>
                    <a:pt x="1500644" y="7099"/>
                  </a:lnTo>
                  <a:lnTo>
                    <a:pt x="1505343" y="4267"/>
                  </a:lnTo>
                  <a:lnTo>
                    <a:pt x="1510055" y="7099"/>
                  </a:lnTo>
                  <a:lnTo>
                    <a:pt x="1514767" y="4254"/>
                  </a:lnTo>
                  <a:close/>
                </a:path>
                <a:path w="2215515" h="56514">
                  <a:moveTo>
                    <a:pt x="1544472" y="22186"/>
                  </a:moveTo>
                  <a:lnTo>
                    <a:pt x="1529626" y="13220"/>
                  </a:lnTo>
                  <a:lnTo>
                    <a:pt x="1524914" y="16065"/>
                  </a:lnTo>
                  <a:lnTo>
                    <a:pt x="1539760" y="25031"/>
                  </a:lnTo>
                  <a:lnTo>
                    <a:pt x="1544472" y="22186"/>
                  </a:lnTo>
                  <a:close/>
                </a:path>
                <a:path w="2215515" h="56514">
                  <a:moveTo>
                    <a:pt x="1574190" y="40106"/>
                  </a:moveTo>
                  <a:lnTo>
                    <a:pt x="1559331" y="31140"/>
                  </a:lnTo>
                  <a:lnTo>
                    <a:pt x="1554619" y="33997"/>
                  </a:lnTo>
                  <a:lnTo>
                    <a:pt x="1569478" y="42951"/>
                  </a:lnTo>
                  <a:lnTo>
                    <a:pt x="1574190" y="40106"/>
                  </a:lnTo>
                  <a:close/>
                </a:path>
                <a:path w="2215515" h="56514">
                  <a:moveTo>
                    <a:pt x="1603171" y="51917"/>
                  </a:moveTo>
                  <a:lnTo>
                    <a:pt x="1598460" y="49072"/>
                  </a:lnTo>
                  <a:lnTo>
                    <a:pt x="1593748" y="51930"/>
                  </a:lnTo>
                  <a:lnTo>
                    <a:pt x="1589049" y="49072"/>
                  </a:lnTo>
                  <a:lnTo>
                    <a:pt x="1584337" y="51917"/>
                  </a:lnTo>
                  <a:lnTo>
                    <a:pt x="1591411" y="56172"/>
                  </a:lnTo>
                  <a:lnTo>
                    <a:pt x="1593761" y="54762"/>
                  </a:lnTo>
                  <a:lnTo>
                    <a:pt x="1596110" y="56172"/>
                  </a:lnTo>
                  <a:lnTo>
                    <a:pt x="1603171" y="51917"/>
                  </a:lnTo>
                  <a:close/>
                </a:path>
                <a:path w="2215515" h="56514">
                  <a:moveTo>
                    <a:pt x="1632889" y="33997"/>
                  </a:moveTo>
                  <a:lnTo>
                    <a:pt x="1628178" y="31140"/>
                  </a:lnTo>
                  <a:lnTo>
                    <a:pt x="1613319" y="40106"/>
                  </a:lnTo>
                  <a:lnTo>
                    <a:pt x="1618043" y="42951"/>
                  </a:lnTo>
                  <a:lnTo>
                    <a:pt x="1632889" y="33997"/>
                  </a:lnTo>
                  <a:close/>
                </a:path>
                <a:path w="2215515" h="56514">
                  <a:moveTo>
                    <a:pt x="1662607" y="16065"/>
                  </a:moveTo>
                  <a:lnTo>
                    <a:pt x="1657896" y="13220"/>
                  </a:lnTo>
                  <a:lnTo>
                    <a:pt x="1643037" y="22186"/>
                  </a:lnTo>
                  <a:lnTo>
                    <a:pt x="1647748" y="25031"/>
                  </a:lnTo>
                  <a:lnTo>
                    <a:pt x="1662607" y="16065"/>
                  </a:lnTo>
                  <a:close/>
                </a:path>
                <a:path w="2215515" h="56514">
                  <a:moveTo>
                    <a:pt x="1691589" y="4254"/>
                  </a:moveTo>
                  <a:lnTo>
                    <a:pt x="1684528" y="0"/>
                  </a:lnTo>
                  <a:lnTo>
                    <a:pt x="1682165" y="1422"/>
                  </a:lnTo>
                  <a:lnTo>
                    <a:pt x="1679816" y="0"/>
                  </a:lnTo>
                  <a:lnTo>
                    <a:pt x="1672755" y="4254"/>
                  </a:lnTo>
                  <a:lnTo>
                    <a:pt x="1677454" y="7099"/>
                  </a:lnTo>
                  <a:lnTo>
                    <a:pt x="1682165" y="4267"/>
                  </a:lnTo>
                  <a:lnTo>
                    <a:pt x="1686877" y="7099"/>
                  </a:lnTo>
                  <a:lnTo>
                    <a:pt x="1691589" y="4254"/>
                  </a:lnTo>
                  <a:close/>
                </a:path>
                <a:path w="2215515" h="56514">
                  <a:moveTo>
                    <a:pt x="1721294" y="22186"/>
                  </a:moveTo>
                  <a:lnTo>
                    <a:pt x="1706448" y="13220"/>
                  </a:lnTo>
                  <a:lnTo>
                    <a:pt x="1701736" y="16065"/>
                  </a:lnTo>
                  <a:lnTo>
                    <a:pt x="1716582" y="25031"/>
                  </a:lnTo>
                  <a:lnTo>
                    <a:pt x="1721294" y="22186"/>
                  </a:lnTo>
                  <a:close/>
                </a:path>
                <a:path w="2215515" h="56514">
                  <a:moveTo>
                    <a:pt x="1750999" y="40106"/>
                  </a:moveTo>
                  <a:lnTo>
                    <a:pt x="1736153" y="31140"/>
                  </a:lnTo>
                  <a:lnTo>
                    <a:pt x="1731441" y="33997"/>
                  </a:lnTo>
                  <a:lnTo>
                    <a:pt x="1746300" y="42951"/>
                  </a:lnTo>
                  <a:lnTo>
                    <a:pt x="1750999" y="40106"/>
                  </a:lnTo>
                  <a:close/>
                </a:path>
                <a:path w="2215515" h="56514">
                  <a:moveTo>
                    <a:pt x="1779993" y="51917"/>
                  </a:moveTo>
                  <a:lnTo>
                    <a:pt x="1775282" y="49072"/>
                  </a:lnTo>
                  <a:lnTo>
                    <a:pt x="1770570" y="51930"/>
                  </a:lnTo>
                  <a:lnTo>
                    <a:pt x="1765871" y="49072"/>
                  </a:lnTo>
                  <a:lnTo>
                    <a:pt x="1761172" y="51917"/>
                  </a:lnTo>
                  <a:lnTo>
                    <a:pt x="1768233" y="56172"/>
                  </a:lnTo>
                  <a:lnTo>
                    <a:pt x="1770583" y="54762"/>
                  </a:lnTo>
                  <a:lnTo>
                    <a:pt x="1772932" y="56172"/>
                  </a:lnTo>
                  <a:lnTo>
                    <a:pt x="1779993" y="51917"/>
                  </a:lnTo>
                  <a:close/>
                </a:path>
                <a:path w="2215515" h="56514">
                  <a:moveTo>
                    <a:pt x="1809711" y="33997"/>
                  </a:moveTo>
                  <a:lnTo>
                    <a:pt x="1805000" y="31140"/>
                  </a:lnTo>
                  <a:lnTo>
                    <a:pt x="1790141" y="40106"/>
                  </a:lnTo>
                  <a:lnTo>
                    <a:pt x="1794852" y="42951"/>
                  </a:lnTo>
                  <a:lnTo>
                    <a:pt x="1809711" y="33997"/>
                  </a:lnTo>
                  <a:close/>
                </a:path>
                <a:path w="2215515" h="56514">
                  <a:moveTo>
                    <a:pt x="1839417" y="16065"/>
                  </a:moveTo>
                  <a:lnTo>
                    <a:pt x="1834718" y="13220"/>
                  </a:lnTo>
                  <a:lnTo>
                    <a:pt x="1819859" y="22186"/>
                  </a:lnTo>
                  <a:lnTo>
                    <a:pt x="1824570" y="25031"/>
                  </a:lnTo>
                  <a:lnTo>
                    <a:pt x="1839417" y="16065"/>
                  </a:lnTo>
                  <a:close/>
                </a:path>
                <a:path w="2215515" h="56514">
                  <a:moveTo>
                    <a:pt x="1868398" y="4254"/>
                  </a:moveTo>
                  <a:lnTo>
                    <a:pt x="1861350" y="0"/>
                  </a:lnTo>
                  <a:lnTo>
                    <a:pt x="1858987" y="1422"/>
                  </a:lnTo>
                  <a:lnTo>
                    <a:pt x="1856638" y="0"/>
                  </a:lnTo>
                  <a:lnTo>
                    <a:pt x="1849577" y="4254"/>
                  </a:lnTo>
                  <a:lnTo>
                    <a:pt x="1854276" y="7099"/>
                  </a:lnTo>
                  <a:lnTo>
                    <a:pt x="1858987" y="4267"/>
                  </a:lnTo>
                  <a:lnTo>
                    <a:pt x="1863699" y="7099"/>
                  </a:lnTo>
                  <a:lnTo>
                    <a:pt x="1868398" y="4254"/>
                  </a:lnTo>
                  <a:close/>
                </a:path>
                <a:path w="2215515" h="56514">
                  <a:moveTo>
                    <a:pt x="1898116" y="22186"/>
                  </a:moveTo>
                  <a:lnTo>
                    <a:pt x="1883257" y="13220"/>
                  </a:lnTo>
                  <a:lnTo>
                    <a:pt x="1878545" y="16065"/>
                  </a:lnTo>
                  <a:lnTo>
                    <a:pt x="1893404" y="25031"/>
                  </a:lnTo>
                  <a:lnTo>
                    <a:pt x="1898116" y="22186"/>
                  </a:lnTo>
                  <a:close/>
                </a:path>
                <a:path w="2215515" h="56514">
                  <a:moveTo>
                    <a:pt x="1927821" y="40106"/>
                  </a:moveTo>
                  <a:lnTo>
                    <a:pt x="1912975" y="31140"/>
                  </a:lnTo>
                  <a:lnTo>
                    <a:pt x="1908263" y="33997"/>
                  </a:lnTo>
                  <a:lnTo>
                    <a:pt x="1923122" y="42951"/>
                  </a:lnTo>
                  <a:lnTo>
                    <a:pt x="1927821" y="40106"/>
                  </a:lnTo>
                  <a:close/>
                </a:path>
                <a:path w="2215515" h="56514">
                  <a:moveTo>
                    <a:pt x="1956816" y="51917"/>
                  </a:moveTo>
                  <a:lnTo>
                    <a:pt x="1952104" y="49072"/>
                  </a:lnTo>
                  <a:lnTo>
                    <a:pt x="1947392" y="51917"/>
                  </a:lnTo>
                  <a:lnTo>
                    <a:pt x="1942693" y="49072"/>
                  </a:lnTo>
                  <a:lnTo>
                    <a:pt x="1937981" y="51917"/>
                  </a:lnTo>
                  <a:lnTo>
                    <a:pt x="1945043" y="56172"/>
                  </a:lnTo>
                  <a:lnTo>
                    <a:pt x="1947392" y="54762"/>
                  </a:lnTo>
                  <a:lnTo>
                    <a:pt x="1949754" y="56172"/>
                  </a:lnTo>
                  <a:lnTo>
                    <a:pt x="1956816" y="51917"/>
                  </a:lnTo>
                  <a:close/>
                </a:path>
                <a:path w="2215515" h="56514">
                  <a:moveTo>
                    <a:pt x="1986534" y="33997"/>
                  </a:moveTo>
                  <a:lnTo>
                    <a:pt x="1981835" y="31140"/>
                  </a:lnTo>
                  <a:lnTo>
                    <a:pt x="1966963" y="40106"/>
                  </a:lnTo>
                  <a:lnTo>
                    <a:pt x="1971675" y="42951"/>
                  </a:lnTo>
                  <a:lnTo>
                    <a:pt x="1986534" y="33997"/>
                  </a:lnTo>
                  <a:close/>
                </a:path>
                <a:path w="2215515" h="56514">
                  <a:moveTo>
                    <a:pt x="2016252" y="16065"/>
                  </a:moveTo>
                  <a:lnTo>
                    <a:pt x="2011540" y="13220"/>
                  </a:lnTo>
                  <a:lnTo>
                    <a:pt x="1996694" y="22186"/>
                  </a:lnTo>
                  <a:lnTo>
                    <a:pt x="2001393" y="25031"/>
                  </a:lnTo>
                  <a:lnTo>
                    <a:pt x="2016252" y="16065"/>
                  </a:lnTo>
                  <a:close/>
                </a:path>
                <a:path w="2215515" h="56514">
                  <a:moveTo>
                    <a:pt x="2045233" y="4254"/>
                  </a:moveTo>
                  <a:lnTo>
                    <a:pt x="2038172" y="0"/>
                  </a:lnTo>
                  <a:lnTo>
                    <a:pt x="2035810" y="1422"/>
                  </a:lnTo>
                  <a:lnTo>
                    <a:pt x="2033460" y="0"/>
                  </a:lnTo>
                  <a:lnTo>
                    <a:pt x="2026412" y="4254"/>
                  </a:lnTo>
                  <a:lnTo>
                    <a:pt x="2031111" y="7099"/>
                  </a:lnTo>
                  <a:lnTo>
                    <a:pt x="2035810" y="4267"/>
                  </a:lnTo>
                  <a:lnTo>
                    <a:pt x="2040521" y="7099"/>
                  </a:lnTo>
                  <a:lnTo>
                    <a:pt x="2045233" y="4254"/>
                  </a:lnTo>
                  <a:close/>
                </a:path>
                <a:path w="2215515" h="56514">
                  <a:moveTo>
                    <a:pt x="2074951" y="22186"/>
                  </a:moveTo>
                  <a:lnTo>
                    <a:pt x="2060092" y="13220"/>
                  </a:lnTo>
                  <a:lnTo>
                    <a:pt x="2055380" y="16065"/>
                  </a:lnTo>
                  <a:lnTo>
                    <a:pt x="2070252" y="25031"/>
                  </a:lnTo>
                  <a:lnTo>
                    <a:pt x="2074951" y="22186"/>
                  </a:lnTo>
                  <a:close/>
                </a:path>
                <a:path w="2215515" h="56514">
                  <a:moveTo>
                    <a:pt x="2104669" y="40106"/>
                  </a:moveTo>
                  <a:lnTo>
                    <a:pt x="2089797" y="31140"/>
                  </a:lnTo>
                  <a:lnTo>
                    <a:pt x="2085098" y="33997"/>
                  </a:lnTo>
                  <a:lnTo>
                    <a:pt x="2099957" y="42951"/>
                  </a:lnTo>
                  <a:lnTo>
                    <a:pt x="2104669" y="40106"/>
                  </a:lnTo>
                  <a:close/>
                </a:path>
                <a:path w="2215515" h="56514">
                  <a:moveTo>
                    <a:pt x="2126589" y="53340"/>
                  </a:moveTo>
                  <a:lnTo>
                    <a:pt x="2119528" y="49072"/>
                  </a:lnTo>
                  <a:lnTo>
                    <a:pt x="2114816" y="51917"/>
                  </a:lnTo>
                  <a:lnTo>
                    <a:pt x="2121878" y="56172"/>
                  </a:lnTo>
                  <a:lnTo>
                    <a:pt x="2126589" y="53340"/>
                  </a:lnTo>
                  <a:close/>
                </a:path>
                <a:path w="2215515" h="56514">
                  <a:moveTo>
                    <a:pt x="2214994" y="2844"/>
                  </a:moveTo>
                  <a:lnTo>
                    <a:pt x="2210282" y="0"/>
                  </a:lnTo>
                  <a:lnTo>
                    <a:pt x="2203208" y="4254"/>
                  </a:lnTo>
                  <a:lnTo>
                    <a:pt x="2207920" y="7099"/>
                  </a:lnTo>
                  <a:lnTo>
                    <a:pt x="2214994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8" y="6382435"/>
              <a:ext cx="5641340" cy="250190"/>
            </a:xfrm>
            <a:custGeom>
              <a:avLst/>
              <a:gdLst/>
              <a:ahLst/>
              <a:cxnLst/>
              <a:rect l="l" t="t" r="r" b="b"/>
              <a:pathLst>
                <a:path w="5641340" h="250190">
                  <a:moveTo>
                    <a:pt x="19570" y="215658"/>
                  </a:moveTo>
                  <a:lnTo>
                    <a:pt x="4711" y="206692"/>
                  </a:lnTo>
                  <a:lnTo>
                    <a:pt x="0" y="209537"/>
                  </a:lnTo>
                  <a:lnTo>
                    <a:pt x="14871" y="218503"/>
                  </a:lnTo>
                  <a:lnTo>
                    <a:pt x="19570" y="215658"/>
                  </a:lnTo>
                  <a:close/>
                </a:path>
                <a:path w="5641340" h="250190">
                  <a:moveTo>
                    <a:pt x="49288" y="233578"/>
                  </a:moveTo>
                  <a:lnTo>
                    <a:pt x="34429" y="224624"/>
                  </a:lnTo>
                  <a:lnTo>
                    <a:pt x="29718" y="227457"/>
                  </a:lnTo>
                  <a:lnTo>
                    <a:pt x="44577" y="236423"/>
                  </a:lnTo>
                  <a:lnTo>
                    <a:pt x="49288" y="233578"/>
                  </a:lnTo>
                  <a:close/>
                </a:path>
                <a:path w="5641340" h="250190">
                  <a:moveTo>
                    <a:pt x="78270" y="245389"/>
                  </a:moveTo>
                  <a:lnTo>
                    <a:pt x="73558" y="242557"/>
                  </a:lnTo>
                  <a:lnTo>
                    <a:pt x="68846" y="245402"/>
                  </a:lnTo>
                  <a:lnTo>
                    <a:pt x="64147" y="242557"/>
                  </a:lnTo>
                  <a:lnTo>
                    <a:pt x="59436" y="245389"/>
                  </a:lnTo>
                  <a:lnTo>
                    <a:pt x="66497" y="249656"/>
                  </a:lnTo>
                  <a:lnTo>
                    <a:pt x="68846" y="248234"/>
                  </a:lnTo>
                  <a:lnTo>
                    <a:pt x="71208" y="249656"/>
                  </a:lnTo>
                  <a:lnTo>
                    <a:pt x="78270" y="245389"/>
                  </a:lnTo>
                  <a:close/>
                </a:path>
                <a:path w="5641340" h="250190">
                  <a:moveTo>
                    <a:pt x="107988" y="227457"/>
                  </a:moveTo>
                  <a:lnTo>
                    <a:pt x="103276" y="224624"/>
                  </a:lnTo>
                  <a:lnTo>
                    <a:pt x="88417" y="233578"/>
                  </a:lnTo>
                  <a:lnTo>
                    <a:pt x="93129" y="236423"/>
                  </a:lnTo>
                  <a:lnTo>
                    <a:pt x="107988" y="227457"/>
                  </a:lnTo>
                  <a:close/>
                </a:path>
                <a:path w="5641340" h="250190">
                  <a:moveTo>
                    <a:pt x="137706" y="209537"/>
                  </a:moveTo>
                  <a:lnTo>
                    <a:pt x="132994" y="206692"/>
                  </a:lnTo>
                  <a:lnTo>
                    <a:pt x="118135" y="215658"/>
                  </a:lnTo>
                  <a:lnTo>
                    <a:pt x="122847" y="218503"/>
                  </a:lnTo>
                  <a:lnTo>
                    <a:pt x="137706" y="209537"/>
                  </a:lnTo>
                  <a:close/>
                </a:path>
                <a:path w="5641340" h="250190">
                  <a:moveTo>
                    <a:pt x="166687" y="197739"/>
                  </a:moveTo>
                  <a:lnTo>
                    <a:pt x="159613" y="193471"/>
                  </a:lnTo>
                  <a:lnTo>
                    <a:pt x="157251" y="194894"/>
                  </a:lnTo>
                  <a:lnTo>
                    <a:pt x="154901" y="193471"/>
                  </a:lnTo>
                  <a:lnTo>
                    <a:pt x="147853" y="197739"/>
                  </a:lnTo>
                  <a:lnTo>
                    <a:pt x="152552" y="200571"/>
                  </a:lnTo>
                  <a:lnTo>
                    <a:pt x="157251" y="197739"/>
                  </a:lnTo>
                  <a:lnTo>
                    <a:pt x="161963" y="200571"/>
                  </a:lnTo>
                  <a:lnTo>
                    <a:pt x="166687" y="197739"/>
                  </a:lnTo>
                  <a:close/>
                </a:path>
                <a:path w="5641340" h="250190">
                  <a:moveTo>
                    <a:pt x="196392" y="215658"/>
                  </a:moveTo>
                  <a:lnTo>
                    <a:pt x="181533" y="206692"/>
                  </a:lnTo>
                  <a:lnTo>
                    <a:pt x="176822" y="209537"/>
                  </a:lnTo>
                  <a:lnTo>
                    <a:pt x="191681" y="218503"/>
                  </a:lnTo>
                  <a:lnTo>
                    <a:pt x="196392" y="215658"/>
                  </a:lnTo>
                  <a:close/>
                </a:path>
                <a:path w="5641340" h="250190">
                  <a:moveTo>
                    <a:pt x="226098" y="233578"/>
                  </a:moveTo>
                  <a:lnTo>
                    <a:pt x="211251" y="224624"/>
                  </a:lnTo>
                  <a:lnTo>
                    <a:pt x="206540" y="227457"/>
                  </a:lnTo>
                  <a:lnTo>
                    <a:pt x="221399" y="236423"/>
                  </a:lnTo>
                  <a:lnTo>
                    <a:pt x="226098" y="233578"/>
                  </a:lnTo>
                  <a:close/>
                </a:path>
                <a:path w="5641340" h="250190">
                  <a:moveTo>
                    <a:pt x="255092" y="245389"/>
                  </a:moveTo>
                  <a:lnTo>
                    <a:pt x="250380" y="242557"/>
                  </a:lnTo>
                  <a:lnTo>
                    <a:pt x="245668" y="245402"/>
                  </a:lnTo>
                  <a:lnTo>
                    <a:pt x="240969" y="242557"/>
                  </a:lnTo>
                  <a:lnTo>
                    <a:pt x="236258" y="245389"/>
                  </a:lnTo>
                  <a:lnTo>
                    <a:pt x="243319" y="249656"/>
                  </a:lnTo>
                  <a:lnTo>
                    <a:pt x="245668" y="248234"/>
                  </a:lnTo>
                  <a:lnTo>
                    <a:pt x="248031" y="249656"/>
                  </a:lnTo>
                  <a:lnTo>
                    <a:pt x="255092" y="245389"/>
                  </a:lnTo>
                  <a:close/>
                </a:path>
                <a:path w="5641340" h="250190">
                  <a:moveTo>
                    <a:pt x="284810" y="227457"/>
                  </a:moveTo>
                  <a:lnTo>
                    <a:pt x="280098" y="224624"/>
                  </a:lnTo>
                  <a:lnTo>
                    <a:pt x="265239" y="233578"/>
                  </a:lnTo>
                  <a:lnTo>
                    <a:pt x="269951" y="236423"/>
                  </a:lnTo>
                  <a:lnTo>
                    <a:pt x="284810" y="227457"/>
                  </a:lnTo>
                  <a:close/>
                </a:path>
                <a:path w="5641340" h="250190">
                  <a:moveTo>
                    <a:pt x="314515" y="209537"/>
                  </a:moveTo>
                  <a:lnTo>
                    <a:pt x="309803" y="206692"/>
                  </a:lnTo>
                  <a:lnTo>
                    <a:pt x="294957" y="215658"/>
                  </a:lnTo>
                  <a:lnTo>
                    <a:pt x="299656" y="218503"/>
                  </a:lnTo>
                  <a:lnTo>
                    <a:pt x="314515" y="209537"/>
                  </a:lnTo>
                  <a:close/>
                </a:path>
                <a:path w="5641340" h="250190">
                  <a:moveTo>
                    <a:pt x="343496" y="197739"/>
                  </a:moveTo>
                  <a:lnTo>
                    <a:pt x="336435" y="193471"/>
                  </a:lnTo>
                  <a:lnTo>
                    <a:pt x="334073" y="194894"/>
                  </a:lnTo>
                  <a:lnTo>
                    <a:pt x="331724" y="193471"/>
                  </a:lnTo>
                  <a:lnTo>
                    <a:pt x="324662" y="197739"/>
                  </a:lnTo>
                  <a:lnTo>
                    <a:pt x="329374" y="200571"/>
                  </a:lnTo>
                  <a:lnTo>
                    <a:pt x="334073" y="197739"/>
                  </a:lnTo>
                  <a:lnTo>
                    <a:pt x="338785" y="200571"/>
                  </a:lnTo>
                  <a:lnTo>
                    <a:pt x="343496" y="197739"/>
                  </a:lnTo>
                  <a:close/>
                </a:path>
                <a:path w="5641340" h="250190">
                  <a:moveTo>
                    <a:pt x="373214" y="215658"/>
                  </a:moveTo>
                  <a:lnTo>
                    <a:pt x="358355" y="206692"/>
                  </a:lnTo>
                  <a:lnTo>
                    <a:pt x="353656" y="209537"/>
                  </a:lnTo>
                  <a:lnTo>
                    <a:pt x="368503" y="218503"/>
                  </a:lnTo>
                  <a:lnTo>
                    <a:pt x="373214" y="215658"/>
                  </a:lnTo>
                  <a:close/>
                </a:path>
                <a:path w="5641340" h="250190">
                  <a:moveTo>
                    <a:pt x="402932" y="233591"/>
                  </a:moveTo>
                  <a:lnTo>
                    <a:pt x="388073" y="224624"/>
                  </a:lnTo>
                  <a:lnTo>
                    <a:pt x="383362" y="227457"/>
                  </a:lnTo>
                  <a:lnTo>
                    <a:pt x="398221" y="236423"/>
                  </a:lnTo>
                  <a:lnTo>
                    <a:pt x="402932" y="233591"/>
                  </a:lnTo>
                  <a:close/>
                </a:path>
                <a:path w="5641340" h="250190">
                  <a:moveTo>
                    <a:pt x="431914" y="245389"/>
                  </a:moveTo>
                  <a:lnTo>
                    <a:pt x="427202" y="242557"/>
                  </a:lnTo>
                  <a:lnTo>
                    <a:pt x="422490" y="245402"/>
                  </a:lnTo>
                  <a:lnTo>
                    <a:pt x="417791" y="242557"/>
                  </a:lnTo>
                  <a:lnTo>
                    <a:pt x="413080" y="245389"/>
                  </a:lnTo>
                  <a:lnTo>
                    <a:pt x="420141" y="249656"/>
                  </a:lnTo>
                  <a:lnTo>
                    <a:pt x="422490" y="248234"/>
                  </a:lnTo>
                  <a:lnTo>
                    <a:pt x="424853" y="249656"/>
                  </a:lnTo>
                  <a:lnTo>
                    <a:pt x="431914" y="245389"/>
                  </a:lnTo>
                  <a:close/>
                </a:path>
                <a:path w="5641340" h="250190">
                  <a:moveTo>
                    <a:pt x="461632" y="227457"/>
                  </a:moveTo>
                  <a:lnTo>
                    <a:pt x="456920" y="224624"/>
                  </a:lnTo>
                  <a:lnTo>
                    <a:pt x="442061" y="233578"/>
                  </a:lnTo>
                  <a:lnTo>
                    <a:pt x="446773" y="236423"/>
                  </a:lnTo>
                  <a:lnTo>
                    <a:pt x="461632" y="227457"/>
                  </a:lnTo>
                  <a:close/>
                </a:path>
                <a:path w="5641340" h="250190">
                  <a:moveTo>
                    <a:pt x="491350" y="209537"/>
                  </a:moveTo>
                  <a:lnTo>
                    <a:pt x="486625" y="206692"/>
                  </a:lnTo>
                  <a:lnTo>
                    <a:pt x="471779" y="215658"/>
                  </a:lnTo>
                  <a:lnTo>
                    <a:pt x="476478" y="218503"/>
                  </a:lnTo>
                  <a:lnTo>
                    <a:pt x="491350" y="209537"/>
                  </a:lnTo>
                  <a:close/>
                </a:path>
                <a:path w="5641340" h="250190">
                  <a:moveTo>
                    <a:pt x="520319" y="197739"/>
                  </a:moveTo>
                  <a:lnTo>
                    <a:pt x="513257" y="193471"/>
                  </a:lnTo>
                  <a:lnTo>
                    <a:pt x="510895" y="194894"/>
                  </a:lnTo>
                  <a:lnTo>
                    <a:pt x="508546" y="193471"/>
                  </a:lnTo>
                  <a:lnTo>
                    <a:pt x="501497" y="197739"/>
                  </a:lnTo>
                  <a:lnTo>
                    <a:pt x="506196" y="200571"/>
                  </a:lnTo>
                  <a:lnTo>
                    <a:pt x="510895" y="197739"/>
                  </a:lnTo>
                  <a:lnTo>
                    <a:pt x="515607" y="200571"/>
                  </a:lnTo>
                  <a:lnTo>
                    <a:pt x="520319" y="197739"/>
                  </a:lnTo>
                  <a:close/>
                </a:path>
                <a:path w="5641340" h="250190">
                  <a:moveTo>
                    <a:pt x="550037" y="215658"/>
                  </a:moveTo>
                  <a:lnTo>
                    <a:pt x="535190" y="206692"/>
                  </a:lnTo>
                  <a:lnTo>
                    <a:pt x="530466" y="209537"/>
                  </a:lnTo>
                  <a:lnTo>
                    <a:pt x="545325" y="218503"/>
                  </a:lnTo>
                  <a:lnTo>
                    <a:pt x="550037" y="215658"/>
                  </a:lnTo>
                  <a:close/>
                </a:path>
                <a:path w="5641340" h="250190">
                  <a:moveTo>
                    <a:pt x="579755" y="233578"/>
                  </a:moveTo>
                  <a:lnTo>
                    <a:pt x="564883" y="224624"/>
                  </a:lnTo>
                  <a:lnTo>
                    <a:pt x="560184" y="227457"/>
                  </a:lnTo>
                  <a:lnTo>
                    <a:pt x="575043" y="236423"/>
                  </a:lnTo>
                  <a:lnTo>
                    <a:pt x="579755" y="233578"/>
                  </a:lnTo>
                  <a:close/>
                </a:path>
                <a:path w="5641340" h="250190">
                  <a:moveTo>
                    <a:pt x="601675" y="246811"/>
                  </a:moveTo>
                  <a:lnTo>
                    <a:pt x="594614" y="242557"/>
                  </a:lnTo>
                  <a:lnTo>
                    <a:pt x="589902" y="245389"/>
                  </a:lnTo>
                  <a:lnTo>
                    <a:pt x="596963" y="249656"/>
                  </a:lnTo>
                  <a:lnTo>
                    <a:pt x="601675" y="246811"/>
                  </a:lnTo>
                  <a:close/>
                </a:path>
                <a:path w="5641340" h="250190">
                  <a:moveTo>
                    <a:pt x="4145178" y="51917"/>
                  </a:moveTo>
                  <a:lnTo>
                    <a:pt x="4140466" y="49072"/>
                  </a:lnTo>
                  <a:lnTo>
                    <a:pt x="4133405" y="53340"/>
                  </a:lnTo>
                  <a:lnTo>
                    <a:pt x="4138117" y="56172"/>
                  </a:lnTo>
                  <a:lnTo>
                    <a:pt x="4145178" y="51917"/>
                  </a:lnTo>
                  <a:close/>
                </a:path>
                <a:path w="5641340" h="250190">
                  <a:moveTo>
                    <a:pt x="4174883" y="33997"/>
                  </a:moveTo>
                  <a:lnTo>
                    <a:pt x="4170184" y="31140"/>
                  </a:lnTo>
                  <a:lnTo>
                    <a:pt x="4155313" y="40106"/>
                  </a:lnTo>
                  <a:lnTo>
                    <a:pt x="4160024" y="42951"/>
                  </a:lnTo>
                  <a:lnTo>
                    <a:pt x="4174883" y="33997"/>
                  </a:lnTo>
                  <a:close/>
                </a:path>
                <a:path w="5641340" h="250190">
                  <a:moveTo>
                    <a:pt x="4204601" y="16065"/>
                  </a:moveTo>
                  <a:lnTo>
                    <a:pt x="4199890" y="13220"/>
                  </a:lnTo>
                  <a:lnTo>
                    <a:pt x="4185043" y="22186"/>
                  </a:lnTo>
                  <a:lnTo>
                    <a:pt x="4189730" y="25031"/>
                  </a:lnTo>
                  <a:lnTo>
                    <a:pt x="4204601" y="16065"/>
                  </a:lnTo>
                  <a:close/>
                </a:path>
                <a:path w="5641340" h="250190">
                  <a:moveTo>
                    <a:pt x="4233570" y="4254"/>
                  </a:moveTo>
                  <a:lnTo>
                    <a:pt x="4226522" y="0"/>
                  </a:lnTo>
                  <a:lnTo>
                    <a:pt x="4224159" y="1422"/>
                  </a:lnTo>
                  <a:lnTo>
                    <a:pt x="4221810" y="0"/>
                  </a:lnTo>
                  <a:lnTo>
                    <a:pt x="4214736" y="4254"/>
                  </a:lnTo>
                  <a:lnTo>
                    <a:pt x="4219448" y="7099"/>
                  </a:lnTo>
                  <a:lnTo>
                    <a:pt x="4224159" y="4267"/>
                  </a:lnTo>
                  <a:lnTo>
                    <a:pt x="4228871" y="7099"/>
                  </a:lnTo>
                  <a:lnTo>
                    <a:pt x="4233570" y="4254"/>
                  </a:lnTo>
                  <a:close/>
                </a:path>
                <a:path w="5641340" h="250190">
                  <a:moveTo>
                    <a:pt x="4263288" y="22186"/>
                  </a:moveTo>
                  <a:lnTo>
                    <a:pt x="4248442" y="13220"/>
                  </a:lnTo>
                  <a:lnTo>
                    <a:pt x="4243730" y="16065"/>
                  </a:lnTo>
                  <a:lnTo>
                    <a:pt x="4258576" y="25031"/>
                  </a:lnTo>
                  <a:lnTo>
                    <a:pt x="4263288" y="22186"/>
                  </a:lnTo>
                  <a:close/>
                </a:path>
                <a:path w="5641340" h="250190">
                  <a:moveTo>
                    <a:pt x="4293006" y="40106"/>
                  </a:moveTo>
                  <a:lnTo>
                    <a:pt x="4278147" y="31140"/>
                  </a:lnTo>
                  <a:lnTo>
                    <a:pt x="4273435" y="33997"/>
                  </a:lnTo>
                  <a:lnTo>
                    <a:pt x="4288294" y="42951"/>
                  </a:lnTo>
                  <a:lnTo>
                    <a:pt x="4293006" y="40106"/>
                  </a:lnTo>
                  <a:close/>
                </a:path>
                <a:path w="5641340" h="250190">
                  <a:moveTo>
                    <a:pt x="4321988" y="51917"/>
                  </a:moveTo>
                  <a:lnTo>
                    <a:pt x="4317276" y="49072"/>
                  </a:lnTo>
                  <a:lnTo>
                    <a:pt x="4312564" y="51917"/>
                  </a:lnTo>
                  <a:lnTo>
                    <a:pt x="4307865" y="49072"/>
                  </a:lnTo>
                  <a:lnTo>
                    <a:pt x="4303153" y="51917"/>
                  </a:lnTo>
                  <a:lnTo>
                    <a:pt x="4310215" y="56172"/>
                  </a:lnTo>
                  <a:lnTo>
                    <a:pt x="4312564" y="54762"/>
                  </a:lnTo>
                  <a:lnTo>
                    <a:pt x="4314926" y="56172"/>
                  </a:lnTo>
                  <a:lnTo>
                    <a:pt x="4321988" y="51917"/>
                  </a:lnTo>
                  <a:close/>
                </a:path>
                <a:path w="5641340" h="250190">
                  <a:moveTo>
                    <a:pt x="4351706" y="33997"/>
                  </a:moveTo>
                  <a:lnTo>
                    <a:pt x="4346981" y="31140"/>
                  </a:lnTo>
                  <a:lnTo>
                    <a:pt x="4332135" y="40106"/>
                  </a:lnTo>
                  <a:lnTo>
                    <a:pt x="4336847" y="42951"/>
                  </a:lnTo>
                  <a:lnTo>
                    <a:pt x="4351706" y="33997"/>
                  </a:lnTo>
                  <a:close/>
                </a:path>
                <a:path w="5641340" h="250190">
                  <a:moveTo>
                    <a:pt x="4381424" y="16065"/>
                  </a:moveTo>
                  <a:lnTo>
                    <a:pt x="4376699" y="13220"/>
                  </a:lnTo>
                  <a:lnTo>
                    <a:pt x="4361840" y="22186"/>
                  </a:lnTo>
                  <a:lnTo>
                    <a:pt x="4366552" y="25031"/>
                  </a:lnTo>
                  <a:lnTo>
                    <a:pt x="4381424" y="16065"/>
                  </a:lnTo>
                  <a:close/>
                </a:path>
                <a:path w="5641340" h="250190">
                  <a:moveTo>
                    <a:pt x="4410392" y="4254"/>
                  </a:moveTo>
                  <a:lnTo>
                    <a:pt x="4403331" y="0"/>
                  </a:lnTo>
                  <a:lnTo>
                    <a:pt x="4400982" y="1422"/>
                  </a:lnTo>
                  <a:lnTo>
                    <a:pt x="4398632" y="0"/>
                  </a:lnTo>
                  <a:lnTo>
                    <a:pt x="4391558" y="4254"/>
                  </a:lnTo>
                  <a:lnTo>
                    <a:pt x="4396270" y="7099"/>
                  </a:lnTo>
                  <a:lnTo>
                    <a:pt x="4400969" y="4267"/>
                  </a:lnTo>
                  <a:lnTo>
                    <a:pt x="4405681" y="7099"/>
                  </a:lnTo>
                  <a:lnTo>
                    <a:pt x="4410392" y="4254"/>
                  </a:lnTo>
                  <a:close/>
                </a:path>
                <a:path w="5641340" h="250190">
                  <a:moveTo>
                    <a:pt x="4440110" y="22186"/>
                  </a:moveTo>
                  <a:lnTo>
                    <a:pt x="4425264" y="13220"/>
                  </a:lnTo>
                  <a:lnTo>
                    <a:pt x="4420552" y="16065"/>
                  </a:lnTo>
                  <a:lnTo>
                    <a:pt x="4435399" y="25031"/>
                  </a:lnTo>
                  <a:lnTo>
                    <a:pt x="4440110" y="22186"/>
                  </a:lnTo>
                  <a:close/>
                </a:path>
                <a:path w="5641340" h="250190">
                  <a:moveTo>
                    <a:pt x="4469828" y="40106"/>
                  </a:moveTo>
                  <a:lnTo>
                    <a:pt x="4454969" y="31140"/>
                  </a:lnTo>
                  <a:lnTo>
                    <a:pt x="4450258" y="33997"/>
                  </a:lnTo>
                  <a:lnTo>
                    <a:pt x="4465117" y="42951"/>
                  </a:lnTo>
                  <a:lnTo>
                    <a:pt x="4469828" y="40106"/>
                  </a:lnTo>
                  <a:close/>
                </a:path>
                <a:path w="5641340" h="250190">
                  <a:moveTo>
                    <a:pt x="4498810" y="51917"/>
                  </a:moveTo>
                  <a:lnTo>
                    <a:pt x="4494098" y="49072"/>
                  </a:lnTo>
                  <a:lnTo>
                    <a:pt x="4489386" y="51917"/>
                  </a:lnTo>
                  <a:lnTo>
                    <a:pt x="4484687" y="49072"/>
                  </a:lnTo>
                  <a:lnTo>
                    <a:pt x="4479976" y="51917"/>
                  </a:lnTo>
                  <a:lnTo>
                    <a:pt x="4487037" y="56172"/>
                  </a:lnTo>
                  <a:lnTo>
                    <a:pt x="4489386" y="54762"/>
                  </a:lnTo>
                  <a:lnTo>
                    <a:pt x="4491748" y="56172"/>
                  </a:lnTo>
                  <a:lnTo>
                    <a:pt x="4498810" y="51917"/>
                  </a:lnTo>
                  <a:close/>
                </a:path>
                <a:path w="5641340" h="250190">
                  <a:moveTo>
                    <a:pt x="4528515" y="33997"/>
                  </a:moveTo>
                  <a:lnTo>
                    <a:pt x="4523803" y="31140"/>
                  </a:lnTo>
                  <a:lnTo>
                    <a:pt x="4508957" y="40106"/>
                  </a:lnTo>
                  <a:lnTo>
                    <a:pt x="4513669" y="42951"/>
                  </a:lnTo>
                  <a:lnTo>
                    <a:pt x="4528515" y="33997"/>
                  </a:lnTo>
                  <a:close/>
                </a:path>
                <a:path w="5641340" h="250190">
                  <a:moveTo>
                    <a:pt x="4558233" y="16065"/>
                  </a:moveTo>
                  <a:lnTo>
                    <a:pt x="4553521" y="13220"/>
                  </a:lnTo>
                  <a:lnTo>
                    <a:pt x="4538662" y="22186"/>
                  </a:lnTo>
                  <a:lnTo>
                    <a:pt x="4543374" y="25031"/>
                  </a:lnTo>
                  <a:lnTo>
                    <a:pt x="4558233" y="16065"/>
                  </a:lnTo>
                  <a:close/>
                </a:path>
                <a:path w="5641340" h="250190">
                  <a:moveTo>
                    <a:pt x="4587214" y="4254"/>
                  </a:moveTo>
                  <a:lnTo>
                    <a:pt x="4580153" y="0"/>
                  </a:lnTo>
                  <a:lnTo>
                    <a:pt x="4577804" y="1422"/>
                  </a:lnTo>
                  <a:lnTo>
                    <a:pt x="4575454" y="0"/>
                  </a:lnTo>
                  <a:lnTo>
                    <a:pt x="4568380" y="4254"/>
                  </a:lnTo>
                  <a:lnTo>
                    <a:pt x="4573092" y="7099"/>
                  </a:lnTo>
                  <a:lnTo>
                    <a:pt x="4577791" y="4267"/>
                  </a:lnTo>
                  <a:lnTo>
                    <a:pt x="4582503" y="7099"/>
                  </a:lnTo>
                  <a:lnTo>
                    <a:pt x="4587214" y="4254"/>
                  </a:lnTo>
                  <a:close/>
                </a:path>
                <a:path w="5641340" h="250190">
                  <a:moveTo>
                    <a:pt x="4616932" y="22186"/>
                  </a:moveTo>
                  <a:lnTo>
                    <a:pt x="4602086" y="13220"/>
                  </a:lnTo>
                  <a:lnTo>
                    <a:pt x="4597374" y="16065"/>
                  </a:lnTo>
                  <a:lnTo>
                    <a:pt x="4612221" y="25031"/>
                  </a:lnTo>
                  <a:lnTo>
                    <a:pt x="4616932" y="22186"/>
                  </a:lnTo>
                  <a:close/>
                </a:path>
                <a:path w="5641340" h="250190">
                  <a:moveTo>
                    <a:pt x="4646638" y="40106"/>
                  </a:moveTo>
                  <a:lnTo>
                    <a:pt x="4631791" y="31140"/>
                  </a:lnTo>
                  <a:lnTo>
                    <a:pt x="4627080" y="33997"/>
                  </a:lnTo>
                  <a:lnTo>
                    <a:pt x="4641939" y="42951"/>
                  </a:lnTo>
                  <a:lnTo>
                    <a:pt x="4646638" y="40106"/>
                  </a:lnTo>
                  <a:close/>
                </a:path>
                <a:path w="5641340" h="250190">
                  <a:moveTo>
                    <a:pt x="4675632" y="51917"/>
                  </a:moveTo>
                  <a:lnTo>
                    <a:pt x="4670920" y="49072"/>
                  </a:lnTo>
                  <a:lnTo>
                    <a:pt x="4666208" y="51917"/>
                  </a:lnTo>
                  <a:lnTo>
                    <a:pt x="4661497" y="49072"/>
                  </a:lnTo>
                  <a:lnTo>
                    <a:pt x="4656798" y="51917"/>
                  </a:lnTo>
                  <a:lnTo>
                    <a:pt x="4663859" y="56172"/>
                  </a:lnTo>
                  <a:lnTo>
                    <a:pt x="4666208" y="54762"/>
                  </a:lnTo>
                  <a:lnTo>
                    <a:pt x="4668571" y="56172"/>
                  </a:lnTo>
                  <a:lnTo>
                    <a:pt x="4675632" y="51917"/>
                  </a:lnTo>
                  <a:close/>
                </a:path>
                <a:path w="5641340" h="250190">
                  <a:moveTo>
                    <a:pt x="4705337" y="33997"/>
                  </a:moveTo>
                  <a:lnTo>
                    <a:pt x="4700625" y="31140"/>
                  </a:lnTo>
                  <a:lnTo>
                    <a:pt x="4685779" y="40106"/>
                  </a:lnTo>
                  <a:lnTo>
                    <a:pt x="4690491" y="42951"/>
                  </a:lnTo>
                  <a:lnTo>
                    <a:pt x="4705337" y="33997"/>
                  </a:lnTo>
                  <a:close/>
                </a:path>
                <a:path w="5641340" h="250190">
                  <a:moveTo>
                    <a:pt x="4735055" y="16065"/>
                  </a:moveTo>
                  <a:lnTo>
                    <a:pt x="4730343" y="13220"/>
                  </a:lnTo>
                  <a:lnTo>
                    <a:pt x="4715484" y="22186"/>
                  </a:lnTo>
                  <a:lnTo>
                    <a:pt x="4720196" y="25031"/>
                  </a:lnTo>
                  <a:lnTo>
                    <a:pt x="4735055" y="16065"/>
                  </a:lnTo>
                  <a:close/>
                </a:path>
                <a:path w="5641340" h="250190">
                  <a:moveTo>
                    <a:pt x="4764036" y="4254"/>
                  </a:moveTo>
                  <a:lnTo>
                    <a:pt x="4756975" y="0"/>
                  </a:lnTo>
                  <a:lnTo>
                    <a:pt x="4754613" y="1422"/>
                  </a:lnTo>
                  <a:lnTo>
                    <a:pt x="4752264" y="0"/>
                  </a:lnTo>
                  <a:lnTo>
                    <a:pt x="4745215" y="4254"/>
                  </a:lnTo>
                  <a:lnTo>
                    <a:pt x="4749914" y="7099"/>
                  </a:lnTo>
                  <a:lnTo>
                    <a:pt x="4754613" y="4267"/>
                  </a:lnTo>
                  <a:lnTo>
                    <a:pt x="4759325" y="7099"/>
                  </a:lnTo>
                  <a:lnTo>
                    <a:pt x="4764036" y="4254"/>
                  </a:lnTo>
                  <a:close/>
                </a:path>
                <a:path w="5641340" h="250190">
                  <a:moveTo>
                    <a:pt x="4793754" y="22186"/>
                  </a:moveTo>
                  <a:lnTo>
                    <a:pt x="4778908" y="13220"/>
                  </a:lnTo>
                  <a:lnTo>
                    <a:pt x="4774196" y="16065"/>
                  </a:lnTo>
                  <a:lnTo>
                    <a:pt x="4789043" y="25031"/>
                  </a:lnTo>
                  <a:lnTo>
                    <a:pt x="4793754" y="22186"/>
                  </a:lnTo>
                  <a:close/>
                </a:path>
                <a:path w="5641340" h="250190">
                  <a:moveTo>
                    <a:pt x="4823460" y="40106"/>
                  </a:moveTo>
                  <a:lnTo>
                    <a:pt x="4808613" y="31140"/>
                  </a:lnTo>
                  <a:lnTo>
                    <a:pt x="4803902" y="33997"/>
                  </a:lnTo>
                  <a:lnTo>
                    <a:pt x="4818761" y="42951"/>
                  </a:lnTo>
                  <a:lnTo>
                    <a:pt x="4823460" y="40106"/>
                  </a:lnTo>
                  <a:close/>
                </a:path>
                <a:path w="5641340" h="250190">
                  <a:moveTo>
                    <a:pt x="4852441" y="51917"/>
                  </a:moveTo>
                  <a:lnTo>
                    <a:pt x="4847742" y="49072"/>
                  </a:lnTo>
                  <a:lnTo>
                    <a:pt x="4843030" y="51917"/>
                  </a:lnTo>
                  <a:lnTo>
                    <a:pt x="4838319" y="49072"/>
                  </a:lnTo>
                  <a:lnTo>
                    <a:pt x="4833620" y="51917"/>
                  </a:lnTo>
                  <a:lnTo>
                    <a:pt x="4840681" y="56172"/>
                  </a:lnTo>
                  <a:lnTo>
                    <a:pt x="4843030" y="54762"/>
                  </a:lnTo>
                  <a:lnTo>
                    <a:pt x="4845393" y="56172"/>
                  </a:lnTo>
                  <a:lnTo>
                    <a:pt x="4852441" y="51917"/>
                  </a:lnTo>
                  <a:close/>
                </a:path>
                <a:path w="5641340" h="250190">
                  <a:moveTo>
                    <a:pt x="4882159" y="33997"/>
                  </a:moveTo>
                  <a:lnTo>
                    <a:pt x="4877447" y="31140"/>
                  </a:lnTo>
                  <a:lnTo>
                    <a:pt x="4862601" y="40106"/>
                  </a:lnTo>
                  <a:lnTo>
                    <a:pt x="4867300" y="42951"/>
                  </a:lnTo>
                  <a:lnTo>
                    <a:pt x="4882159" y="33997"/>
                  </a:lnTo>
                  <a:close/>
                </a:path>
                <a:path w="5641340" h="250190">
                  <a:moveTo>
                    <a:pt x="4911864" y="16065"/>
                  </a:moveTo>
                  <a:lnTo>
                    <a:pt x="4907165" y="13220"/>
                  </a:lnTo>
                  <a:lnTo>
                    <a:pt x="4892306" y="22186"/>
                  </a:lnTo>
                  <a:lnTo>
                    <a:pt x="4897018" y="25031"/>
                  </a:lnTo>
                  <a:lnTo>
                    <a:pt x="4911864" y="16065"/>
                  </a:lnTo>
                  <a:close/>
                </a:path>
                <a:path w="5641340" h="250190">
                  <a:moveTo>
                    <a:pt x="4940859" y="4254"/>
                  </a:moveTo>
                  <a:lnTo>
                    <a:pt x="4933797" y="0"/>
                  </a:lnTo>
                  <a:lnTo>
                    <a:pt x="4931435" y="1422"/>
                  </a:lnTo>
                  <a:lnTo>
                    <a:pt x="4929086" y="0"/>
                  </a:lnTo>
                  <a:lnTo>
                    <a:pt x="4922037" y="4254"/>
                  </a:lnTo>
                  <a:lnTo>
                    <a:pt x="4926736" y="7099"/>
                  </a:lnTo>
                  <a:lnTo>
                    <a:pt x="4931435" y="4267"/>
                  </a:lnTo>
                  <a:lnTo>
                    <a:pt x="4936147" y="7099"/>
                  </a:lnTo>
                  <a:lnTo>
                    <a:pt x="4940859" y="4254"/>
                  </a:lnTo>
                  <a:close/>
                </a:path>
                <a:path w="5641340" h="250190">
                  <a:moveTo>
                    <a:pt x="4970577" y="22186"/>
                  </a:moveTo>
                  <a:lnTo>
                    <a:pt x="4955718" y="13220"/>
                  </a:lnTo>
                  <a:lnTo>
                    <a:pt x="4951019" y="16065"/>
                  </a:lnTo>
                  <a:lnTo>
                    <a:pt x="4965878" y="25031"/>
                  </a:lnTo>
                  <a:lnTo>
                    <a:pt x="4970577" y="22186"/>
                  </a:lnTo>
                  <a:close/>
                </a:path>
                <a:path w="5641340" h="250190">
                  <a:moveTo>
                    <a:pt x="5000295" y="40106"/>
                  </a:moveTo>
                  <a:lnTo>
                    <a:pt x="4985436" y="31140"/>
                  </a:lnTo>
                  <a:lnTo>
                    <a:pt x="4980737" y="33997"/>
                  </a:lnTo>
                  <a:lnTo>
                    <a:pt x="4995583" y="42951"/>
                  </a:lnTo>
                  <a:lnTo>
                    <a:pt x="5000295" y="40106"/>
                  </a:lnTo>
                  <a:close/>
                </a:path>
                <a:path w="5641340" h="250190">
                  <a:moveTo>
                    <a:pt x="5029276" y="51917"/>
                  </a:moveTo>
                  <a:lnTo>
                    <a:pt x="5024564" y="49072"/>
                  </a:lnTo>
                  <a:lnTo>
                    <a:pt x="5019853" y="51917"/>
                  </a:lnTo>
                  <a:lnTo>
                    <a:pt x="5015154" y="49072"/>
                  </a:lnTo>
                  <a:lnTo>
                    <a:pt x="5010455" y="51917"/>
                  </a:lnTo>
                  <a:lnTo>
                    <a:pt x="5017503" y="56172"/>
                  </a:lnTo>
                  <a:lnTo>
                    <a:pt x="5019853" y="54762"/>
                  </a:lnTo>
                  <a:lnTo>
                    <a:pt x="5022215" y="56172"/>
                  </a:lnTo>
                  <a:lnTo>
                    <a:pt x="5029276" y="51917"/>
                  </a:lnTo>
                  <a:close/>
                </a:path>
                <a:path w="5641340" h="250190">
                  <a:moveTo>
                    <a:pt x="5058981" y="33997"/>
                  </a:moveTo>
                  <a:lnTo>
                    <a:pt x="5054282" y="31140"/>
                  </a:lnTo>
                  <a:lnTo>
                    <a:pt x="5039423" y="40106"/>
                  </a:lnTo>
                  <a:lnTo>
                    <a:pt x="5044135" y="42951"/>
                  </a:lnTo>
                  <a:lnTo>
                    <a:pt x="5058981" y="33997"/>
                  </a:lnTo>
                  <a:close/>
                </a:path>
                <a:path w="5641340" h="250190">
                  <a:moveTo>
                    <a:pt x="5088699" y="16065"/>
                  </a:moveTo>
                  <a:lnTo>
                    <a:pt x="5084000" y="13220"/>
                  </a:lnTo>
                  <a:lnTo>
                    <a:pt x="5069141" y="22186"/>
                  </a:lnTo>
                  <a:lnTo>
                    <a:pt x="5073840" y="25031"/>
                  </a:lnTo>
                  <a:lnTo>
                    <a:pt x="5088699" y="16065"/>
                  </a:lnTo>
                  <a:close/>
                </a:path>
                <a:path w="5641340" h="250190">
                  <a:moveTo>
                    <a:pt x="5117681" y="4254"/>
                  </a:moveTo>
                  <a:lnTo>
                    <a:pt x="5110632" y="0"/>
                  </a:lnTo>
                  <a:lnTo>
                    <a:pt x="5108270" y="1422"/>
                  </a:lnTo>
                  <a:lnTo>
                    <a:pt x="5105920" y="0"/>
                  </a:lnTo>
                  <a:lnTo>
                    <a:pt x="5098859" y="4254"/>
                  </a:lnTo>
                  <a:lnTo>
                    <a:pt x="5103571" y="7099"/>
                  </a:lnTo>
                  <a:lnTo>
                    <a:pt x="5108270" y="4267"/>
                  </a:lnTo>
                  <a:lnTo>
                    <a:pt x="5112982" y="7099"/>
                  </a:lnTo>
                  <a:lnTo>
                    <a:pt x="5117681" y="4254"/>
                  </a:lnTo>
                  <a:close/>
                </a:path>
                <a:path w="5641340" h="250190">
                  <a:moveTo>
                    <a:pt x="5147411" y="22186"/>
                  </a:moveTo>
                  <a:lnTo>
                    <a:pt x="5132552" y="13220"/>
                  </a:lnTo>
                  <a:lnTo>
                    <a:pt x="5127841" y="16065"/>
                  </a:lnTo>
                  <a:lnTo>
                    <a:pt x="5142700" y="25031"/>
                  </a:lnTo>
                  <a:lnTo>
                    <a:pt x="5147411" y="22186"/>
                  </a:lnTo>
                  <a:close/>
                </a:path>
                <a:path w="5641340" h="250190">
                  <a:moveTo>
                    <a:pt x="5177117" y="40106"/>
                  </a:moveTo>
                  <a:lnTo>
                    <a:pt x="5162270" y="31140"/>
                  </a:lnTo>
                  <a:lnTo>
                    <a:pt x="5157559" y="33997"/>
                  </a:lnTo>
                  <a:lnTo>
                    <a:pt x="5172405" y="42951"/>
                  </a:lnTo>
                  <a:lnTo>
                    <a:pt x="5177117" y="40106"/>
                  </a:lnTo>
                  <a:close/>
                </a:path>
                <a:path w="5641340" h="250190">
                  <a:moveTo>
                    <a:pt x="5206098" y="51917"/>
                  </a:moveTo>
                  <a:lnTo>
                    <a:pt x="5201399" y="49072"/>
                  </a:lnTo>
                  <a:lnTo>
                    <a:pt x="5196675" y="51917"/>
                  </a:lnTo>
                  <a:lnTo>
                    <a:pt x="5191976" y="49072"/>
                  </a:lnTo>
                  <a:lnTo>
                    <a:pt x="5187264" y="51917"/>
                  </a:lnTo>
                  <a:lnTo>
                    <a:pt x="5194325" y="56172"/>
                  </a:lnTo>
                  <a:lnTo>
                    <a:pt x="5196675" y="54762"/>
                  </a:lnTo>
                  <a:lnTo>
                    <a:pt x="5199037" y="56172"/>
                  </a:lnTo>
                  <a:lnTo>
                    <a:pt x="5206098" y="51917"/>
                  </a:lnTo>
                  <a:close/>
                </a:path>
                <a:path w="5641340" h="250190">
                  <a:moveTo>
                    <a:pt x="5235816" y="33997"/>
                  </a:moveTo>
                  <a:lnTo>
                    <a:pt x="5231104" y="31140"/>
                  </a:lnTo>
                  <a:lnTo>
                    <a:pt x="5216245" y="40106"/>
                  </a:lnTo>
                  <a:lnTo>
                    <a:pt x="5220957" y="42951"/>
                  </a:lnTo>
                  <a:lnTo>
                    <a:pt x="5235816" y="33997"/>
                  </a:lnTo>
                  <a:close/>
                </a:path>
                <a:path w="5641340" h="250190">
                  <a:moveTo>
                    <a:pt x="5265521" y="16065"/>
                  </a:moveTo>
                  <a:lnTo>
                    <a:pt x="5260810" y="13220"/>
                  </a:lnTo>
                  <a:lnTo>
                    <a:pt x="5245963" y="22186"/>
                  </a:lnTo>
                  <a:lnTo>
                    <a:pt x="5250675" y="25031"/>
                  </a:lnTo>
                  <a:lnTo>
                    <a:pt x="5265521" y="16065"/>
                  </a:lnTo>
                  <a:close/>
                </a:path>
                <a:path w="5641340" h="250190">
                  <a:moveTo>
                    <a:pt x="5294503" y="4254"/>
                  </a:moveTo>
                  <a:lnTo>
                    <a:pt x="5287442" y="0"/>
                  </a:lnTo>
                  <a:lnTo>
                    <a:pt x="5285092" y="1422"/>
                  </a:lnTo>
                  <a:lnTo>
                    <a:pt x="5282743" y="0"/>
                  </a:lnTo>
                  <a:lnTo>
                    <a:pt x="5275681" y="4254"/>
                  </a:lnTo>
                  <a:lnTo>
                    <a:pt x="5280393" y="7099"/>
                  </a:lnTo>
                  <a:lnTo>
                    <a:pt x="5285092" y="4267"/>
                  </a:lnTo>
                  <a:lnTo>
                    <a:pt x="5289804" y="7099"/>
                  </a:lnTo>
                  <a:lnTo>
                    <a:pt x="5294503" y="4254"/>
                  </a:lnTo>
                  <a:close/>
                </a:path>
                <a:path w="5641340" h="250190">
                  <a:moveTo>
                    <a:pt x="5324233" y="22186"/>
                  </a:moveTo>
                  <a:lnTo>
                    <a:pt x="5309362" y="13220"/>
                  </a:lnTo>
                  <a:lnTo>
                    <a:pt x="5304675" y="16065"/>
                  </a:lnTo>
                  <a:lnTo>
                    <a:pt x="5319522" y="25031"/>
                  </a:lnTo>
                  <a:lnTo>
                    <a:pt x="5324233" y="22186"/>
                  </a:lnTo>
                  <a:close/>
                </a:path>
                <a:path w="5641340" h="250190">
                  <a:moveTo>
                    <a:pt x="5353939" y="40106"/>
                  </a:moveTo>
                  <a:lnTo>
                    <a:pt x="5339080" y="31140"/>
                  </a:lnTo>
                  <a:lnTo>
                    <a:pt x="5334368" y="33997"/>
                  </a:lnTo>
                  <a:lnTo>
                    <a:pt x="5349227" y="42951"/>
                  </a:lnTo>
                  <a:lnTo>
                    <a:pt x="5353939" y="40106"/>
                  </a:lnTo>
                  <a:close/>
                </a:path>
                <a:path w="5641340" h="250190">
                  <a:moveTo>
                    <a:pt x="5382920" y="51917"/>
                  </a:moveTo>
                  <a:lnTo>
                    <a:pt x="5378208" y="49072"/>
                  </a:lnTo>
                  <a:lnTo>
                    <a:pt x="5373497" y="51917"/>
                  </a:lnTo>
                  <a:lnTo>
                    <a:pt x="5368798" y="49072"/>
                  </a:lnTo>
                  <a:lnTo>
                    <a:pt x="5364086" y="51917"/>
                  </a:lnTo>
                  <a:lnTo>
                    <a:pt x="5371147" y="56172"/>
                  </a:lnTo>
                  <a:lnTo>
                    <a:pt x="5373497" y="54762"/>
                  </a:lnTo>
                  <a:lnTo>
                    <a:pt x="5375859" y="56172"/>
                  </a:lnTo>
                  <a:lnTo>
                    <a:pt x="5382920" y="51917"/>
                  </a:lnTo>
                  <a:close/>
                </a:path>
                <a:path w="5641340" h="250190">
                  <a:moveTo>
                    <a:pt x="5412638" y="33997"/>
                  </a:moveTo>
                  <a:lnTo>
                    <a:pt x="5407926" y="31140"/>
                  </a:lnTo>
                  <a:lnTo>
                    <a:pt x="5393055" y="40106"/>
                  </a:lnTo>
                  <a:lnTo>
                    <a:pt x="5397779" y="42951"/>
                  </a:lnTo>
                  <a:lnTo>
                    <a:pt x="5412638" y="33997"/>
                  </a:lnTo>
                  <a:close/>
                </a:path>
                <a:path w="5641340" h="250190">
                  <a:moveTo>
                    <a:pt x="5442343" y="16065"/>
                  </a:moveTo>
                  <a:lnTo>
                    <a:pt x="5437632" y="13220"/>
                  </a:lnTo>
                  <a:lnTo>
                    <a:pt x="5422773" y="22186"/>
                  </a:lnTo>
                  <a:lnTo>
                    <a:pt x="5427497" y="25031"/>
                  </a:lnTo>
                  <a:lnTo>
                    <a:pt x="5442343" y="16065"/>
                  </a:lnTo>
                  <a:close/>
                </a:path>
                <a:path w="5641340" h="250190">
                  <a:moveTo>
                    <a:pt x="5471338" y="4254"/>
                  </a:moveTo>
                  <a:lnTo>
                    <a:pt x="5464264" y="0"/>
                  </a:lnTo>
                  <a:lnTo>
                    <a:pt x="5461914" y="1422"/>
                  </a:lnTo>
                  <a:lnTo>
                    <a:pt x="5459565" y="0"/>
                  </a:lnTo>
                  <a:lnTo>
                    <a:pt x="5452503" y="4254"/>
                  </a:lnTo>
                  <a:lnTo>
                    <a:pt x="5457215" y="7099"/>
                  </a:lnTo>
                  <a:lnTo>
                    <a:pt x="5461914" y="4267"/>
                  </a:lnTo>
                  <a:lnTo>
                    <a:pt x="5466626" y="7099"/>
                  </a:lnTo>
                  <a:lnTo>
                    <a:pt x="5471338" y="4254"/>
                  </a:lnTo>
                  <a:close/>
                </a:path>
                <a:path w="5641340" h="250190">
                  <a:moveTo>
                    <a:pt x="5501056" y="22186"/>
                  </a:moveTo>
                  <a:lnTo>
                    <a:pt x="5486184" y="13220"/>
                  </a:lnTo>
                  <a:lnTo>
                    <a:pt x="5481485" y="16065"/>
                  </a:lnTo>
                  <a:lnTo>
                    <a:pt x="5496344" y="25031"/>
                  </a:lnTo>
                  <a:lnTo>
                    <a:pt x="5501056" y="22186"/>
                  </a:lnTo>
                  <a:close/>
                </a:path>
                <a:path w="5641340" h="250190">
                  <a:moveTo>
                    <a:pt x="5530761" y="40106"/>
                  </a:moveTo>
                  <a:lnTo>
                    <a:pt x="5515915" y="31140"/>
                  </a:lnTo>
                  <a:lnTo>
                    <a:pt x="5511203" y="33997"/>
                  </a:lnTo>
                  <a:lnTo>
                    <a:pt x="5526049" y="42951"/>
                  </a:lnTo>
                  <a:lnTo>
                    <a:pt x="5530761" y="40106"/>
                  </a:lnTo>
                  <a:close/>
                </a:path>
                <a:path w="5641340" h="250190">
                  <a:moveTo>
                    <a:pt x="5559742" y="51917"/>
                  </a:moveTo>
                  <a:lnTo>
                    <a:pt x="5555031" y="49072"/>
                  </a:lnTo>
                  <a:lnTo>
                    <a:pt x="5550319" y="51917"/>
                  </a:lnTo>
                  <a:lnTo>
                    <a:pt x="5545620" y="49072"/>
                  </a:lnTo>
                  <a:lnTo>
                    <a:pt x="5540908" y="51917"/>
                  </a:lnTo>
                  <a:lnTo>
                    <a:pt x="5547969" y="56172"/>
                  </a:lnTo>
                  <a:lnTo>
                    <a:pt x="5550319" y="54762"/>
                  </a:lnTo>
                  <a:lnTo>
                    <a:pt x="5552681" y="56172"/>
                  </a:lnTo>
                  <a:lnTo>
                    <a:pt x="5559742" y="51917"/>
                  </a:lnTo>
                  <a:close/>
                </a:path>
                <a:path w="5641340" h="250190">
                  <a:moveTo>
                    <a:pt x="5589460" y="33997"/>
                  </a:moveTo>
                  <a:lnTo>
                    <a:pt x="5584749" y="31140"/>
                  </a:lnTo>
                  <a:lnTo>
                    <a:pt x="5569877" y="40106"/>
                  </a:lnTo>
                  <a:lnTo>
                    <a:pt x="5574589" y="42951"/>
                  </a:lnTo>
                  <a:lnTo>
                    <a:pt x="5589460" y="33997"/>
                  </a:lnTo>
                  <a:close/>
                </a:path>
                <a:path w="5641340" h="250190">
                  <a:moveTo>
                    <a:pt x="5619166" y="16065"/>
                  </a:moveTo>
                  <a:lnTo>
                    <a:pt x="5614454" y="13220"/>
                  </a:lnTo>
                  <a:lnTo>
                    <a:pt x="5599608" y="22186"/>
                  </a:lnTo>
                  <a:lnTo>
                    <a:pt x="5604319" y="25031"/>
                  </a:lnTo>
                  <a:lnTo>
                    <a:pt x="5619166" y="16065"/>
                  </a:lnTo>
                  <a:close/>
                </a:path>
                <a:path w="5641340" h="250190">
                  <a:moveTo>
                    <a:pt x="5641086" y="2844"/>
                  </a:moveTo>
                  <a:lnTo>
                    <a:pt x="5636387" y="0"/>
                  </a:lnTo>
                  <a:lnTo>
                    <a:pt x="5629326" y="4254"/>
                  </a:lnTo>
                  <a:lnTo>
                    <a:pt x="5634025" y="7099"/>
                  </a:lnTo>
                  <a:lnTo>
                    <a:pt x="564108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6950" y="6575907"/>
              <a:ext cx="2052320" cy="56515"/>
            </a:xfrm>
            <a:custGeom>
              <a:avLst/>
              <a:gdLst/>
              <a:ahLst/>
              <a:cxnLst/>
              <a:rect l="l" t="t" r="r" b="b"/>
              <a:pathLst>
                <a:path w="2052320" h="56515">
                  <a:moveTo>
                    <a:pt x="18834" y="51917"/>
                  </a:moveTo>
                  <a:lnTo>
                    <a:pt x="14122" y="49085"/>
                  </a:lnTo>
                  <a:lnTo>
                    <a:pt x="9410" y="51930"/>
                  </a:lnTo>
                  <a:lnTo>
                    <a:pt x="4711" y="49085"/>
                  </a:lnTo>
                  <a:lnTo>
                    <a:pt x="0" y="51917"/>
                  </a:lnTo>
                  <a:lnTo>
                    <a:pt x="7061" y="56184"/>
                  </a:lnTo>
                  <a:lnTo>
                    <a:pt x="9410" y="54762"/>
                  </a:lnTo>
                  <a:lnTo>
                    <a:pt x="11772" y="56184"/>
                  </a:lnTo>
                  <a:lnTo>
                    <a:pt x="18834" y="51917"/>
                  </a:lnTo>
                  <a:close/>
                </a:path>
                <a:path w="2052320" h="56515">
                  <a:moveTo>
                    <a:pt x="48539" y="33985"/>
                  </a:moveTo>
                  <a:lnTo>
                    <a:pt x="43840" y="31153"/>
                  </a:lnTo>
                  <a:lnTo>
                    <a:pt x="28981" y="40106"/>
                  </a:lnTo>
                  <a:lnTo>
                    <a:pt x="33693" y="42951"/>
                  </a:lnTo>
                  <a:lnTo>
                    <a:pt x="48539" y="33985"/>
                  </a:lnTo>
                  <a:close/>
                </a:path>
                <a:path w="2052320" h="56515">
                  <a:moveTo>
                    <a:pt x="78257" y="16065"/>
                  </a:moveTo>
                  <a:lnTo>
                    <a:pt x="73558" y="13220"/>
                  </a:lnTo>
                  <a:lnTo>
                    <a:pt x="58699" y="22186"/>
                  </a:lnTo>
                  <a:lnTo>
                    <a:pt x="63411" y="25031"/>
                  </a:lnTo>
                  <a:lnTo>
                    <a:pt x="78257" y="16065"/>
                  </a:lnTo>
                  <a:close/>
                </a:path>
                <a:path w="2052320" h="56515">
                  <a:moveTo>
                    <a:pt x="107238" y="4267"/>
                  </a:moveTo>
                  <a:lnTo>
                    <a:pt x="100190" y="0"/>
                  </a:lnTo>
                  <a:lnTo>
                    <a:pt x="97828" y="1422"/>
                  </a:lnTo>
                  <a:lnTo>
                    <a:pt x="95478" y="0"/>
                  </a:lnTo>
                  <a:lnTo>
                    <a:pt x="88404" y="4267"/>
                  </a:lnTo>
                  <a:lnTo>
                    <a:pt x="93116" y="7099"/>
                  </a:lnTo>
                  <a:lnTo>
                    <a:pt x="97828" y="4267"/>
                  </a:lnTo>
                  <a:lnTo>
                    <a:pt x="102527" y="7099"/>
                  </a:lnTo>
                  <a:lnTo>
                    <a:pt x="107238" y="4267"/>
                  </a:lnTo>
                  <a:close/>
                </a:path>
                <a:path w="2052320" h="56515">
                  <a:moveTo>
                    <a:pt x="136956" y="22186"/>
                  </a:moveTo>
                  <a:lnTo>
                    <a:pt x="122097" y="13220"/>
                  </a:lnTo>
                  <a:lnTo>
                    <a:pt x="117386" y="16065"/>
                  </a:lnTo>
                  <a:lnTo>
                    <a:pt x="132245" y="25031"/>
                  </a:lnTo>
                  <a:lnTo>
                    <a:pt x="136956" y="22186"/>
                  </a:lnTo>
                  <a:close/>
                </a:path>
                <a:path w="2052320" h="56515">
                  <a:moveTo>
                    <a:pt x="166662" y="40106"/>
                  </a:moveTo>
                  <a:lnTo>
                    <a:pt x="151815" y="31153"/>
                  </a:lnTo>
                  <a:lnTo>
                    <a:pt x="147104" y="33985"/>
                  </a:lnTo>
                  <a:lnTo>
                    <a:pt x="161950" y="42951"/>
                  </a:lnTo>
                  <a:lnTo>
                    <a:pt x="166662" y="40106"/>
                  </a:lnTo>
                  <a:close/>
                </a:path>
                <a:path w="2052320" h="56515">
                  <a:moveTo>
                    <a:pt x="195656" y="51917"/>
                  </a:moveTo>
                  <a:lnTo>
                    <a:pt x="190944" y="49085"/>
                  </a:lnTo>
                  <a:lnTo>
                    <a:pt x="186232" y="51930"/>
                  </a:lnTo>
                  <a:lnTo>
                    <a:pt x="181533" y="49085"/>
                  </a:lnTo>
                  <a:lnTo>
                    <a:pt x="176822" y="51917"/>
                  </a:lnTo>
                  <a:lnTo>
                    <a:pt x="183883" y="56184"/>
                  </a:lnTo>
                  <a:lnTo>
                    <a:pt x="186232" y="54762"/>
                  </a:lnTo>
                  <a:lnTo>
                    <a:pt x="188582" y="56184"/>
                  </a:lnTo>
                  <a:lnTo>
                    <a:pt x="195656" y="51917"/>
                  </a:lnTo>
                  <a:close/>
                </a:path>
                <a:path w="2052320" h="56515">
                  <a:moveTo>
                    <a:pt x="225361" y="33985"/>
                  </a:moveTo>
                  <a:lnTo>
                    <a:pt x="220662" y="31153"/>
                  </a:lnTo>
                  <a:lnTo>
                    <a:pt x="205803" y="40119"/>
                  </a:lnTo>
                  <a:lnTo>
                    <a:pt x="210515" y="42951"/>
                  </a:lnTo>
                  <a:lnTo>
                    <a:pt x="225361" y="33985"/>
                  </a:lnTo>
                  <a:close/>
                </a:path>
                <a:path w="2052320" h="56515">
                  <a:moveTo>
                    <a:pt x="255079" y="16065"/>
                  </a:moveTo>
                  <a:lnTo>
                    <a:pt x="250367" y="13220"/>
                  </a:lnTo>
                  <a:lnTo>
                    <a:pt x="235508" y="22186"/>
                  </a:lnTo>
                  <a:lnTo>
                    <a:pt x="240220" y="25031"/>
                  </a:lnTo>
                  <a:lnTo>
                    <a:pt x="255079" y="16065"/>
                  </a:lnTo>
                  <a:close/>
                </a:path>
                <a:path w="2052320" h="56515">
                  <a:moveTo>
                    <a:pt x="284060" y="4267"/>
                  </a:moveTo>
                  <a:lnTo>
                    <a:pt x="277012" y="0"/>
                  </a:lnTo>
                  <a:lnTo>
                    <a:pt x="274650" y="1422"/>
                  </a:lnTo>
                  <a:lnTo>
                    <a:pt x="272300" y="0"/>
                  </a:lnTo>
                  <a:lnTo>
                    <a:pt x="265226" y="4267"/>
                  </a:lnTo>
                  <a:lnTo>
                    <a:pt x="269938" y="7099"/>
                  </a:lnTo>
                  <a:lnTo>
                    <a:pt x="274650" y="4267"/>
                  </a:lnTo>
                  <a:lnTo>
                    <a:pt x="279361" y="7099"/>
                  </a:lnTo>
                  <a:lnTo>
                    <a:pt x="284060" y="4267"/>
                  </a:lnTo>
                  <a:close/>
                </a:path>
                <a:path w="2052320" h="56515">
                  <a:moveTo>
                    <a:pt x="313778" y="22186"/>
                  </a:moveTo>
                  <a:lnTo>
                    <a:pt x="298919" y="13220"/>
                  </a:lnTo>
                  <a:lnTo>
                    <a:pt x="294208" y="16065"/>
                  </a:lnTo>
                  <a:lnTo>
                    <a:pt x="309067" y="25031"/>
                  </a:lnTo>
                  <a:lnTo>
                    <a:pt x="313778" y="22186"/>
                  </a:lnTo>
                  <a:close/>
                </a:path>
                <a:path w="2052320" h="56515">
                  <a:moveTo>
                    <a:pt x="343484" y="40106"/>
                  </a:moveTo>
                  <a:lnTo>
                    <a:pt x="328637" y="31153"/>
                  </a:lnTo>
                  <a:lnTo>
                    <a:pt x="323926" y="33985"/>
                  </a:lnTo>
                  <a:lnTo>
                    <a:pt x="338772" y="42951"/>
                  </a:lnTo>
                  <a:lnTo>
                    <a:pt x="343484" y="40106"/>
                  </a:lnTo>
                  <a:close/>
                </a:path>
                <a:path w="2052320" h="56515">
                  <a:moveTo>
                    <a:pt x="372478" y="51917"/>
                  </a:moveTo>
                  <a:lnTo>
                    <a:pt x="367766" y="49085"/>
                  </a:lnTo>
                  <a:lnTo>
                    <a:pt x="363054" y="51930"/>
                  </a:lnTo>
                  <a:lnTo>
                    <a:pt x="358355" y="49085"/>
                  </a:lnTo>
                  <a:lnTo>
                    <a:pt x="353644" y="51917"/>
                  </a:lnTo>
                  <a:lnTo>
                    <a:pt x="360705" y="56184"/>
                  </a:lnTo>
                  <a:lnTo>
                    <a:pt x="363054" y="54762"/>
                  </a:lnTo>
                  <a:lnTo>
                    <a:pt x="365417" y="56184"/>
                  </a:lnTo>
                  <a:lnTo>
                    <a:pt x="372478" y="51917"/>
                  </a:lnTo>
                  <a:close/>
                </a:path>
                <a:path w="2052320" h="56515">
                  <a:moveTo>
                    <a:pt x="402183" y="33985"/>
                  </a:moveTo>
                  <a:lnTo>
                    <a:pt x="397484" y="31153"/>
                  </a:lnTo>
                  <a:lnTo>
                    <a:pt x="382625" y="40106"/>
                  </a:lnTo>
                  <a:lnTo>
                    <a:pt x="387337" y="42951"/>
                  </a:lnTo>
                  <a:lnTo>
                    <a:pt x="402183" y="33985"/>
                  </a:lnTo>
                  <a:close/>
                </a:path>
                <a:path w="2052320" h="56515">
                  <a:moveTo>
                    <a:pt x="431901" y="16065"/>
                  </a:moveTo>
                  <a:lnTo>
                    <a:pt x="427189" y="13220"/>
                  </a:lnTo>
                  <a:lnTo>
                    <a:pt x="412330" y="22186"/>
                  </a:lnTo>
                  <a:lnTo>
                    <a:pt x="417042" y="25031"/>
                  </a:lnTo>
                  <a:lnTo>
                    <a:pt x="431901" y="16065"/>
                  </a:lnTo>
                  <a:close/>
                </a:path>
                <a:path w="2052320" h="56515">
                  <a:moveTo>
                    <a:pt x="460883" y="4267"/>
                  </a:moveTo>
                  <a:lnTo>
                    <a:pt x="453834" y="0"/>
                  </a:lnTo>
                  <a:lnTo>
                    <a:pt x="451472" y="1422"/>
                  </a:lnTo>
                  <a:lnTo>
                    <a:pt x="449122" y="0"/>
                  </a:lnTo>
                  <a:lnTo>
                    <a:pt x="442061" y="4267"/>
                  </a:lnTo>
                  <a:lnTo>
                    <a:pt x="446760" y="7099"/>
                  </a:lnTo>
                  <a:lnTo>
                    <a:pt x="451472" y="4267"/>
                  </a:lnTo>
                  <a:lnTo>
                    <a:pt x="456171" y="7099"/>
                  </a:lnTo>
                  <a:lnTo>
                    <a:pt x="460883" y="4267"/>
                  </a:lnTo>
                  <a:close/>
                </a:path>
                <a:path w="2052320" h="56515">
                  <a:moveTo>
                    <a:pt x="490601" y="22186"/>
                  </a:moveTo>
                  <a:lnTo>
                    <a:pt x="475742" y="13220"/>
                  </a:lnTo>
                  <a:lnTo>
                    <a:pt x="471030" y="16065"/>
                  </a:lnTo>
                  <a:lnTo>
                    <a:pt x="485889" y="25031"/>
                  </a:lnTo>
                  <a:lnTo>
                    <a:pt x="490601" y="22186"/>
                  </a:lnTo>
                  <a:close/>
                </a:path>
                <a:path w="2052320" h="56515">
                  <a:moveTo>
                    <a:pt x="520306" y="40106"/>
                  </a:moveTo>
                  <a:lnTo>
                    <a:pt x="505447" y="31153"/>
                  </a:lnTo>
                  <a:lnTo>
                    <a:pt x="500748" y="33985"/>
                  </a:lnTo>
                  <a:lnTo>
                    <a:pt x="515594" y="42951"/>
                  </a:lnTo>
                  <a:lnTo>
                    <a:pt x="520306" y="40106"/>
                  </a:lnTo>
                  <a:close/>
                </a:path>
                <a:path w="2052320" h="56515">
                  <a:moveTo>
                    <a:pt x="549300" y="51917"/>
                  </a:moveTo>
                  <a:lnTo>
                    <a:pt x="544588" y="49085"/>
                  </a:lnTo>
                  <a:lnTo>
                    <a:pt x="539877" y="51930"/>
                  </a:lnTo>
                  <a:lnTo>
                    <a:pt x="535165" y="49085"/>
                  </a:lnTo>
                  <a:lnTo>
                    <a:pt x="530453" y="51917"/>
                  </a:lnTo>
                  <a:lnTo>
                    <a:pt x="537527" y="56184"/>
                  </a:lnTo>
                  <a:lnTo>
                    <a:pt x="539877" y="54762"/>
                  </a:lnTo>
                  <a:lnTo>
                    <a:pt x="542239" y="56184"/>
                  </a:lnTo>
                  <a:lnTo>
                    <a:pt x="549300" y="51917"/>
                  </a:lnTo>
                  <a:close/>
                </a:path>
                <a:path w="2052320" h="56515">
                  <a:moveTo>
                    <a:pt x="579005" y="33985"/>
                  </a:moveTo>
                  <a:lnTo>
                    <a:pt x="574306" y="31153"/>
                  </a:lnTo>
                  <a:lnTo>
                    <a:pt x="559447" y="40106"/>
                  </a:lnTo>
                  <a:lnTo>
                    <a:pt x="564159" y="42951"/>
                  </a:lnTo>
                  <a:lnTo>
                    <a:pt x="579005" y="33985"/>
                  </a:lnTo>
                  <a:close/>
                </a:path>
                <a:path w="2052320" h="56515">
                  <a:moveTo>
                    <a:pt x="608723" y="16065"/>
                  </a:moveTo>
                  <a:lnTo>
                    <a:pt x="604012" y="13220"/>
                  </a:lnTo>
                  <a:lnTo>
                    <a:pt x="589153" y="22186"/>
                  </a:lnTo>
                  <a:lnTo>
                    <a:pt x="593864" y="25031"/>
                  </a:lnTo>
                  <a:lnTo>
                    <a:pt x="608723" y="16065"/>
                  </a:lnTo>
                  <a:close/>
                </a:path>
                <a:path w="2052320" h="56515">
                  <a:moveTo>
                    <a:pt x="637705" y="4267"/>
                  </a:moveTo>
                  <a:lnTo>
                    <a:pt x="630643" y="0"/>
                  </a:lnTo>
                  <a:lnTo>
                    <a:pt x="628281" y="1422"/>
                  </a:lnTo>
                  <a:lnTo>
                    <a:pt x="625932" y="0"/>
                  </a:lnTo>
                  <a:lnTo>
                    <a:pt x="618871" y="4267"/>
                  </a:lnTo>
                  <a:lnTo>
                    <a:pt x="623582" y="7099"/>
                  </a:lnTo>
                  <a:lnTo>
                    <a:pt x="628281" y="4267"/>
                  </a:lnTo>
                  <a:lnTo>
                    <a:pt x="632993" y="7099"/>
                  </a:lnTo>
                  <a:lnTo>
                    <a:pt x="637705" y="4267"/>
                  </a:lnTo>
                  <a:close/>
                </a:path>
                <a:path w="2052320" h="56515">
                  <a:moveTo>
                    <a:pt x="667423" y="22186"/>
                  </a:moveTo>
                  <a:lnTo>
                    <a:pt x="652564" y="13220"/>
                  </a:lnTo>
                  <a:lnTo>
                    <a:pt x="647852" y="16065"/>
                  </a:lnTo>
                  <a:lnTo>
                    <a:pt x="662711" y="25031"/>
                  </a:lnTo>
                  <a:lnTo>
                    <a:pt x="667423" y="22186"/>
                  </a:lnTo>
                  <a:close/>
                </a:path>
                <a:path w="2052320" h="56515">
                  <a:moveTo>
                    <a:pt x="697128" y="40106"/>
                  </a:moveTo>
                  <a:lnTo>
                    <a:pt x="682269" y="31153"/>
                  </a:lnTo>
                  <a:lnTo>
                    <a:pt x="677570" y="33985"/>
                  </a:lnTo>
                  <a:lnTo>
                    <a:pt x="692416" y="42951"/>
                  </a:lnTo>
                  <a:lnTo>
                    <a:pt x="697128" y="40106"/>
                  </a:lnTo>
                  <a:close/>
                </a:path>
                <a:path w="2052320" h="56515">
                  <a:moveTo>
                    <a:pt x="726122" y="51917"/>
                  </a:moveTo>
                  <a:lnTo>
                    <a:pt x="721410" y="49085"/>
                  </a:lnTo>
                  <a:lnTo>
                    <a:pt x="716699" y="51930"/>
                  </a:lnTo>
                  <a:lnTo>
                    <a:pt x="711987" y="49085"/>
                  </a:lnTo>
                  <a:lnTo>
                    <a:pt x="707288" y="51917"/>
                  </a:lnTo>
                  <a:lnTo>
                    <a:pt x="714349" y="56184"/>
                  </a:lnTo>
                  <a:lnTo>
                    <a:pt x="716699" y="54762"/>
                  </a:lnTo>
                  <a:lnTo>
                    <a:pt x="719061" y="56184"/>
                  </a:lnTo>
                  <a:lnTo>
                    <a:pt x="726122" y="51917"/>
                  </a:lnTo>
                  <a:close/>
                </a:path>
                <a:path w="2052320" h="56515">
                  <a:moveTo>
                    <a:pt x="755827" y="33985"/>
                  </a:moveTo>
                  <a:lnTo>
                    <a:pt x="751128" y="31153"/>
                  </a:lnTo>
                  <a:lnTo>
                    <a:pt x="736269" y="40119"/>
                  </a:lnTo>
                  <a:lnTo>
                    <a:pt x="740968" y="42951"/>
                  </a:lnTo>
                  <a:lnTo>
                    <a:pt x="755827" y="33985"/>
                  </a:lnTo>
                  <a:close/>
                </a:path>
                <a:path w="2052320" h="56515">
                  <a:moveTo>
                    <a:pt x="785545" y="16065"/>
                  </a:moveTo>
                  <a:lnTo>
                    <a:pt x="780834" y="13220"/>
                  </a:lnTo>
                  <a:lnTo>
                    <a:pt x="765975" y="22186"/>
                  </a:lnTo>
                  <a:lnTo>
                    <a:pt x="770686" y="25031"/>
                  </a:lnTo>
                  <a:lnTo>
                    <a:pt x="785545" y="16065"/>
                  </a:lnTo>
                  <a:close/>
                </a:path>
                <a:path w="2052320" h="56515">
                  <a:moveTo>
                    <a:pt x="814527" y="4267"/>
                  </a:moveTo>
                  <a:lnTo>
                    <a:pt x="807466" y="0"/>
                  </a:lnTo>
                  <a:lnTo>
                    <a:pt x="805103" y="1422"/>
                  </a:lnTo>
                  <a:lnTo>
                    <a:pt x="802754" y="0"/>
                  </a:lnTo>
                  <a:lnTo>
                    <a:pt x="795705" y="4267"/>
                  </a:lnTo>
                  <a:lnTo>
                    <a:pt x="800404" y="7099"/>
                  </a:lnTo>
                  <a:lnTo>
                    <a:pt x="805103" y="4267"/>
                  </a:lnTo>
                  <a:lnTo>
                    <a:pt x="809828" y="7099"/>
                  </a:lnTo>
                  <a:lnTo>
                    <a:pt x="814527" y="4267"/>
                  </a:lnTo>
                  <a:close/>
                </a:path>
                <a:path w="2052320" h="56515">
                  <a:moveTo>
                    <a:pt x="844245" y="22186"/>
                  </a:moveTo>
                  <a:lnTo>
                    <a:pt x="829386" y="13220"/>
                  </a:lnTo>
                  <a:lnTo>
                    <a:pt x="824674" y="16065"/>
                  </a:lnTo>
                  <a:lnTo>
                    <a:pt x="839533" y="25031"/>
                  </a:lnTo>
                  <a:lnTo>
                    <a:pt x="844245" y="22186"/>
                  </a:lnTo>
                  <a:close/>
                </a:path>
                <a:path w="2052320" h="56515">
                  <a:moveTo>
                    <a:pt x="873950" y="40106"/>
                  </a:moveTo>
                  <a:lnTo>
                    <a:pt x="859091" y="31153"/>
                  </a:lnTo>
                  <a:lnTo>
                    <a:pt x="854392" y="33985"/>
                  </a:lnTo>
                  <a:lnTo>
                    <a:pt x="869238" y="42951"/>
                  </a:lnTo>
                  <a:lnTo>
                    <a:pt x="873950" y="40106"/>
                  </a:lnTo>
                  <a:close/>
                </a:path>
                <a:path w="2052320" h="56515">
                  <a:moveTo>
                    <a:pt x="902944" y="51917"/>
                  </a:moveTo>
                  <a:lnTo>
                    <a:pt x="898232" y="49085"/>
                  </a:lnTo>
                  <a:lnTo>
                    <a:pt x="893521" y="51930"/>
                  </a:lnTo>
                  <a:lnTo>
                    <a:pt x="888822" y="49085"/>
                  </a:lnTo>
                  <a:lnTo>
                    <a:pt x="884110" y="51917"/>
                  </a:lnTo>
                  <a:lnTo>
                    <a:pt x="891171" y="56184"/>
                  </a:lnTo>
                  <a:lnTo>
                    <a:pt x="893521" y="54762"/>
                  </a:lnTo>
                  <a:lnTo>
                    <a:pt x="895883" y="56184"/>
                  </a:lnTo>
                  <a:lnTo>
                    <a:pt x="902944" y="51917"/>
                  </a:lnTo>
                  <a:close/>
                </a:path>
                <a:path w="2052320" h="56515">
                  <a:moveTo>
                    <a:pt x="932662" y="33985"/>
                  </a:moveTo>
                  <a:lnTo>
                    <a:pt x="927950" y="31153"/>
                  </a:lnTo>
                  <a:lnTo>
                    <a:pt x="913104" y="40106"/>
                  </a:lnTo>
                  <a:lnTo>
                    <a:pt x="917803" y="42951"/>
                  </a:lnTo>
                  <a:lnTo>
                    <a:pt x="932662" y="33985"/>
                  </a:lnTo>
                  <a:close/>
                </a:path>
                <a:path w="2052320" h="56515">
                  <a:moveTo>
                    <a:pt x="962367" y="16065"/>
                  </a:moveTo>
                  <a:lnTo>
                    <a:pt x="957656" y="13220"/>
                  </a:lnTo>
                  <a:lnTo>
                    <a:pt x="942809" y="22186"/>
                  </a:lnTo>
                  <a:lnTo>
                    <a:pt x="947521" y="25031"/>
                  </a:lnTo>
                  <a:lnTo>
                    <a:pt x="962367" y="16065"/>
                  </a:lnTo>
                  <a:close/>
                </a:path>
                <a:path w="2052320" h="56515">
                  <a:moveTo>
                    <a:pt x="991349" y="4267"/>
                  </a:moveTo>
                  <a:lnTo>
                    <a:pt x="984288" y="0"/>
                  </a:lnTo>
                  <a:lnTo>
                    <a:pt x="981925" y="1422"/>
                  </a:lnTo>
                  <a:lnTo>
                    <a:pt x="979576" y="0"/>
                  </a:lnTo>
                  <a:lnTo>
                    <a:pt x="972527" y="4267"/>
                  </a:lnTo>
                  <a:lnTo>
                    <a:pt x="977226" y="7099"/>
                  </a:lnTo>
                  <a:lnTo>
                    <a:pt x="981925" y="4267"/>
                  </a:lnTo>
                  <a:lnTo>
                    <a:pt x="986637" y="7099"/>
                  </a:lnTo>
                  <a:lnTo>
                    <a:pt x="991349" y="4267"/>
                  </a:lnTo>
                  <a:close/>
                </a:path>
                <a:path w="2052320" h="56515">
                  <a:moveTo>
                    <a:pt x="1021067" y="22186"/>
                  </a:moveTo>
                  <a:lnTo>
                    <a:pt x="1006208" y="13220"/>
                  </a:lnTo>
                  <a:lnTo>
                    <a:pt x="1001509" y="16065"/>
                  </a:lnTo>
                  <a:lnTo>
                    <a:pt x="1016355" y="25031"/>
                  </a:lnTo>
                  <a:lnTo>
                    <a:pt x="1021067" y="22186"/>
                  </a:lnTo>
                  <a:close/>
                </a:path>
                <a:path w="2052320" h="56515">
                  <a:moveTo>
                    <a:pt x="1050772" y="40106"/>
                  </a:moveTo>
                  <a:lnTo>
                    <a:pt x="1035913" y="31153"/>
                  </a:lnTo>
                  <a:lnTo>
                    <a:pt x="1031214" y="33985"/>
                  </a:lnTo>
                  <a:lnTo>
                    <a:pt x="1046073" y="42951"/>
                  </a:lnTo>
                  <a:lnTo>
                    <a:pt x="1050772" y="40106"/>
                  </a:lnTo>
                  <a:close/>
                </a:path>
                <a:path w="2052320" h="56515">
                  <a:moveTo>
                    <a:pt x="1079766" y="51917"/>
                  </a:moveTo>
                  <a:lnTo>
                    <a:pt x="1075055" y="49085"/>
                  </a:lnTo>
                  <a:lnTo>
                    <a:pt x="1070343" y="51930"/>
                  </a:lnTo>
                  <a:lnTo>
                    <a:pt x="1065644" y="49085"/>
                  </a:lnTo>
                  <a:lnTo>
                    <a:pt x="1060932" y="51917"/>
                  </a:lnTo>
                  <a:lnTo>
                    <a:pt x="1067993" y="56184"/>
                  </a:lnTo>
                  <a:lnTo>
                    <a:pt x="1070343" y="54762"/>
                  </a:lnTo>
                  <a:lnTo>
                    <a:pt x="1072692" y="56184"/>
                  </a:lnTo>
                  <a:lnTo>
                    <a:pt x="1079766" y="51917"/>
                  </a:lnTo>
                  <a:close/>
                </a:path>
                <a:path w="2052320" h="56515">
                  <a:moveTo>
                    <a:pt x="1109472" y="33985"/>
                  </a:moveTo>
                  <a:lnTo>
                    <a:pt x="1104773" y="31153"/>
                  </a:lnTo>
                  <a:lnTo>
                    <a:pt x="1089926" y="40106"/>
                  </a:lnTo>
                  <a:lnTo>
                    <a:pt x="1094613" y="42951"/>
                  </a:lnTo>
                  <a:lnTo>
                    <a:pt x="1109472" y="33985"/>
                  </a:lnTo>
                  <a:close/>
                </a:path>
                <a:path w="2052320" h="56515">
                  <a:moveTo>
                    <a:pt x="1139177" y="16065"/>
                  </a:moveTo>
                  <a:lnTo>
                    <a:pt x="1134478" y="13220"/>
                  </a:lnTo>
                  <a:lnTo>
                    <a:pt x="1119619" y="22186"/>
                  </a:lnTo>
                  <a:lnTo>
                    <a:pt x="1124331" y="25031"/>
                  </a:lnTo>
                  <a:lnTo>
                    <a:pt x="1139177" y="16065"/>
                  </a:lnTo>
                  <a:close/>
                </a:path>
                <a:path w="2052320" h="56515">
                  <a:moveTo>
                    <a:pt x="1168171" y="4267"/>
                  </a:moveTo>
                  <a:lnTo>
                    <a:pt x="1161110" y="0"/>
                  </a:lnTo>
                  <a:lnTo>
                    <a:pt x="1158748" y="1422"/>
                  </a:lnTo>
                  <a:lnTo>
                    <a:pt x="1156398" y="0"/>
                  </a:lnTo>
                  <a:lnTo>
                    <a:pt x="1149337" y="4267"/>
                  </a:lnTo>
                  <a:lnTo>
                    <a:pt x="1154049" y="7099"/>
                  </a:lnTo>
                  <a:lnTo>
                    <a:pt x="1158748" y="4267"/>
                  </a:lnTo>
                  <a:lnTo>
                    <a:pt x="1163459" y="7099"/>
                  </a:lnTo>
                  <a:lnTo>
                    <a:pt x="1168171" y="4267"/>
                  </a:lnTo>
                  <a:close/>
                </a:path>
                <a:path w="2052320" h="56515">
                  <a:moveTo>
                    <a:pt x="1197889" y="22186"/>
                  </a:moveTo>
                  <a:lnTo>
                    <a:pt x="1183043" y="13220"/>
                  </a:lnTo>
                  <a:lnTo>
                    <a:pt x="1178331" y="16065"/>
                  </a:lnTo>
                  <a:lnTo>
                    <a:pt x="1193177" y="25031"/>
                  </a:lnTo>
                  <a:lnTo>
                    <a:pt x="1197889" y="22186"/>
                  </a:lnTo>
                  <a:close/>
                </a:path>
                <a:path w="2052320" h="56515">
                  <a:moveTo>
                    <a:pt x="1227607" y="40119"/>
                  </a:moveTo>
                  <a:lnTo>
                    <a:pt x="1212735" y="31153"/>
                  </a:lnTo>
                  <a:lnTo>
                    <a:pt x="1208036" y="33985"/>
                  </a:lnTo>
                  <a:lnTo>
                    <a:pt x="1222895" y="42951"/>
                  </a:lnTo>
                  <a:lnTo>
                    <a:pt x="1227607" y="40119"/>
                  </a:lnTo>
                  <a:close/>
                </a:path>
                <a:path w="2052320" h="56515">
                  <a:moveTo>
                    <a:pt x="1256576" y="51917"/>
                  </a:moveTo>
                  <a:lnTo>
                    <a:pt x="1251864" y="49085"/>
                  </a:lnTo>
                  <a:lnTo>
                    <a:pt x="1247152" y="51930"/>
                  </a:lnTo>
                  <a:lnTo>
                    <a:pt x="1242466" y="49085"/>
                  </a:lnTo>
                  <a:lnTo>
                    <a:pt x="1237754" y="51917"/>
                  </a:lnTo>
                  <a:lnTo>
                    <a:pt x="1244803" y="56184"/>
                  </a:lnTo>
                  <a:lnTo>
                    <a:pt x="1247152" y="54762"/>
                  </a:lnTo>
                  <a:lnTo>
                    <a:pt x="1249514" y="56184"/>
                  </a:lnTo>
                  <a:lnTo>
                    <a:pt x="1256576" y="51917"/>
                  </a:lnTo>
                  <a:close/>
                </a:path>
                <a:path w="2052320" h="56515">
                  <a:moveTo>
                    <a:pt x="1286294" y="33985"/>
                  </a:moveTo>
                  <a:lnTo>
                    <a:pt x="1281595" y="31153"/>
                  </a:lnTo>
                  <a:lnTo>
                    <a:pt x="1266736" y="40106"/>
                  </a:lnTo>
                  <a:lnTo>
                    <a:pt x="1271447" y="42951"/>
                  </a:lnTo>
                  <a:lnTo>
                    <a:pt x="1286294" y="33985"/>
                  </a:lnTo>
                  <a:close/>
                </a:path>
                <a:path w="2052320" h="56515">
                  <a:moveTo>
                    <a:pt x="1316024" y="16065"/>
                  </a:moveTo>
                  <a:lnTo>
                    <a:pt x="1311300" y="13220"/>
                  </a:lnTo>
                  <a:lnTo>
                    <a:pt x="1296454" y="22186"/>
                  </a:lnTo>
                  <a:lnTo>
                    <a:pt x="1301153" y="25031"/>
                  </a:lnTo>
                  <a:lnTo>
                    <a:pt x="1316024" y="16065"/>
                  </a:lnTo>
                  <a:close/>
                </a:path>
                <a:path w="2052320" h="56515">
                  <a:moveTo>
                    <a:pt x="1345006" y="4267"/>
                  </a:moveTo>
                  <a:lnTo>
                    <a:pt x="1337932" y="0"/>
                  </a:lnTo>
                  <a:lnTo>
                    <a:pt x="1335582" y="1422"/>
                  </a:lnTo>
                  <a:lnTo>
                    <a:pt x="1333233" y="0"/>
                  </a:lnTo>
                  <a:lnTo>
                    <a:pt x="1326172" y="4267"/>
                  </a:lnTo>
                  <a:lnTo>
                    <a:pt x="1330871" y="7099"/>
                  </a:lnTo>
                  <a:lnTo>
                    <a:pt x="1335582" y="4267"/>
                  </a:lnTo>
                  <a:lnTo>
                    <a:pt x="1340294" y="7099"/>
                  </a:lnTo>
                  <a:lnTo>
                    <a:pt x="1345006" y="4267"/>
                  </a:lnTo>
                  <a:close/>
                </a:path>
                <a:path w="2052320" h="56515">
                  <a:moveTo>
                    <a:pt x="1374711" y="22186"/>
                  </a:moveTo>
                  <a:lnTo>
                    <a:pt x="1359865" y="13220"/>
                  </a:lnTo>
                  <a:lnTo>
                    <a:pt x="1355140" y="16065"/>
                  </a:lnTo>
                  <a:lnTo>
                    <a:pt x="1369999" y="25031"/>
                  </a:lnTo>
                  <a:lnTo>
                    <a:pt x="1374711" y="22186"/>
                  </a:lnTo>
                  <a:close/>
                </a:path>
                <a:path w="2052320" h="56515">
                  <a:moveTo>
                    <a:pt x="1404429" y="40106"/>
                  </a:moveTo>
                  <a:lnTo>
                    <a:pt x="1389570" y="31153"/>
                  </a:lnTo>
                  <a:lnTo>
                    <a:pt x="1384858" y="33985"/>
                  </a:lnTo>
                  <a:lnTo>
                    <a:pt x="1399717" y="42951"/>
                  </a:lnTo>
                  <a:lnTo>
                    <a:pt x="1404429" y="40106"/>
                  </a:lnTo>
                  <a:close/>
                </a:path>
                <a:path w="2052320" h="56515">
                  <a:moveTo>
                    <a:pt x="1433398" y="51917"/>
                  </a:moveTo>
                  <a:lnTo>
                    <a:pt x="1428699" y="49085"/>
                  </a:lnTo>
                  <a:lnTo>
                    <a:pt x="1423974" y="51930"/>
                  </a:lnTo>
                  <a:lnTo>
                    <a:pt x="1419275" y="49085"/>
                  </a:lnTo>
                  <a:lnTo>
                    <a:pt x="1414576" y="51917"/>
                  </a:lnTo>
                  <a:lnTo>
                    <a:pt x="1421625" y="56184"/>
                  </a:lnTo>
                  <a:lnTo>
                    <a:pt x="1423974" y="54762"/>
                  </a:lnTo>
                  <a:lnTo>
                    <a:pt x="1426337" y="56184"/>
                  </a:lnTo>
                  <a:lnTo>
                    <a:pt x="1433398" y="51917"/>
                  </a:lnTo>
                  <a:close/>
                </a:path>
                <a:path w="2052320" h="56515">
                  <a:moveTo>
                    <a:pt x="1463116" y="33985"/>
                  </a:moveTo>
                  <a:lnTo>
                    <a:pt x="1458417" y="31153"/>
                  </a:lnTo>
                  <a:lnTo>
                    <a:pt x="1443558" y="40106"/>
                  </a:lnTo>
                  <a:lnTo>
                    <a:pt x="1448269" y="42951"/>
                  </a:lnTo>
                  <a:lnTo>
                    <a:pt x="1463116" y="33985"/>
                  </a:lnTo>
                  <a:close/>
                </a:path>
                <a:path w="2052320" h="56515">
                  <a:moveTo>
                    <a:pt x="1492834" y="16065"/>
                  </a:moveTo>
                  <a:lnTo>
                    <a:pt x="1488135" y="13220"/>
                  </a:lnTo>
                  <a:lnTo>
                    <a:pt x="1473276" y="22186"/>
                  </a:lnTo>
                  <a:lnTo>
                    <a:pt x="1477975" y="25031"/>
                  </a:lnTo>
                  <a:lnTo>
                    <a:pt x="1492834" y="16065"/>
                  </a:lnTo>
                  <a:close/>
                </a:path>
                <a:path w="2052320" h="56515">
                  <a:moveTo>
                    <a:pt x="1521828" y="4267"/>
                  </a:moveTo>
                  <a:lnTo>
                    <a:pt x="1514754" y="0"/>
                  </a:lnTo>
                  <a:lnTo>
                    <a:pt x="1512404" y="1422"/>
                  </a:lnTo>
                  <a:lnTo>
                    <a:pt x="1510055" y="0"/>
                  </a:lnTo>
                  <a:lnTo>
                    <a:pt x="1502994" y="4267"/>
                  </a:lnTo>
                  <a:lnTo>
                    <a:pt x="1507693" y="7099"/>
                  </a:lnTo>
                  <a:lnTo>
                    <a:pt x="1512404" y="4267"/>
                  </a:lnTo>
                  <a:lnTo>
                    <a:pt x="1517116" y="7099"/>
                  </a:lnTo>
                  <a:lnTo>
                    <a:pt x="1521828" y="4267"/>
                  </a:lnTo>
                  <a:close/>
                </a:path>
                <a:path w="2052320" h="56515">
                  <a:moveTo>
                    <a:pt x="1551533" y="22186"/>
                  </a:moveTo>
                  <a:lnTo>
                    <a:pt x="1536674" y="13220"/>
                  </a:lnTo>
                  <a:lnTo>
                    <a:pt x="1531962" y="16065"/>
                  </a:lnTo>
                  <a:lnTo>
                    <a:pt x="1546821" y="25031"/>
                  </a:lnTo>
                  <a:lnTo>
                    <a:pt x="1551533" y="22186"/>
                  </a:lnTo>
                  <a:close/>
                </a:path>
                <a:path w="2052320" h="56515">
                  <a:moveTo>
                    <a:pt x="1581251" y="40106"/>
                  </a:moveTo>
                  <a:lnTo>
                    <a:pt x="1566392" y="31153"/>
                  </a:lnTo>
                  <a:lnTo>
                    <a:pt x="1561680" y="33985"/>
                  </a:lnTo>
                  <a:lnTo>
                    <a:pt x="1576539" y="42951"/>
                  </a:lnTo>
                  <a:lnTo>
                    <a:pt x="1581251" y="40106"/>
                  </a:lnTo>
                  <a:close/>
                </a:path>
                <a:path w="2052320" h="56515">
                  <a:moveTo>
                    <a:pt x="1610220" y="51917"/>
                  </a:moveTo>
                  <a:lnTo>
                    <a:pt x="1605521" y="49085"/>
                  </a:lnTo>
                  <a:lnTo>
                    <a:pt x="1600796" y="51930"/>
                  </a:lnTo>
                  <a:lnTo>
                    <a:pt x="1596097" y="49085"/>
                  </a:lnTo>
                  <a:lnTo>
                    <a:pt x="1591386" y="51917"/>
                  </a:lnTo>
                  <a:lnTo>
                    <a:pt x="1598447" y="56184"/>
                  </a:lnTo>
                  <a:lnTo>
                    <a:pt x="1600796" y="54762"/>
                  </a:lnTo>
                  <a:lnTo>
                    <a:pt x="1603159" y="56184"/>
                  </a:lnTo>
                  <a:lnTo>
                    <a:pt x="1610220" y="51917"/>
                  </a:lnTo>
                  <a:close/>
                </a:path>
                <a:path w="2052320" h="56515">
                  <a:moveTo>
                    <a:pt x="1639938" y="33985"/>
                  </a:moveTo>
                  <a:lnTo>
                    <a:pt x="1635239" y="31153"/>
                  </a:lnTo>
                  <a:lnTo>
                    <a:pt x="1620380" y="40106"/>
                  </a:lnTo>
                  <a:lnTo>
                    <a:pt x="1625092" y="42951"/>
                  </a:lnTo>
                  <a:lnTo>
                    <a:pt x="1639938" y="33985"/>
                  </a:lnTo>
                  <a:close/>
                </a:path>
                <a:path w="2052320" h="56515">
                  <a:moveTo>
                    <a:pt x="1669656" y="16065"/>
                  </a:moveTo>
                  <a:lnTo>
                    <a:pt x="1664944" y="13220"/>
                  </a:lnTo>
                  <a:lnTo>
                    <a:pt x="1650085" y="22186"/>
                  </a:lnTo>
                  <a:lnTo>
                    <a:pt x="1654797" y="25031"/>
                  </a:lnTo>
                  <a:lnTo>
                    <a:pt x="1669656" y="16065"/>
                  </a:lnTo>
                  <a:close/>
                </a:path>
                <a:path w="2052320" h="56515">
                  <a:moveTo>
                    <a:pt x="1698637" y="4267"/>
                  </a:moveTo>
                  <a:lnTo>
                    <a:pt x="1691576" y="0"/>
                  </a:lnTo>
                  <a:lnTo>
                    <a:pt x="1689214" y="1422"/>
                  </a:lnTo>
                  <a:lnTo>
                    <a:pt x="1686864" y="0"/>
                  </a:lnTo>
                  <a:lnTo>
                    <a:pt x="1679803" y="4267"/>
                  </a:lnTo>
                  <a:lnTo>
                    <a:pt x="1684515" y="7099"/>
                  </a:lnTo>
                  <a:lnTo>
                    <a:pt x="1689214" y="4267"/>
                  </a:lnTo>
                  <a:lnTo>
                    <a:pt x="1693938" y="7099"/>
                  </a:lnTo>
                  <a:lnTo>
                    <a:pt x="1698637" y="4267"/>
                  </a:lnTo>
                  <a:close/>
                </a:path>
                <a:path w="2052320" h="56515">
                  <a:moveTo>
                    <a:pt x="1728355" y="22186"/>
                  </a:moveTo>
                  <a:lnTo>
                    <a:pt x="1713496" y="13220"/>
                  </a:lnTo>
                  <a:lnTo>
                    <a:pt x="1708785" y="16065"/>
                  </a:lnTo>
                  <a:lnTo>
                    <a:pt x="1723644" y="25031"/>
                  </a:lnTo>
                  <a:lnTo>
                    <a:pt x="1728355" y="22186"/>
                  </a:lnTo>
                  <a:close/>
                </a:path>
                <a:path w="2052320" h="56515">
                  <a:moveTo>
                    <a:pt x="1758061" y="40119"/>
                  </a:moveTo>
                  <a:lnTo>
                    <a:pt x="1743214" y="31153"/>
                  </a:lnTo>
                  <a:lnTo>
                    <a:pt x="1738503" y="33985"/>
                  </a:lnTo>
                  <a:lnTo>
                    <a:pt x="1753349" y="42951"/>
                  </a:lnTo>
                  <a:lnTo>
                    <a:pt x="1758061" y="40119"/>
                  </a:lnTo>
                  <a:close/>
                </a:path>
                <a:path w="2052320" h="56515">
                  <a:moveTo>
                    <a:pt x="1787055" y="51917"/>
                  </a:moveTo>
                  <a:lnTo>
                    <a:pt x="1782343" y="49085"/>
                  </a:lnTo>
                  <a:lnTo>
                    <a:pt x="1777631" y="51930"/>
                  </a:lnTo>
                  <a:lnTo>
                    <a:pt x="1772932" y="49085"/>
                  </a:lnTo>
                  <a:lnTo>
                    <a:pt x="1768221" y="51917"/>
                  </a:lnTo>
                  <a:lnTo>
                    <a:pt x="1775282" y="56184"/>
                  </a:lnTo>
                  <a:lnTo>
                    <a:pt x="1777631" y="54762"/>
                  </a:lnTo>
                  <a:lnTo>
                    <a:pt x="1779993" y="56184"/>
                  </a:lnTo>
                  <a:lnTo>
                    <a:pt x="1787055" y="51917"/>
                  </a:lnTo>
                  <a:close/>
                </a:path>
                <a:path w="2052320" h="56515">
                  <a:moveTo>
                    <a:pt x="1816760" y="33985"/>
                  </a:moveTo>
                  <a:lnTo>
                    <a:pt x="1812061" y="31153"/>
                  </a:lnTo>
                  <a:lnTo>
                    <a:pt x="1797202" y="40106"/>
                  </a:lnTo>
                  <a:lnTo>
                    <a:pt x="1801914" y="42951"/>
                  </a:lnTo>
                  <a:lnTo>
                    <a:pt x="1816760" y="33985"/>
                  </a:lnTo>
                  <a:close/>
                </a:path>
                <a:path w="2052320" h="56515">
                  <a:moveTo>
                    <a:pt x="1846491" y="16065"/>
                  </a:moveTo>
                  <a:lnTo>
                    <a:pt x="1841779" y="13220"/>
                  </a:lnTo>
                  <a:lnTo>
                    <a:pt x="1826907" y="22186"/>
                  </a:lnTo>
                  <a:lnTo>
                    <a:pt x="1831619" y="25031"/>
                  </a:lnTo>
                  <a:lnTo>
                    <a:pt x="1846491" y="16065"/>
                  </a:lnTo>
                  <a:close/>
                </a:path>
                <a:path w="2052320" h="56515">
                  <a:moveTo>
                    <a:pt x="1875459" y="4267"/>
                  </a:moveTo>
                  <a:lnTo>
                    <a:pt x="1868398" y="0"/>
                  </a:lnTo>
                  <a:lnTo>
                    <a:pt x="1866049" y="1422"/>
                  </a:lnTo>
                  <a:lnTo>
                    <a:pt x="1863699" y="0"/>
                  </a:lnTo>
                  <a:lnTo>
                    <a:pt x="1856625" y="4267"/>
                  </a:lnTo>
                  <a:lnTo>
                    <a:pt x="1861337" y="7099"/>
                  </a:lnTo>
                  <a:lnTo>
                    <a:pt x="1866036" y="4267"/>
                  </a:lnTo>
                  <a:lnTo>
                    <a:pt x="1870748" y="7099"/>
                  </a:lnTo>
                  <a:lnTo>
                    <a:pt x="1875459" y="4267"/>
                  </a:lnTo>
                  <a:close/>
                </a:path>
                <a:path w="2052320" h="56515">
                  <a:moveTo>
                    <a:pt x="1905177" y="22186"/>
                  </a:moveTo>
                  <a:lnTo>
                    <a:pt x="1890318" y="13220"/>
                  </a:lnTo>
                  <a:lnTo>
                    <a:pt x="1885607" y="16065"/>
                  </a:lnTo>
                  <a:lnTo>
                    <a:pt x="1900466" y="25031"/>
                  </a:lnTo>
                  <a:lnTo>
                    <a:pt x="1905177" y="22186"/>
                  </a:lnTo>
                  <a:close/>
                </a:path>
                <a:path w="2052320" h="56515">
                  <a:moveTo>
                    <a:pt x="1934883" y="40119"/>
                  </a:moveTo>
                  <a:lnTo>
                    <a:pt x="1920036" y="31153"/>
                  </a:lnTo>
                  <a:lnTo>
                    <a:pt x="1915325" y="33985"/>
                  </a:lnTo>
                  <a:lnTo>
                    <a:pt x="1930184" y="42951"/>
                  </a:lnTo>
                  <a:lnTo>
                    <a:pt x="1934883" y="40119"/>
                  </a:lnTo>
                  <a:close/>
                </a:path>
                <a:path w="2052320" h="56515">
                  <a:moveTo>
                    <a:pt x="1963877" y="51917"/>
                  </a:moveTo>
                  <a:lnTo>
                    <a:pt x="1959165" y="49085"/>
                  </a:lnTo>
                  <a:lnTo>
                    <a:pt x="1954453" y="51930"/>
                  </a:lnTo>
                  <a:lnTo>
                    <a:pt x="1949742" y="49085"/>
                  </a:lnTo>
                  <a:lnTo>
                    <a:pt x="1945030" y="51917"/>
                  </a:lnTo>
                  <a:lnTo>
                    <a:pt x="1952104" y="56184"/>
                  </a:lnTo>
                  <a:lnTo>
                    <a:pt x="1954453" y="54762"/>
                  </a:lnTo>
                  <a:lnTo>
                    <a:pt x="1956816" y="56184"/>
                  </a:lnTo>
                  <a:lnTo>
                    <a:pt x="1963877" y="51917"/>
                  </a:lnTo>
                  <a:close/>
                </a:path>
                <a:path w="2052320" h="56515">
                  <a:moveTo>
                    <a:pt x="1993595" y="33985"/>
                  </a:moveTo>
                  <a:lnTo>
                    <a:pt x="1988883" y="31153"/>
                  </a:lnTo>
                  <a:lnTo>
                    <a:pt x="1974024" y="40106"/>
                  </a:lnTo>
                  <a:lnTo>
                    <a:pt x="1978736" y="42951"/>
                  </a:lnTo>
                  <a:lnTo>
                    <a:pt x="1993595" y="33985"/>
                  </a:lnTo>
                  <a:close/>
                </a:path>
                <a:path w="2052320" h="56515">
                  <a:moveTo>
                    <a:pt x="2023300" y="16065"/>
                  </a:moveTo>
                  <a:lnTo>
                    <a:pt x="2018588" y="13220"/>
                  </a:lnTo>
                  <a:lnTo>
                    <a:pt x="2003729" y="22186"/>
                  </a:lnTo>
                  <a:lnTo>
                    <a:pt x="2008441" y="25031"/>
                  </a:lnTo>
                  <a:lnTo>
                    <a:pt x="2023300" y="16065"/>
                  </a:lnTo>
                  <a:close/>
                </a:path>
                <a:path w="2052320" h="56515">
                  <a:moveTo>
                    <a:pt x="2052281" y="4267"/>
                  </a:moveTo>
                  <a:lnTo>
                    <a:pt x="2045220" y="0"/>
                  </a:lnTo>
                  <a:lnTo>
                    <a:pt x="2042858" y="1422"/>
                  </a:lnTo>
                  <a:lnTo>
                    <a:pt x="2040509" y="0"/>
                  </a:lnTo>
                  <a:lnTo>
                    <a:pt x="2033435" y="4267"/>
                  </a:lnTo>
                  <a:lnTo>
                    <a:pt x="2038159" y="7099"/>
                  </a:lnTo>
                  <a:lnTo>
                    <a:pt x="2042858" y="4267"/>
                  </a:lnTo>
                  <a:lnTo>
                    <a:pt x="2047570" y="7099"/>
                  </a:lnTo>
                  <a:lnTo>
                    <a:pt x="2052281" y="4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37459" y="6575907"/>
              <a:ext cx="2126615" cy="56515"/>
            </a:xfrm>
            <a:custGeom>
              <a:avLst/>
              <a:gdLst/>
              <a:ahLst/>
              <a:cxnLst/>
              <a:rect l="l" t="t" r="r" b="b"/>
              <a:pathLst>
                <a:path w="2126615" h="56515">
                  <a:moveTo>
                    <a:pt x="11772" y="4267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61" y="7099"/>
                  </a:lnTo>
                  <a:lnTo>
                    <a:pt x="11772" y="4267"/>
                  </a:lnTo>
                  <a:close/>
                </a:path>
                <a:path w="2126615" h="56515">
                  <a:moveTo>
                    <a:pt x="41490" y="22186"/>
                  </a:moveTo>
                  <a:lnTo>
                    <a:pt x="26619" y="13220"/>
                  </a:lnTo>
                  <a:lnTo>
                    <a:pt x="21907" y="16065"/>
                  </a:lnTo>
                  <a:lnTo>
                    <a:pt x="36779" y="25031"/>
                  </a:lnTo>
                  <a:lnTo>
                    <a:pt x="41490" y="22186"/>
                  </a:lnTo>
                  <a:close/>
                </a:path>
                <a:path w="2126615" h="56515">
                  <a:moveTo>
                    <a:pt x="71183" y="40106"/>
                  </a:moveTo>
                  <a:lnTo>
                    <a:pt x="56337" y="31153"/>
                  </a:lnTo>
                  <a:lnTo>
                    <a:pt x="51625" y="33985"/>
                  </a:lnTo>
                  <a:lnTo>
                    <a:pt x="66471" y="42951"/>
                  </a:lnTo>
                  <a:lnTo>
                    <a:pt x="71183" y="40106"/>
                  </a:lnTo>
                  <a:close/>
                </a:path>
                <a:path w="2126615" h="56515">
                  <a:moveTo>
                    <a:pt x="100177" y="51917"/>
                  </a:moveTo>
                  <a:lnTo>
                    <a:pt x="95465" y="49085"/>
                  </a:lnTo>
                  <a:lnTo>
                    <a:pt x="90754" y="51930"/>
                  </a:lnTo>
                  <a:lnTo>
                    <a:pt x="86055" y="49085"/>
                  </a:lnTo>
                  <a:lnTo>
                    <a:pt x="81343" y="51917"/>
                  </a:lnTo>
                  <a:lnTo>
                    <a:pt x="88404" y="56184"/>
                  </a:lnTo>
                  <a:lnTo>
                    <a:pt x="90754" y="54762"/>
                  </a:lnTo>
                  <a:lnTo>
                    <a:pt x="93103" y="56184"/>
                  </a:lnTo>
                  <a:lnTo>
                    <a:pt x="100177" y="51917"/>
                  </a:lnTo>
                  <a:close/>
                </a:path>
                <a:path w="2126615" h="56515">
                  <a:moveTo>
                    <a:pt x="129895" y="33985"/>
                  </a:moveTo>
                  <a:lnTo>
                    <a:pt x="125183" y="31153"/>
                  </a:lnTo>
                  <a:lnTo>
                    <a:pt x="110324" y="40119"/>
                  </a:lnTo>
                  <a:lnTo>
                    <a:pt x="115036" y="42951"/>
                  </a:lnTo>
                  <a:lnTo>
                    <a:pt x="129895" y="33985"/>
                  </a:lnTo>
                  <a:close/>
                </a:path>
                <a:path w="2126615" h="56515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41" y="25031"/>
                  </a:lnTo>
                  <a:lnTo>
                    <a:pt x="159613" y="16065"/>
                  </a:lnTo>
                  <a:close/>
                </a:path>
                <a:path w="2126615" h="56515">
                  <a:moveTo>
                    <a:pt x="188582" y="4267"/>
                  </a:moveTo>
                  <a:lnTo>
                    <a:pt x="181521" y="0"/>
                  </a:lnTo>
                  <a:lnTo>
                    <a:pt x="179171" y="1422"/>
                  </a:lnTo>
                  <a:lnTo>
                    <a:pt x="176822" y="0"/>
                  </a:lnTo>
                  <a:lnTo>
                    <a:pt x="169748" y="4267"/>
                  </a:lnTo>
                  <a:lnTo>
                    <a:pt x="174459" y="7099"/>
                  </a:lnTo>
                  <a:lnTo>
                    <a:pt x="179158" y="4267"/>
                  </a:lnTo>
                  <a:lnTo>
                    <a:pt x="183870" y="7099"/>
                  </a:lnTo>
                  <a:lnTo>
                    <a:pt x="188582" y="4267"/>
                  </a:lnTo>
                  <a:close/>
                </a:path>
                <a:path w="2126615" h="56515">
                  <a:moveTo>
                    <a:pt x="218300" y="22186"/>
                  </a:moveTo>
                  <a:lnTo>
                    <a:pt x="203454" y="13220"/>
                  </a:lnTo>
                  <a:lnTo>
                    <a:pt x="198742" y="16065"/>
                  </a:lnTo>
                  <a:lnTo>
                    <a:pt x="213588" y="25031"/>
                  </a:lnTo>
                  <a:lnTo>
                    <a:pt x="218300" y="22186"/>
                  </a:lnTo>
                  <a:close/>
                </a:path>
                <a:path w="2126615" h="56515">
                  <a:moveTo>
                    <a:pt x="248018" y="40106"/>
                  </a:moveTo>
                  <a:lnTo>
                    <a:pt x="233159" y="31153"/>
                  </a:lnTo>
                  <a:lnTo>
                    <a:pt x="228447" y="33985"/>
                  </a:lnTo>
                  <a:lnTo>
                    <a:pt x="243306" y="42951"/>
                  </a:lnTo>
                  <a:lnTo>
                    <a:pt x="248018" y="40106"/>
                  </a:lnTo>
                  <a:close/>
                </a:path>
                <a:path w="2126615" h="56515">
                  <a:moveTo>
                    <a:pt x="276999" y="51917"/>
                  </a:moveTo>
                  <a:lnTo>
                    <a:pt x="272288" y="49085"/>
                  </a:lnTo>
                  <a:lnTo>
                    <a:pt x="267576" y="51930"/>
                  </a:lnTo>
                  <a:lnTo>
                    <a:pt x="262877" y="49085"/>
                  </a:lnTo>
                  <a:lnTo>
                    <a:pt x="258165" y="51917"/>
                  </a:lnTo>
                  <a:lnTo>
                    <a:pt x="265239" y="56184"/>
                  </a:lnTo>
                  <a:lnTo>
                    <a:pt x="267589" y="54762"/>
                  </a:lnTo>
                  <a:lnTo>
                    <a:pt x="269938" y="56184"/>
                  </a:lnTo>
                  <a:lnTo>
                    <a:pt x="276999" y="51917"/>
                  </a:lnTo>
                  <a:close/>
                </a:path>
                <a:path w="2126615" h="56515">
                  <a:moveTo>
                    <a:pt x="306717" y="33985"/>
                  </a:moveTo>
                  <a:lnTo>
                    <a:pt x="302006" y="31153"/>
                  </a:lnTo>
                  <a:lnTo>
                    <a:pt x="287147" y="40106"/>
                  </a:lnTo>
                  <a:lnTo>
                    <a:pt x="291858" y="42951"/>
                  </a:lnTo>
                  <a:lnTo>
                    <a:pt x="306717" y="33985"/>
                  </a:lnTo>
                  <a:close/>
                </a:path>
                <a:path w="2126615" h="56515">
                  <a:moveTo>
                    <a:pt x="336435" y="16065"/>
                  </a:moveTo>
                  <a:lnTo>
                    <a:pt x="331711" y="13220"/>
                  </a:lnTo>
                  <a:lnTo>
                    <a:pt x="316865" y="22186"/>
                  </a:lnTo>
                  <a:lnTo>
                    <a:pt x="321564" y="25031"/>
                  </a:lnTo>
                  <a:lnTo>
                    <a:pt x="336435" y="16065"/>
                  </a:lnTo>
                  <a:close/>
                </a:path>
                <a:path w="2126615" h="56515">
                  <a:moveTo>
                    <a:pt x="365404" y="4267"/>
                  </a:moveTo>
                  <a:lnTo>
                    <a:pt x="358343" y="0"/>
                  </a:lnTo>
                  <a:lnTo>
                    <a:pt x="355981" y="1422"/>
                  </a:lnTo>
                  <a:lnTo>
                    <a:pt x="353631" y="0"/>
                  </a:lnTo>
                  <a:lnTo>
                    <a:pt x="346570" y="4267"/>
                  </a:lnTo>
                  <a:lnTo>
                    <a:pt x="351282" y="7099"/>
                  </a:lnTo>
                  <a:lnTo>
                    <a:pt x="355981" y="4267"/>
                  </a:lnTo>
                  <a:lnTo>
                    <a:pt x="360692" y="7099"/>
                  </a:lnTo>
                  <a:lnTo>
                    <a:pt x="365404" y="4267"/>
                  </a:lnTo>
                  <a:close/>
                </a:path>
                <a:path w="2126615" h="56515">
                  <a:moveTo>
                    <a:pt x="395122" y="22186"/>
                  </a:moveTo>
                  <a:lnTo>
                    <a:pt x="380263" y="13220"/>
                  </a:lnTo>
                  <a:lnTo>
                    <a:pt x="375564" y="16065"/>
                  </a:lnTo>
                  <a:lnTo>
                    <a:pt x="390410" y="25031"/>
                  </a:lnTo>
                  <a:lnTo>
                    <a:pt x="395122" y="22186"/>
                  </a:lnTo>
                  <a:close/>
                </a:path>
                <a:path w="2126615" h="56515">
                  <a:moveTo>
                    <a:pt x="424840" y="40106"/>
                  </a:moveTo>
                  <a:lnTo>
                    <a:pt x="409981" y="31153"/>
                  </a:lnTo>
                  <a:lnTo>
                    <a:pt x="405269" y="33985"/>
                  </a:lnTo>
                  <a:lnTo>
                    <a:pt x="420128" y="42951"/>
                  </a:lnTo>
                  <a:lnTo>
                    <a:pt x="424840" y="40106"/>
                  </a:lnTo>
                  <a:close/>
                </a:path>
                <a:path w="2126615" h="56515">
                  <a:moveTo>
                    <a:pt x="453821" y="51917"/>
                  </a:moveTo>
                  <a:lnTo>
                    <a:pt x="449110" y="49085"/>
                  </a:lnTo>
                  <a:lnTo>
                    <a:pt x="444398" y="51930"/>
                  </a:lnTo>
                  <a:lnTo>
                    <a:pt x="439699" y="49085"/>
                  </a:lnTo>
                  <a:lnTo>
                    <a:pt x="434987" y="51917"/>
                  </a:lnTo>
                  <a:lnTo>
                    <a:pt x="442048" y="56184"/>
                  </a:lnTo>
                  <a:lnTo>
                    <a:pt x="444398" y="54762"/>
                  </a:lnTo>
                  <a:lnTo>
                    <a:pt x="446760" y="56184"/>
                  </a:lnTo>
                  <a:lnTo>
                    <a:pt x="453821" y="51917"/>
                  </a:lnTo>
                  <a:close/>
                </a:path>
                <a:path w="2126615" h="56515">
                  <a:moveTo>
                    <a:pt x="483527" y="33985"/>
                  </a:moveTo>
                  <a:lnTo>
                    <a:pt x="478828" y="31153"/>
                  </a:lnTo>
                  <a:lnTo>
                    <a:pt x="463969" y="40106"/>
                  </a:lnTo>
                  <a:lnTo>
                    <a:pt x="468680" y="42951"/>
                  </a:lnTo>
                  <a:lnTo>
                    <a:pt x="483527" y="33985"/>
                  </a:lnTo>
                  <a:close/>
                </a:path>
                <a:path w="2126615" h="56515">
                  <a:moveTo>
                    <a:pt x="513245" y="16065"/>
                  </a:moveTo>
                  <a:lnTo>
                    <a:pt x="508533" y="13220"/>
                  </a:lnTo>
                  <a:lnTo>
                    <a:pt x="493687" y="22186"/>
                  </a:lnTo>
                  <a:lnTo>
                    <a:pt x="498386" y="25031"/>
                  </a:lnTo>
                  <a:lnTo>
                    <a:pt x="513245" y="16065"/>
                  </a:lnTo>
                  <a:close/>
                </a:path>
                <a:path w="2126615" h="56515">
                  <a:moveTo>
                    <a:pt x="542226" y="4267"/>
                  </a:moveTo>
                  <a:lnTo>
                    <a:pt x="535165" y="0"/>
                  </a:lnTo>
                  <a:lnTo>
                    <a:pt x="532803" y="1422"/>
                  </a:lnTo>
                  <a:lnTo>
                    <a:pt x="530453" y="0"/>
                  </a:lnTo>
                  <a:lnTo>
                    <a:pt x="523392" y="4267"/>
                  </a:lnTo>
                  <a:lnTo>
                    <a:pt x="528104" y="7099"/>
                  </a:lnTo>
                  <a:lnTo>
                    <a:pt x="532803" y="4267"/>
                  </a:lnTo>
                  <a:lnTo>
                    <a:pt x="537514" y="7099"/>
                  </a:lnTo>
                  <a:lnTo>
                    <a:pt x="542226" y="4267"/>
                  </a:lnTo>
                  <a:close/>
                </a:path>
                <a:path w="2126615" h="56515">
                  <a:moveTo>
                    <a:pt x="571944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45" y="25031"/>
                  </a:lnTo>
                  <a:lnTo>
                    <a:pt x="571944" y="22186"/>
                  </a:lnTo>
                  <a:close/>
                </a:path>
                <a:path w="2126615" h="56515">
                  <a:moveTo>
                    <a:pt x="601662" y="40119"/>
                  </a:moveTo>
                  <a:lnTo>
                    <a:pt x="586803" y="31153"/>
                  </a:lnTo>
                  <a:lnTo>
                    <a:pt x="582104" y="33985"/>
                  </a:lnTo>
                  <a:lnTo>
                    <a:pt x="596950" y="42951"/>
                  </a:lnTo>
                  <a:lnTo>
                    <a:pt x="601662" y="40119"/>
                  </a:lnTo>
                  <a:close/>
                </a:path>
                <a:path w="2126615" h="56515">
                  <a:moveTo>
                    <a:pt x="630643" y="51917"/>
                  </a:moveTo>
                  <a:lnTo>
                    <a:pt x="625932" y="49085"/>
                  </a:lnTo>
                  <a:lnTo>
                    <a:pt x="621220" y="51930"/>
                  </a:lnTo>
                  <a:lnTo>
                    <a:pt x="616521" y="49085"/>
                  </a:lnTo>
                  <a:lnTo>
                    <a:pt x="611809" y="51917"/>
                  </a:lnTo>
                  <a:lnTo>
                    <a:pt x="618871" y="56184"/>
                  </a:lnTo>
                  <a:lnTo>
                    <a:pt x="621220" y="54762"/>
                  </a:lnTo>
                  <a:lnTo>
                    <a:pt x="623582" y="56184"/>
                  </a:lnTo>
                  <a:lnTo>
                    <a:pt x="630643" y="51917"/>
                  </a:lnTo>
                  <a:close/>
                </a:path>
                <a:path w="2126615" h="56515">
                  <a:moveTo>
                    <a:pt x="660349" y="33985"/>
                  </a:moveTo>
                  <a:lnTo>
                    <a:pt x="655650" y="31153"/>
                  </a:lnTo>
                  <a:lnTo>
                    <a:pt x="640791" y="40106"/>
                  </a:lnTo>
                  <a:lnTo>
                    <a:pt x="645502" y="42951"/>
                  </a:lnTo>
                  <a:lnTo>
                    <a:pt x="660349" y="33985"/>
                  </a:lnTo>
                  <a:close/>
                </a:path>
                <a:path w="2126615" h="56515">
                  <a:moveTo>
                    <a:pt x="690067" y="16065"/>
                  </a:moveTo>
                  <a:lnTo>
                    <a:pt x="685355" y="13220"/>
                  </a:lnTo>
                  <a:lnTo>
                    <a:pt x="670509" y="22186"/>
                  </a:lnTo>
                  <a:lnTo>
                    <a:pt x="675208" y="25031"/>
                  </a:lnTo>
                  <a:lnTo>
                    <a:pt x="690067" y="16065"/>
                  </a:lnTo>
                  <a:close/>
                </a:path>
                <a:path w="2126615" h="56515">
                  <a:moveTo>
                    <a:pt x="719048" y="4267"/>
                  </a:moveTo>
                  <a:lnTo>
                    <a:pt x="711987" y="0"/>
                  </a:lnTo>
                  <a:lnTo>
                    <a:pt x="709637" y="1422"/>
                  </a:lnTo>
                  <a:lnTo>
                    <a:pt x="707288" y="0"/>
                  </a:lnTo>
                  <a:lnTo>
                    <a:pt x="700214" y="4267"/>
                  </a:lnTo>
                  <a:lnTo>
                    <a:pt x="704926" y="7099"/>
                  </a:lnTo>
                  <a:lnTo>
                    <a:pt x="709637" y="4267"/>
                  </a:lnTo>
                  <a:lnTo>
                    <a:pt x="714349" y="7099"/>
                  </a:lnTo>
                  <a:lnTo>
                    <a:pt x="719048" y="4267"/>
                  </a:lnTo>
                  <a:close/>
                </a:path>
                <a:path w="2126615" h="56515">
                  <a:moveTo>
                    <a:pt x="748766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54" y="25031"/>
                  </a:lnTo>
                  <a:lnTo>
                    <a:pt x="748766" y="22186"/>
                  </a:lnTo>
                  <a:close/>
                </a:path>
                <a:path w="2126615" h="56515">
                  <a:moveTo>
                    <a:pt x="778484" y="40106"/>
                  </a:moveTo>
                  <a:lnTo>
                    <a:pt x="763625" y="31153"/>
                  </a:lnTo>
                  <a:lnTo>
                    <a:pt x="758913" y="33985"/>
                  </a:lnTo>
                  <a:lnTo>
                    <a:pt x="773772" y="42951"/>
                  </a:lnTo>
                  <a:lnTo>
                    <a:pt x="778484" y="40106"/>
                  </a:lnTo>
                  <a:close/>
                </a:path>
                <a:path w="2126615" h="56515">
                  <a:moveTo>
                    <a:pt x="807466" y="51917"/>
                  </a:moveTo>
                  <a:lnTo>
                    <a:pt x="802754" y="49085"/>
                  </a:lnTo>
                  <a:lnTo>
                    <a:pt x="798042" y="51930"/>
                  </a:lnTo>
                  <a:lnTo>
                    <a:pt x="793343" y="49085"/>
                  </a:lnTo>
                  <a:lnTo>
                    <a:pt x="788631" y="51917"/>
                  </a:lnTo>
                  <a:lnTo>
                    <a:pt x="795693" y="56184"/>
                  </a:lnTo>
                  <a:lnTo>
                    <a:pt x="798042" y="54762"/>
                  </a:lnTo>
                  <a:lnTo>
                    <a:pt x="800404" y="56184"/>
                  </a:lnTo>
                  <a:lnTo>
                    <a:pt x="807466" y="51917"/>
                  </a:lnTo>
                  <a:close/>
                </a:path>
                <a:path w="2126615" h="56515">
                  <a:moveTo>
                    <a:pt x="837184" y="33985"/>
                  </a:moveTo>
                  <a:lnTo>
                    <a:pt x="832472" y="31153"/>
                  </a:lnTo>
                  <a:lnTo>
                    <a:pt x="817626" y="40106"/>
                  </a:lnTo>
                  <a:lnTo>
                    <a:pt x="822312" y="42951"/>
                  </a:lnTo>
                  <a:lnTo>
                    <a:pt x="837184" y="33985"/>
                  </a:lnTo>
                  <a:close/>
                </a:path>
                <a:path w="2126615" h="56515">
                  <a:moveTo>
                    <a:pt x="866889" y="16065"/>
                  </a:moveTo>
                  <a:lnTo>
                    <a:pt x="862177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889" y="16065"/>
                  </a:lnTo>
                  <a:close/>
                </a:path>
                <a:path w="2126615" h="56515">
                  <a:moveTo>
                    <a:pt x="895870" y="4267"/>
                  </a:moveTo>
                  <a:lnTo>
                    <a:pt x="888809" y="0"/>
                  </a:lnTo>
                  <a:lnTo>
                    <a:pt x="886460" y="1422"/>
                  </a:lnTo>
                  <a:lnTo>
                    <a:pt x="884110" y="0"/>
                  </a:lnTo>
                  <a:lnTo>
                    <a:pt x="877036" y="4267"/>
                  </a:lnTo>
                  <a:lnTo>
                    <a:pt x="881748" y="7099"/>
                  </a:lnTo>
                  <a:lnTo>
                    <a:pt x="886447" y="4267"/>
                  </a:lnTo>
                  <a:lnTo>
                    <a:pt x="891159" y="7099"/>
                  </a:lnTo>
                  <a:lnTo>
                    <a:pt x="895870" y="4267"/>
                  </a:lnTo>
                  <a:close/>
                </a:path>
                <a:path w="2126615" h="56515">
                  <a:moveTo>
                    <a:pt x="925588" y="22186"/>
                  </a:moveTo>
                  <a:lnTo>
                    <a:pt x="910729" y="13220"/>
                  </a:lnTo>
                  <a:lnTo>
                    <a:pt x="906018" y="16065"/>
                  </a:lnTo>
                  <a:lnTo>
                    <a:pt x="920877" y="25031"/>
                  </a:lnTo>
                  <a:lnTo>
                    <a:pt x="925588" y="22186"/>
                  </a:lnTo>
                  <a:close/>
                </a:path>
                <a:path w="2126615" h="56515">
                  <a:moveTo>
                    <a:pt x="955294" y="40106"/>
                  </a:moveTo>
                  <a:lnTo>
                    <a:pt x="940447" y="31153"/>
                  </a:lnTo>
                  <a:lnTo>
                    <a:pt x="935736" y="33985"/>
                  </a:lnTo>
                  <a:lnTo>
                    <a:pt x="950582" y="42951"/>
                  </a:lnTo>
                  <a:lnTo>
                    <a:pt x="955294" y="40106"/>
                  </a:lnTo>
                  <a:close/>
                </a:path>
                <a:path w="2126615" h="56515">
                  <a:moveTo>
                    <a:pt x="984288" y="51917"/>
                  </a:moveTo>
                  <a:lnTo>
                    <a:pt x="979576" y="49085"/>
                  </a:lnTo>
                  <a:lnTo>
                    <a:pt x="974864" y="51930"/>
                  </a:lnTo>
                  <a:lnTo>
                    <a:pt x="970165" y="49085"/>
                  </a:lnTo>
                  <a:lnTo>
                    <a:pt x="965454" y="51917"/>
                  </a:lnTo>
                  <a:lnTo>
                    <a:pt x="972515" y="56184"/>
                  </a:lnTo>
                  <a:lnTo>
                    <a:pt x="974864" y="54762"/>
                  </a:lnTo>
                  <a:lnTo>
                    <a:pt x="977226" y="56184"/>
                  </a:lnTo>
                  <a:lnTo>
                    <a:pt x="984288" y="51917"/>
                  </a:lnTo>
                  <a:close/>
                </a:path>
                <a:path w="2126615" h="56515">
                  <a:moveTo>
                    <a:pt x="1014006" y="33985"/>
                  </a:moveTo>
                  <a:lnTo>
                    <a:pt x="1009294" y="31153"/>
                  </a:lnTo>
                  <a:lnTo>
                    <a:pt x="994435" y="40106"/>
                  </a:lnTo>
                  <a:lnTo>
                    <a:pt x="999147" y="42951"/>
                  </a:lnTo>
                  <a:lnTo>
                    <a:pt x="1014006" y="33985"/>
                  </a:lnTo>
                  <a:close/>
                </a:path>
                <a:path w="2126615" h="56515">
                  <a:moveTo>
                    <a:pt x="1043711" y="16065"/>
                  </a:moveTo>
                  <a:lnTo>
                    <a:pt x="1039012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11" y="16065"/>
                  </a:lnTo>
                  <a:close/>
                </a:path>
                <a:path w="2126615" h="56515">
                  <a:moveTo>
                    <a:pt x="1072692" y="4267"/>
                  </a:moveTo>
                  <a:lnTo>
                    <a:pt x="1065631" y="0"/>
                  </a:lnTo>
                  <a:lnTo>
                    <a:pt x="1063282" y="1422"/>
                  </a:lnTo>
                  <a:lnTo>
                    <a:pt x="1060932" y="0"/>
                  </a:lnTo>
                  <a:lnTo>
                    <a:pt x="1053871" y="4267"/>
                  </a:lnTo>
                  <a:lnTo>
                    <a:pt x="1058570" y="7099"/>
                  </a:lnTo>
                  <a:lnTo>
                    <a:pt x="1063269" y="4267"/>
                  </a:lnTo>
                  <a:lnTo>
                    <a:pt x="1067981" y="7099"/>
                  </a:lnTo>
                  <a:lnTo>
                    <a:pt x="1072692" y="4267"/>
                  </a:lnTo>
                  <a:close/>
                </a:path>
                <a:path w="2126615" h="56515">
                  <a:moveTo>
                    <a:pt x="1102410" y="22186"/>
                  </a:moveTo>
                  <a:lnTo>
                    <a:pt x="1087551" y="13220"/>
                  </a:lnTo>
                  <a:lnTo>
                    <a:pt x="1082840" y="16065"/>
                  </a:lnTo>
                  <a:lnTo>
                    <a:pt x="1097699" y="25031"/>
                  </a:lnTo>
                  <a:lnTo>
                    <a:pt x="1102410" y="22186"/>
                  </a:lnTo>
                  <a:close/>
                </a:path>
                <a:path w="2126615" h="56515">
                  <a:moveTo>
                    <a:pt x="1132116" y="40106"/>
                  </a:moveTo>
                  <a:lnTo>
                    <a:pt x="1117269" y="31153"/>
                  </a:lnTo>
                  <a:lnTo>
                    <a:pt x="1112558" y="33985"/>
                  </a:lnTo>
                  <a:lnTo>
                    <a:pt x="1127404" y="42951"/>
                  </a:lnTo>
                  <a:lnTo>
                    <a:pt x="1132116" y="40106"/>
                  </a:lnTo>
                  <a:close/>
                </a:path>
                <a:path w="2126615" h="56515">
                  <a:moveTo>
                    <a:pt x="1161110" y="51917"/>
                  </a:moveTo>
                  <a:lnTo>
                    <a:pt x="1156398" y="49085"/>
                  </a:lnTo>
                  <a:lnTo>
                    <a:pt x="1151686" y="51930"/>
                  </a:lnTo>
                  <a:lnTo>
                    <a:pt x="1146975" y="49085"/>
                  </a:lnTo>
                  <a:lnTo>
                    <a:pt x="1142276" y="51917"/>
                  </a:lnTo>
                  <a:lnTo>
                    <a:pt x="1149337" y="56184"/>
                  </a:lnTo>
                  <a:lnTo>
                    <a:pt x="1151686" y="54762"/>
                  </a:lnTo>
                  <a:lnTo>
                    <a:pt x="1154049" y="56184"/>
                  </a:lnTo>
                  <a:lnTo>
                    <a:pt x="1161110" y="51917"/>
                  </a:lnTo>
                  <a:close/>
                </a:path>
                <a:path w="2126615" h="56515">
                  <a:moveTo>
                    <a:pt x="1190815" y="33985"/>
                  </a:moveTo>
                  <a:lnTo>
                    <a:pt x="1186116" y="31153"/>
                  </a:lnTo>
                  <a:lnTo>
                    <a:pt x="1171257" y="40106"/>
                  </a:lnTo>
                  <a:lnTo>
                    <a:pt x="1175969" y="42951"/>
                  </a:lnTo>
                  <a:lnTo>
                    <a:pt x="1190815" y="33985"/>
                  </a:lnTo>
                  <a:close/>
                </a:path>
                <a:path w="2126615" h="56515">
                  <a:moveTo>
                    <a:pt x="1220533" y="16065"/>
                  </a:moveTo>
                  <a:lnTo>
                    <a:pt x="1215834" y="13220"/>
                  </a:lnTo>
                  <a:lnTo>
                    <a:pt x="1200975" y="22186"/>
                  </a:lnTo>
                  <a:lnTo>
                    <a:pt x="1205674" y="25031"/>
                  </a:lnTo>
                  <a:lnTo>
                    <a:pt x="1220533" y="16065"/>
                  </a:lnTo>
                  <a:close/>
                </a:path>
                <a:path w="2126615" h="56515">
                  <a:moveTo>
                    <a:pt x="1249514" y="4267"/>
                  </a:moveTo>
                  <a:lnTo>
                    <a:pt x="1242453" y="0"/>
                  </a:lnTo>
                  <a:lnTo>
                    <a:pt x="1240091" y="1422"/>
                  </a:lnTo>
                  <a:lnTo>
                    <a:pt x="1237742" y="0"/>
                  </a:lnTo>
                  <a:lnTo>
                    <a:pt x="1230693" y="4267"/>
                  </a:lnTo>
                  <a:lnTo>
                    <a:pt x="1235392" y="7099"/>
                  </a:lnTo>
                  <a:lnTo>
                    <a:pt x="1240091" y="4267"/>
                  </a:lnTo>
                  <a:lnTo>
                    <a:pt x="1244803" y="7099"/>
                  </a:lnTo>
                  <a:lnTo>
                    <a:pt x="1249514" y="4267"/>
                  </a:lnTo>
                  <a:close/>
                </a:path>
                <a:path w="2126615" h="56515">
                  <a:moveTo>
                    <a:pt x="1279220" y="22186"/>
                  </a:moveTo>
                  <a:lnTo>
                    <a:pt x="1264373" y="13220"/>
                  </a:lnTo>
                  <a:lnTo>
                    <a:pt x="1259662" y="16065"/>
                  </a:lnTo>
                  <a:lnTo>
                    <a:pt x="1274521" y="25031"/>
                  </a:lnTo>
                  <a:lnTo>
                    <a:pt x="1279220" y="22186"/>
                  </a:lnTo>
                  <a:close/>
                </a:path>
                <a:path w="2126615" h="56515">
                  <a:moveTo>
                    <a:pt x="1308938" y="40106"/>
                  </a:moveTo>
                  <a:lnTo>
                    <a:pt x="1294079" y="31153"/>
                  </a:lnTo>
                  <a:lnTo>
                    <a:pt x="1289380" y="33985"/>
                  </a:lnTo>
                  <a:lnTo>
                    <a:pt x="1304239" y="42951"/>
                  </a:lnTo>
                  <a:lnTo>
                    <a:pt x="1308938" y="40106"/>
                  </a:lnTo>
                  <a:close/>
                </a:path>
                <a:path w="2126615" h="56515">
                  <a:moveTo>
                    <a:pt x="1337919" y="51917"/>
                  </a:moveTo>
                  <a:lnTo>
                    <a:pt x="1333220" y="49085"/>
                  </a:lnTo>
                  <a:lnTo>
                    <a:pt x="1328508" y="51930"/>
                  </a:lnTo>
                  <a:lnTo>
                    <a:pt x="1323797" y="49085"/>
                  </a:lnTo>
                  <a:lnTo>
                    <a:pt x="1319098" y="51917"/>
                  </a:lnTo>
                  <a:lnTo>
                    <a:pt x="1326159" y="56184"/>
                  </a:lnTo>
                  <a:lnTo>
                    <a:pt x="1328508" y="54762"/>
                  </a:lnTo>
                  <a:lnTo>
                    <a:pt x="1330871" y="56184"/>
                  </a:lnTo>
                  <a:lnTo>
                    <a:pt x="1337919" y="51917"/>
                  </a:lnTo>
                  <a:close/>
                </a:path>
                <a:path w="2126615" h="56515">
                  <a:moveTo>
                    <a:pt x="1367637" y="33985"/>
                  </a:moveTo>
                  <a:lnTo>
                    <a:pt x="1362938" y="31153"/>
                  </a:lnTo>
                  <a:lnTo>
                    <a:pt x="1348066" y="40119"/>
                  </a:lnTo>
                  <a:lnTo>
                    <a:pt x="1352791" y="42951"/>
                  </a:lnTo>
                  <a:lnTo>
                    <a:pt x="1367637" y="33985"/>
                  </a:lnTo>
                  <a:close/>
                </a:path>
                <a:path w="2126615" h="56515">
                  <a:moveTo>
                    <a:pt x="1397355" y="16065"/>
                  </a:moveTo>
                  <a:lnTo>
                    <a:pt x="1392656" y="13220"/>
                  </a:lnTo>
                  <a:lnTo>
                    <a:pt x="1377784" y="22186"/>
                  </a:lnTo>
                  <a:lnTo>
                    <a:pt x="1382496" y="25031"/>
                  </a:lnTo>
                  <a:lnTo>
                    <a:pt x="1397355" y="16065"/>
                  </a:lnTo>
                  <a:close/>
                </a:path>
                <a:path w="2126615" h="56515">
                  <a:moveTo>
                    <a:pt x="1426349" y="4267"/>
                  </a:moveTo>
                  <a:lnTo>
                    <a:pt x="1419288" y="0"/>
                  </a:lnTo>
                  <a:lnTo>
                    <a:pt x="1416926" y="1422"/>
                  </a:lnTo>
                  <a:lnTo>
                    <a:pt x="1414576" y="0"/>
                  </a:lnTo>
                  <a:lnTo>
                    <a:pt x="1407502" y="4267"/>
                  </a:lnTo>
                  <a:lnTo>
                    <a:pt x="1412227" y="7099"/>
                  </a:lnTo>
                  <a:lnTo>
                    <a:pt x="1416926" y="4267"/>
                  </a:lnTo>
                  <a:lnTo>
                    <a:pt x="1421638" y="7099"/>
                  </a:lnTo>
                  <a:lnTo>
                    <a:pt x="1426349" y="4267"/>
                  </a:lnTo>
                  <a:close/>
                </a:path>
                <a:path w="2126615" h="56515">
                  <a:moveTo>
                    <a:pt x="1456067" y="22186"/>
                  </a:moveTo>
                  <a:lnTo>
                    <a:pt x="1441196" y="13220"/>
                  </a:lnTo>
                  <a:lnTo>
                    <a:pt x="1436497" y="16065"/>
                  </a:lnTo>
                  <a:lnTo>
                    <a:pt x="1451356" y="25031"/>
                  </a:lnTo>
                  <a:lnTo>
                    <a:pt x="1456067" y="22186"/>
                  </a:lnTo>
                  <a:close/>
                </a:path>
                <a:path w="2126615" h="56515">
                  <a:moveTo>
                    <a:pt x="1485773" y="40106"/>
                  </a:moveTo>
                  <a:lnTo>
                    <a:pt x="1470914" y="31153"/>
                  </a:lnTo>
                  <a:lnTo>
                    <a:pt x="1466215" y="33985"/>
                  </a:lnTo>
                  <a:lnTo>
                    <a:pt x="1481074" y="42951"/>
                  </a:lnTo>
                  <a:lnTo>
                    <a:pt x="1485773" y="40106"/>
                  </a:lnTo>
                  <a:close/>
                </a:path>
                <a:path w="2126615" h="56515">
                  <a:moveTo>
                    <a:pt x="1514754" y="51917"/>
                  </a:moveTo>
                  <a:lnTo>
                    <a:pt x="1510055" y="49085"/>
                  </a:lnTo>
                  <a:lnTo>
                    <a:pt x="1505343" y="51930"/>
                  </a:lnTo>
                  <a:lnTo>
                    <a:pt x="1500632" y="49085"/>
                  </a:lnTo>
                  <a:lnTo>
                    <a:pt x="1495933" y="51917"/>
                  </a:lnTo>
                  <a:lnTo>
                    <a:pt x="1502994" y="56184"/>
                  </a:lnTo>
                  <a:lnTo>
                    <a:pt x="1505343" y="54762"/>
                  </a:lnTo>
                  <a:lnTo>
                    <a:pt x="1507705" y="56184"/>
                  </a:lnTo>
                  <a:lnTo>
                    <a:pt x="1514754" y="51917"/>
                  </a:lnTo>
                  <a:close/>
                </a:path>
                <a:path w="2126615" h="56515">
                  <a:moveTo>
                    <a:pt x="1544472" y="33985"/>
                  </a:moveTo>
                  <a:lnTo>
                    <a:pt x="1539760" y="31153"/>
                  </a:lnTo>
                  <a:lnTo>
                    <a:pt x="1524901" y="40106"/>
                  </a:lnTo>
                  <a:lnTo>
                    <a:pt x="1529600" y="42951"/>
                  </a:lnTo>
                  <a:lnTo>
                    <a:pt x="1544472" y="33985"/>
                  </a:lnTo>
                  <a:close/>
                </a:path>
                <a:path w="2126615" h="56515">
                  <a:moveTo>
                    <a:pt x="1574190" y="16065"/>
                  </a:moveTo>
                  <a:lnTo>
                    <a:pt x="1569478" y="13220"/>
                  </a:lnTo>
                  <a:lnTo>
                    <a:pt x="1554607" y="22186"/>
                  </a:lnTo>
                  <a:lnTo>
                    <a:pt x="1559318" y="25031"/>
                  </a:lnTo>
                  <a:lnTo>
                    <a:pt x="1574190" y="16065"/>
                  </a:lnTo>
                  <a:close/>
                </a:path>
                <a:path w="2126615" h="56515">
                  <a:moveTo>
                    <a:pt x="1603171" y="4267"/>
                  </a:moveTo>
                  <a:lnTo>
                    <a:pt x="1596110" y="0"/>
                  </a:lnTo>
                  <a:lnTo>
                    <a:pt x="1593748" y="1422"/>
                  </a:lnTo>
                  <a:lnTo>
                    <a:pt x="1591398" y="0"/>
                  </a:lnTo>
                  <a:lnTo>
                    <a:pt x="1584337" y="4267"/>
                  </a:lnTo>
                  <a:lnTo>
                    <a:pt x="1589049" y="7099"/>
                  </a:lnTo>
                  <a:lnTo>
                    <a:pt x="1593748" y="4267"/>
                  </a:lnTo>
                  <a:lnTo>
                    <a:pt x="1598460" y="7099"/>
                  </a:lnTo>
                  <a:lnTo>
                    <a:pt x="1603171" y="4267"/>
                  </a:lnTo>
                  <a:close/>
                </a:path>
                <a:path w="2126615" h="56515">
                  <a:moveTo>
                    <a:pt x="1632889" y="22186"/>
                  </a:moveTo>
                  <a:lnTo>
                    <a:pt x="1618030" y="13220"/>
                  </a:lnTo>
                  <a:lnTo>
                    <a:pt x="1613331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6615" h="56515">
                  <a:moveTo>
                    <a:pt x="1662595" y="40106"/>
                  </a:moveTo>
                  <a:lnTo>
                    <a:pt x="1647748" y="31153"/>
                  </a:lnTo>
                  <a:lnTo>
                    <a:pt x="1643037" y="33985"/>
                  </a:lnTo>
                  <a:lnTo>
                    <a:pt x="1657883" y="42951"/>
                  </a:lnTo>
                  <a:lnTo>
                    <a:pt x="1662595" y="40106"/>
                  </a:lnTo>
                  <a:close/>
                </a:path>
                <a:path w="2126615" h="56515">
                  <a:moveTo>
                    <a:pt x="1691576" y="51917"/>
                  </a:moveTo>
                  <a:lnTo>
                    <a:pt x="1686877" y="49085"/>
                  </a:lnTo>
                  <a:lnTo>
                    <a:pt x="1682165" y="51930"/>
                  </a:lnTo>
                  <a:lnTo>
                    <a:pt x="1677454" y="49085"/>
                  </a:lnTo>
                  <a:lnTo>
                    <a:pt x="1672742" y="51917"/>
                  </a:lnTo>
                  <a:lnTo>
                    <a:pt x="1679816" y="56184"/>
                  </a:lnTo>
                  <a:lnTo>
                    <a:pt x="1682165" y="54762"/>
                  </a:lnTo>
                  <a:lnTo>
                    <a:pt x="1684515" y="56184"/>
                  </a:lnTo>
                  <a:lnTo>
                    <a:pt x="1691576" y="51917"/>
                  </a:lnTo>
                  <a:close/>
                </a:path>
                <a:path w="2126615" h="56515">
                  <a:moveTo>
                    <a:pt x="1721294" y="33985"/>
                  </a:moveTo>
                  <a:lnTo>
                    <a:pt x="1716582" y="31153"/>
                  </a:lnTo>
                  <a:lnTo>
                    <a:pt x="1701736" y="40106"/>
                  </a:lnTo>
                  <a:lnTo>
                    <a:pt x="1706435" y="42951"/>
                  </a:lnTo>
                  <a:lnTo>
                    <a:pt x="1721294" y="33985"/>
                  </a:lnTo>
                  <a:close/>
                </a:path>
                <a:path w="2126615" h="56515">
                  <a:moveTo>
                    <a:pt x="1751012" y="16065"/>
                  </a:moveTo>
                  <a:lnTo>
                    <a:pt x="1746288" y="13220"/>
                  </a:lnTo>
                  <a:lnTo>
                    <a:pt x="1731441" y="22186"/>
                  </a:lnTo>
                  <a:lnTo>
                    <a:pt x="1736153" y="25031"/>
                  </a:lnTo>
                  <a:lnTo>
                    <a:pt x="1751012" y="16065"/>
                  </a:lnTo>
                  <a:close/>
                </a:path>
                <a:path w="2126615" h="56515">
                  <a:moveTo>
                    <a:pt x="1779993" y="4267"/>
                  </a:moveTo>
                  <a:lnTo>
                    <a:pt x="1772932" y="0"/>
                  </a:lnTo>
                  <a:lnTo>
                    <a:pt x="1770570" y="1422"/>
                  </a:lnTo>
                  <a:lnTo>
                    <a:pt x="1768221" y="0"/>
                  </a:lnTo>
                  <a:lnTo>
                    <a:pt x="1761159" y="4267"/>
                  </a:lnTo>
                  <a:lnTo>
                    <a:pt x="1765871" y="7099"/>
                  </a:lnTo>
                  <a:lnTo>
                    <a:pt x="1770570" y="4267"/>
                  </a:lnTo>
                  <a:lnTo>
                    <a:pt x="1775282" y="7099"/>
                  </a:lnTo>
                  <a:lnTo>
                    <a:pt x="1779993" y="4267"/>
                  </a:lnTo>
                  <a:close/>
                </a:path>
                <a:path w="2126615" h="56515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6615" h="56515">
                  <a:moveTo>
                    <a:pt x="1839417" y="40106"/>
                  </a:moveTo>
                  <a:lnTo>
                    <a:pt x="1824570" y="31153"/>
                  </a:lnTo>
                  <a:lnTo>
                    <a:pt x="1819859" y="33985"/>
                  </a:lnTo>
                  <a:lnTo>
                    <a:pt x="1834705" y="42951"/>
                  </a:lnTo>
                  <a:lnTo>
                    <a:pt x="1839417" y="40106"/>
                  </a:lnTo>
                  <a:close/>
                </a:path>
                <a:path w="2126615" h="56515">
                  <a:moveTo>
                    <a:pt x="1868398" y="51917"/>
                  </a:moveTo>
                  <a:lnTo>
                    <a:pt x="1863686" y="49085"/>
                  </a:lnTo>
                  <a:lnTo>
                    <a:pt x="1858975" y="51930"/>
                  </a:lnTo>
                  <a:lnTo>
                    <a:pt x="1854276" y="49085"/>
                  </a:lnTo>
                  <a:lnTo>
                    <a:pt x="1849564" y="51917"/>
                  </a:lnTo>
                  <a:lnTo>
                    <a:pt x="1856638" y="56184"/>
                  </a:lnTo>
                  <a:lnTo>
                    <a:pt x="1858987" y="54762"/>
                  </a:lnTo>
                  <a:lnTo>
                    <a:pt x="1861337" y="56184"/>
                  </a:lnTo>
                  <a:lnTo>
                    <a:pt x="1868398" y="51917"/>
                  </a:lnTo>
                  <a:close/>
                </a:path>
                <a:path w="2126615" h="56515">
                  <a:moveTo>
                    <a:pt x="1898116" y="33985"/>
                  </a:moveTo>
                  <a:lnTo>
                    <a:pt x="1893404" y="31153"/>
                  </a:lnTo>
                  <a:lnTo>
                    <a:pt x="1878545" y="40106"/>
                  </a:lnTo>
                  <a:lnTo>
                    <a:pt x="1883257" y="42951"/>
                  </a:lnTo>
                  <a:lnTo>
                    <a:pt x="1898116" y="33985"/>
                  </a:lnTo>
                  <a:close/>
                </a:path>
                <a:path w="2126615" h="56515">
                  <a:moveTo>
                    <a:pt x="1927821" y="16065"/>
                  </a:moveTo>
                  <a:lnTo>
                    <a:pt x="1923110" y="13220"/>
                  </a:lnTo>
                  <a:lnTo>
                    <a:pt x="1908263" y="22186"/>
                  </a:lnTo>
                  <a:lnTo>
                    <a:pt x="1912975" y="25031"/>
                  </a:lnTo>
                  <a:lnTo>
                    <a:pt x="1927821" y="16065"/>
                  </a:lnTo>
                  <a:close/>
                </a:path>
                <a:path w="2126615" h="56515">
                  <a:moveTo>
                    <a:pt x="1956816" y="4267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67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04" y="7099"/>
                  </a:lnTo>
                  <a:lnTo>
                    <a:pt x="1956816" y="4267"/>
                  </a:lnTo>
                  <a:close/>
                </a:path>
                <a:path w="2126615" h="56515">
                  <a:moveTo>
                    <a:pt x="1986534" y="22186"/>
                  </a:moveTo>
                  <a:lnTo>
                    <a:pt x="1971675" y="13220"/>
                  </a:lnTo>
                  <a:lnTo>
                    <a:pt x="1966963" y="16065"/>
                  </a:lnTo>
                  <a:lnTo>
                    <a:pt x="1981822" y="25031"/>
                  </a:lnTo>
                  <a:lnTo>
                    <a:pt x="1986534" y="22186"/>
                  </a:lnTo>
                  <a:close/>
                </a:path>
                <a:path w="2126615" h="56515">
                  <a:moveTo>
                    <a:pt x="2016239" y="40106"/>
                  </a:moveTo>
                  <a:lnTo>
                    <a:pt x="2001380" y="31153"/>
                  </a:lnTo>
                  <a:lnTo>
                    <a:pt x="1996681" y="33985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6615" h="56515">
                  <a:moveTo>
                    <a:pt x="2038159" y="53340"/>
                  </a:moveTo>
                  <a:lnTo>
                    <a:pt x="2031098" y="49085"/>
                  </a:lnTo>
                  <a:lnTo>
                    <a:pt x="2026399" y="51917"/>
                  </a:lnTo>
                  <a:lnTo>
                    <a:pt x="2033460" y="56184"/>
                  </a:lnTo>
                  <a:lnTo>
                    <a:pt x="2038159" y="53340"/>
                  </a:lnTo>
                  <a:close/>
                </a:path>
                <a:path w="2126615" h="56515">
                  <a:moveTo>
                    <a:pt x="2074938" y="33985"/>
                  </a:moveTo>
                  <a:lnTo>
                    <a:pt x="2070227" y="31153"/>
                  </a:lnTo>
                  <a:lnTo>
                    <a:pt x="2055368" y="40106"/>
                  </a:lnTo>
                  <a:lnTo>
                    <a:pt x="2060079" y="42951"/>
                  </a:lnTo>
                  <a:lnTo>
                    <a:pt x="2074938" y="33985"/>
                  </a:lnTo>
                  <a:close/>
                </a:path>
                <a:path w="2126615" h="56515">
                  <a:moveTo>
                    <a:pt x="2104644" y="16065"/>
                  </a:moveTo>
                  <a:lnTo>
                    <a:pt x="2099932" y="13220"/>
                  </a:lnTo>
                  <a:lnTo>
                    <a:pt x="2085086" y="22186"/>
                  </a:lnTo>
                  <a:lnTo>
                    <a:pt x="2089797" y="25031"/>
                  </a:lnTo>
                  <a:lnTo>
                    <a:pt x="2104644" y="16065"/>
                  </a:lnTo>
                  <a:close/>
                </a:path>
                <a:path w="2126615" h="56515">
                  <a:moveTo>
                    <a:pt x="2126577" y="2844"/>
                  </a:moveTo>
                  <a:lnTo>
                    <a:pt x="2121865" y="0"/>
                  </a:lnTo>
                  <a:lnTo>
                    <a:pt x="2114804" y="4267"/>
                  </a:lnTo>
                  <a:lnTo>
                    <a:pt x="2119503" y="7099"/>
                  </a:lnTo>
                  <a:lnTo>
                    <a:pt x="2126577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0920" y="6575907"/>
              <a:ext cx="977265" cy="56515"/>
            </a:xfrm>
            <a:custGeom>
              <a:avLst/>
              <a:gdLst/>
              <a:ahLst/>
              <a:cxnLst/>
              <a:rect l="l" t="t" r="r" b="b"/>
              <a:pathLst>
                <a:path w="977264" h="56515">
                  <a:moveTo>
                    <a:pt x="11760" y="51917"/>
                  </a:moveTo>
                  <a:lnTo>
                    <a:pt x="7048" y="49085"/>
                  </a:lnTo>
                  <a:lnTo>
                    <a:pt x="0" y="53340"/>
                  </a:lnTo>
                  <a:lnTo>
                    <a:pt x="4699" y="56184"/>
                  </a:lnTo>
                  <a:lnTo>
                    <a:pt x="11760" y="51917"/>
                  </a:lnTo>
                  <a:close/>
                </a:path>
                <a:path w="977264" h="56515">
                  <a:moveTo>
                    <a:pt x="41478" y="33985"/>
                  </a:moveTo>
                  <a:lnTo>
                    <a:pt x="36766" y="31153"/>
                  </a:lnTo>
                  <a:lnTo>
                    <a:pt x="21907" y="40106"/>
                  </a:lnTo>
                  <a:lnTo>
                    <a:pt x="26619" y="42951"/>
                  </a:lnTo>
                  <a:lnTo>
                    <a:pt x="41478" y="33985"/>
                  </a:lnTo>
                  <a:close/>
                </a:path>
                <a:path w="977264" h="56515">
                  <a:moveTo>
                    <a:pt x="71183" y="16065"/>
                  </a:moveTo>
                  <a:lnTo>
                    <a:pt x="66471" y="13220"/>
                  </a:lnTo>
                  <a:lnTo>
                    <a:pt x="51625" y="22186"/>
                  </a:lnTo>
                  <a:lnTo>
                    <a:pt x="56337" y="25031"/>
                  </a:lnTo>
                  <a:lnTo>
                    <a:pt x="71183" y="16065"/>
                  </a:lnTo>
                  <a:close/>
                </a:path>
                <a:path w="977264" h="56515">
                  <a:moveTo>
                    <a:pt x="100177" y="4267"/>
                  </a:moveTo>
                  <a:lnTo>
                    <a:pt x="93116" y="0"/>
                  </a:lnTo>
                  <a:lnTo>
                    <a:pt x="88404" y="2844"/>
                  </a:lnTo>
                  <a:lnTo>
                    <a:pt x="95465" y="7099"/>
                  </a:lnTo>
                  <a:lnTo>
                    <a:pt x="100177" y="4267"/>
                  </a:lnTo>
                  <a:close/>
                </a:path>
                <a:path w="977264" h="56515">
                  <a:moveTo>
                    <a:pt x="129882" y="22186"/>
                  </a:moveTo>
                  <a:lnTo>
                    <a:pt x="115036" y="13220"/>
                  </a:lnTo>
                  <a:lnTo>
                    <a:pt x="110324" y="16065"/>
                  </a:lnTo>
                  <a:lnTo>
                    <a:pt x="125183" y="25031"/>
                  </a:lnTo>
                  <a:lnTo>
                    <a:pt x="129882" y="22186"/>
                  </a:lnTo>
                  <a:close/>
                </a:path>
                <a:path w="977264" h="56515">
                  <a:moveTo>
                    <a:pt x="159600" y="40106"/>
                  </a:moveTo>
                  <a:lnTo>
                    <a:pt x="144741" y="31153"/>
                  </a:lnTo>
                  <a:lnTo>
                    <a:pt x="140042" y="33985"/>
                  </a:lnTo>
                  <a:lnTo>
                    <a:pt x="154901" y="42951"/>
                  </a:lnTo>
                  <a:lnTo>
                    <a:pt x="159600" y="40106"/>
                  </a:lnTo>
                  <a:close/>
                </a:path>
                <a:path w="977264" h="56515">
                  <a:moveTo>
                    <a:pt x="188582" y="51917"/>
                  </a:moveTo>
                  <a:lnTo>
                    <a:pt x="183870" y="49085"/>
                  </a:lnTo>
                  <a:lnTo>
                    <a:pt x="179158" y="51930"/>
                  </a:lnTo>
                  <a:lnTo>
                    <a:pt x="174459" y="49085"/>
                  </a:lnTo>
                  <a:lnTo>
                    <a:pt x="169760" y="51917"/>
                  </a:lnTo>
                  <a:lnTo>
                    <a:pt x="176809" y="56184"/>
                  </a:lnTo>
                  <a:lnTo>
                    <a:pt x="179158" y="54762"/>
                  </a:lnTo>
                  <a:lnTo>
                    <a:pt x="181521" y="56184"/>
                  </a:lnTo>
                  <a:lnTo>
                    <a:pt x="188582" y="51917"/>
                  </a:lnTo>
                  <a:close/>
                </a:path>
                <a:path w="977264" h="56515">
                  <a:moveTo>
                    <a:pt x="218287" y="33985"/>
                  </a:moveTo>
                  <a:lnTo>
                    <a:pt x="213588" y="31153"/>
                  </a:lnTo>
                  <a:lnTo>
                    <a:pt x="198729" y="40106"/>
                  </a:lnTo>
                  <a:lnTo>
                    <a:pt x="203441" y="42951"/>
                  </a:lnTo>
                  <a:lnTo>
                    <a:pt x="218287" y="33985"/>
                  </a:lnTo>
                  <a:close/>
                </a:path>
                <a:path w="977264" h="56515">
                  <a:moveTo>
                    <a:pt x="248005" y="16065"/>
                  </a:moveTo>
                  <a:lnTo>
                    <a:pt x="243306" y="13220"/>
                  </a:lnTo>
                  <a:lnTo>
                    <a:pt x="228447" y="22186"/>
                  </a:lnTo>
                  <a:lnTo>
                    <a:pt x="233146" y="25031"/>
                  </a:lnTo>
                  <a:lnTo>
                    <a:pt x="248005" y="16065"/>
                  </a:lnTo>
                  <a:close/>
                </a:path>
                <a:path w="977264" h="56515">
                  <a:moveTo>
                    <a:pt x="276987" y="4267"/>
                  </a:moveTo>
                  <a:lnTo>
                    <a:pt x="269938" y="0"/>
                  </a:lnTo>
                  <a:lnTo>
                    <a:pt x="267576" y="1422"/>
                  </a:lnTo>
                  <a:lnTo>
                    <a:pt x="265226" y="0"/>
                  </a:lnTo>
                  <a:lnTo>
                    <a:pt x="258165" y="4267"/>
                  </a:lnTo>
                  <a:lnTo>
                    <a:pt x="262864" y="7099"/>
                  </a:lnTo>
                  <a:lnTo>
                    <a:pt x="267576" y="4267"/>
                  </a:lnTo>
                  <a:lnTo>
                    <a:pt x="272288" y="7099"/>
                  </a:lnTo>
                  <a:lnTo>
                    <a:pt x="276987" y="4267"/>
                  </a:lnTo>
                  <a:close/>
                </a:path>
                <a:path w="977264" h="56515">
                  <a:moveTo>
                    <a:pt x="306705" y="22186"/>
                  </a:moveTo>
                  <a:lnTo>
                    <a:pt x="291858" y="13220"/>
                  </a:lnTo>
                  <a:lnTo>
                    <a:pt x="287147" y="16065"/>
                  </a:lnTo>
                  <a:lnTo>
                    <a:pt x="302006" y="25031"/>
                  </a:lnTo>
                  <a:lnTo>
                    <a:pt x="306705" y="22186"/>
                  </a:lnTo>
                  <a:close/>
                </a:path>
                <a:path w="977264" h="56515">
                  <a:moveTo>
                    <a:pt x="336423" y="40119"/>
                  </a:moveTo>
                  <a:lnTo>
                    <a:pt x="321564" y="31153"/>
                  </a:lnTo>
                  <a:lnTo>
                    <a:pt x="316865" y="33985"/>
                  </a:lnTo>
                  <a:lnTo>
                    <a:pt x="331724" y="42951"/>
                  </a:lnTo>
                  <a:lnTo>
                    <a:pt x="336423" y="40119"/>
                  </a:lnTo>
                  <a:close/>
                </a:path>
                <a:path w="977264" h="56515">
                  <a:moveTo>
                    <a:pt x="365404" y="51917"/>
                  </a:moveTo>
                  <a:lnTo>
                    <a:pt x="360705" y="49085"/>
                  </a:lnTo>
                  <a:lnTo>
                    <a:pt x="355993" y="51930"/>
                  </a:lnTo>
                  <a:lnTo>
                    <a:pt x="351294" y="49085"/>
                  </a:lnTo>
                  <a:lnTo>
                    <a:pt x="346583" y="51917"/>
                  </a:lnTo>
                  <a:lnTo>
                    <a:pt x="353644" y="56184"/>
                  </a:lnTo>
                  <a:lnTo>
                    <a:pt x="355993" y="54762"/>
                  </a:lnTo>
                  <a:lnTo>
                    <a:pt x="358355" y="56184"/>
                  </a:lnTo>
                  <a:lnTo>
                    <a:pt x="365404" y="51917"/>
                  </a:lnTo>
                  <a:close/>
                </a:path>
                <a:path w="977264" h="56515">
                  <a:moveTo>
                    <a:pt x="395122" y="33985"/>
                  </a:moveTo>
                  <a:lnTo>
                    <a:pt x="390423" y="31153"/>
                  </a:lnTo>
                  <a:lnTo>
                    <a:pt x="375551" y="40106"/>
                  </a:lnTo>
                  <a:lnTo>
                    <a:pt x="380263" y="42951"/>
                  </a:lnTo>
                  <a:lnTo>
                    <a:pt x="395122" y="33985"/>
                  </a:lnTo>
                  <a:close/>
                </a:path>
                <a:path w="977264" h="56515">
                  <a:moveTo>
                    <a:pt x="424840" y="16065"/>
                  </a:moveTo>
                  <a:lnTo>
                    <a:pt x="420128" y="13220"/>
                  </a:lnTo>
                  <a:lnTo>
                    <a:pt x="405282" y="22186"/>
                  </a:lnTo>
                  <a:lnTo>
                    <a:pt x="409981" y="25031"/>
                  </a:lnTo>
                  <a:lnTo>
                    <a:pt x="424840" y="16065"/>
                  </a:lnTo>
                  <a:close/>
                </a:path>
                <a:path w="977264" h="56515">
                  <a:moveTo>
                    <a:pt x="453821" y="4267"/>
                  </a:moveTo>
                  <a:lnTo>
                    <a:pt x="446760" y="0"/>
                  </a:lnTo>
                  <a:lnTo>
                    <a:pt x="444398" y="1422"/>
                  </a:lnTo>
                  <a:lnTo>
                    <a:pt x="442048" y="0"/>
                  </a:lnTo>
                  <a:lnTo>
                    <a:pt x="435000" y="4267"/>
                  </a:lnTo>
                  <a:lnTo>
                    <a:pt x="439699" y="7099"/>
                  </a:lnTo>
                  <a:lnTo>
                    <a:pt x="444398" y="4267"/>
                  </a:lnTo>
                  <a:lnTo>
                    <a:pt x="449122" y="7099"/>
                  </a:lnTo>
                  <a:lnTo>
                    <a:pt x="453821" y="4267"/>
                  </a:lnTo>
                  <a:close/>
                </a:path>
                <a:path w="977264" h="56515">
                  <a:moveTo>
                    <a:pt x="483539" y="22186"/>
                  </a:moveTo>
                  <a:lnTo>
                    <a:pt x="468680" y="13220"/>
                  </a:lnTo>
                  <a:lnTo>
                    <a:pt x="463969" y="16065"/>
                  </a:lnTo>
                  <a:lnTo>
                    <a:pt x="478840" y="25031"/>
                  </a:lnTo>
                  <a:lnTo>
                    <a:pt x="483539" y="22186"/>
                  </a:lnTo>
                  <a:close/>
                </a:path>
                <a:path w="977264" h="56515">
                  <a:moveTo>
                    <a:pt x="513257" y="40106"/>
                  </a:moveTo>
                  <a:lnTo>
                    <a:pt x="498398" y="31153"/>
                  </a:lnTo>
                  <a:lnTo>
                    <a:pt x="493687" y="33985"/>
                  </a:lnTo>
                  <a:lnTo>
                    <a:pt x="508546" y="42951"/>
                  </a:lnTo>
                  <a:lnTo>
                    <a:pt x="513257" y="40106"/>
                  </a:lnTo>
                  <a:close/>
                </a:path>
                <a:path w="977264" h="56515">
                  <a:moveTo>
                    <a:pt x="542226" y="51917"/>
                  </a:moveTo>
                  <a:lnTo>
                    <a:pt x="537527" y="49085"/>
                  </a:lnTo>
                  <a:lnTo>
                    <a:pt x="532815" y="51930"/>
                  </a:lnTo>
                  <a:lnTo>
                    <a:pt x="528116" y="49085"/>
                  </a:lnTo>
                  <a:lnTo>
                    <a:pt x="523405" y="51917"/>
                  </a:lnTo>
                  <a:lnTo>
                    <a:pt x="530466" y="56184"/>
                  </a:lnTo>
                  <a:lnTo>
                    <a:pt x="532815" y="54762"/>
                  </a:lnTo>
                  <a:lnTo>
                    <a:pt x="535165" y="56184"/>
                  </a:lnTo>
                  <a:lnTo>
                    <a:pt x="542226" y="51917"/>
                  </a:lnTo>
                  <a:close/>
                </a:path>
                <a:path w="977264" h="56515">
                  <a:moveTo>
                    <a:pt x="571944" y="33985"/>
                  </a:moveTo>
                  <a:lnTo>
                    <a:pt x="567245" y="31153"/>
                  </a:lnTo>
                  <a:lnTo>
                    <a:pt x="552373" y="40106"/>
                  </a:lnTo>
                  <a:lnTo>
                    <a:pt x="557085" y="42951"/>
                  </a:lnTo>
                  <a:lnTo>
                    <a:pt x="571944" y="33985"/>
                  </a:lnTo>
                  <a:close/>
                </a:path>
                <a:path w="977264" h="56515">
                  <a:moveTo>
                    <a:pt x="601662" y="16065"/>
                  </a:moveTo>
                  <a:lnTo>
                    <a:pt x="596950" y="13220"/>
                  </a:lnTo>
                  <a:lnTo>
                    <a:pt x="582091" y="22186"/>
                  </a:lnTo>
                  <a:lnTo>
                    <a:pt x="586803" y="25031"/>
                  </a:lnTo>
                  <a:lnTo>
                    <a:pt x="601662" y="16065"/>
                  </a:lnTo>
                  <a:close/>
                </a:path>
                <a:path w="977264" h="56515">
                  <a:moveTo>
                    <a:pt x="630643" y="4267"/>
                  </a:moveTo>
                  <a:lnTo>
                    <a:pt x="623582" y="0"/>
                  </a:lnTo>
                  <a:lnTo>
                    <a:pt x="621220" y="1422"/>
                  </a:lnTo>
                  <a:lnTo>
                    <a:pt x="618871" y="0"/>
                  </a:lnTo>
                  <a:lnTo>
                    <a:pt x="611809" y="4267"/>
                  </a:lnTo>
                  <a:lnTo>
                    <a:pt x="616521" y="7099"/>
                  </a:lnTo>
                  <a:lnTo>
                    <a:pt x="621220" y="4267"/>
                  </a:lnTo>
                  <a:lnTo>
                    <a:pt x="625944" y="7099"/>
                  </a:lnTo>
                  <a:lnTo>
                    <a:pt x="630643" y="4267"/>
                  </a:lnTo>
                  <a:close/>
                </a:path>
                <a:path w="977264" h="56515">
                  <a:moveTo>
                    <a:pt x="660361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50" y="25031"/>
                  </a:lnTo>
                  <a:lnTo>
                    <a:pt x="660361" y="22186"/>
                  </a:lnTo>
                  <a:close/>
                </a:path>
                <a:path w="977264" h="56515">
                  <a:moveTo>
                    <a:pt x="690079" y="40106"/>
                  </a:moveTo>
                  <a:lnTo>
                    <a:pt x="675208" y="31153"/>
                  </a:lnTo>
                  <a:lnTo>
                    <a:pt x="670496" y="33985"/>
                  </a:lnTo>
                  <a:lnTo>
                    <a:pt x="685368" y="42951"/>
                  </a:lnTo>
                  <a:lnTo>
                    <a:pt x="690079" y="40106"/>
                  </a:lnTo>
                  <a:close/>
                </a:path>
                <a:path w="977264" h="56515">
                  <a:moveTo>
                    <a:pt x="719061" y="51917"/>
                  </a:moveTo>
                  <a:lnTo>
                    <a:pt x="714349" y="49085"/>
                  </a:lnTo>
                  <a:lnTo>
                    <a:pt x="709637" y="51930"/>
                  </a:lnTo>
                  <a:lnTo>
                    <a:pt x="704938" y="49085"/>
                  </a:lnTo>
                  <a:lnTo>
                    <a:pt x="700227" y="51917"/>
                  </a:lnTo>
                  <a:lnTo>
                    <a:pt x="707288" y="56184"/>
                  </a:lnTo>
                  <a:lnTo>
                    <a:pt x="709637" y="54762"/>
                  </a:lnTo>
                  <a:lnTo>
                    <a:pt x="711987" y="56184"/>
                  </a:lnTo>
                  <a:lnTo>
                    <a:pt x="719061" y="51917"/>
                  </a:lnTo>
                  <a:close/>
                </a:path>
                <a:path w="977264" h="56515">
                  <a:moveTo>
                    <a:pt x="748766" y="33985"/>
                  </a:moveTo>
                  <a:lnTo>
                    <a:pt x="744054" y="31153"/>
                  </a:lnTo>
                  <a:lnTo>
                    <a:pt x="729208" y="40106"/>
                  </a:lnTo>
                  <a:lnTo>
                    <a:pt x="733907" y="42951"/>
                  </a:lnTo>
                  <a:lnTo>
                    <a:pt x="748766" y="33985"/>
                  </a:lnTo>
                  <a:close/>
                </a:path>
                <a:path w="977264" h="56515">
                  <a:moveTo>
                    <a:pt x="778484" y="16065"/>
                  </a:moveTo>
                  <a:lnTo>
                    <a:pt x="773772" y="13220"/>
                  </a:lnTo>
                  <a:lnTo>
                    <a:pt x="758901" y="22186"/>
                  </a:lnTo>
                  <a:lnTo>
                    <a:pt x="763625" y="25031"/>
                  </a:lnTo>
                  <a:lnTo>
                    <a:pt x="778484" y="16065"/>
                  </a:lnTo>
                  <a:close/>
                </a:path>
                <a:path w="977264" h="56515">
                  <a:moveTo>
                    <a:pt x="807466" y="4267"/>
                  </a:moveTo>
                  <a:lnTo>
                    <a:pt x="800404" y="0"/>
                  </a:lnTo>
                  <a:lnTo>
                    <a:pt x="798042" y="1422"/>
                  </a:lnTo>
                  <a:lnTo>
                    <a:pt x="795693" y="0"/>
                  </a:lnTo>
                  <a:lnTo>
                    <a:pt x="788631" y="4267"/>
                  </a:lnTo>
                  <a:lnTo>
                    <a:pt x="793343" y="7099"/>
                  </a:lnTo>
                  <a:lnTo>
                    <a:pt x="798042" y="4267"/>
                  </a:lnTo>
                  <a:lnTo>
                    <a:pt x="802754" y="7099"/>
                  </a:lnTo>
                  <a:lnTo>
                    <a:pt x="807466" y="4267"/>
                  </a:lnTo>
                  <a:close/>
                </a:path>
                <a:path w="977264" h="56515">
                  <a:moveTo>
                    <a:pt x="837184" y="22186"/>
                  </a:moveTo>
                  <a:lnTo>
                    <a:pt x="822337" y="13220"/>
                  </a:lnTo>
                  <a:lnTo>
                    <a:pt x="817613" y="16065"/>
                  </a:lnTo>
                  <a:lnTo>
                    <a:pt x="832472" y="25031"/>
                  </a:lnTo>
                  <a:lnTo>
                    <a:pt x="837184" y="22186"/>
                  </a:lnTo>
                  <a:close/>
                </a:path>
                <a:path w="977264" h="56515">
                  <a:moveTo>
                    <a:pt x="866902" y="40106"/>
                  </a:moveTo>
                  <a:lnTo>
                    <a:pt x="852043" y="31153"/>
                  </a:lnTo>
                  <a:lnTo>
                    <a:pt x="847331" y="33985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977264" h="56515">
                  <a:moveTo>
                    <a:pt x="895883" y="51917"/>
                  </a:moveTo>
                  <a:lnTo>
                    <a:pt x="891171" y="49085"/>
                  </a:lnTo>
                  <a:lnTo>
                    <a:pt x="886460" y="51930"/>
                  </a:lnTo>
                  <a:lnTo>
                    <a:pt x="881748" y="49085"/>
                  </a:lnTo>
                  <a:lnTo>
                    <a:pt x="877049" y="51917"/>
                  </a:lnTo>
                  <a:lnTo>
                    <a:pt x="884110" y="56184"/>
                  </a:lnTo>
                  <a:lnTo>
                    <a:pt x="886460" y="54762"/>
                  </a:lnTo>
                  <a:lnTo>
                    <a:pt x="888809" y="56184"/>
                  </a:lnTo>
                  <a:lnTo>
                    <a:pt x="895883" y="51917"/>
                  </a:lnTo>
                  <a:close/>
                </a:path>
                <a:path w="977264" h="56515">
                  <a:moveTo>
                    <a:pt x="925588" y="33985"/>
                  </a:moveTo>
                  <a:lnTo>
                    <a:pt x="920877" y="31153"/>
                  </a:lnTo>
                  <a:lnTo>
                    <a:pt x="906018" y="40106"/>
                  </a:lnTo>
                  <a:lnTo>
                    <a:pt x="910729" y="42951"/>
                  </a:lnTo>
                  <a:lnTo>
                    <a:pt x="925588" y="33985"/>
                  </a:lnTo>
                  <a:close/>
                </a:path>
                <a:path w="977264" h="56515">
                  <a:moveTo>
                    <a:pt x="955294" y="16065"/>
                  </a:moveTo>
                  <a:lnTo>
                    <a:pt x="950595" y="13220"/>
                  </a:lnTo>
                  <a:lnTo>
                    <a:pt x="935736" y="22186"/>
                  </a:lnTo>
                  <a:lnTo>
                    <a:pt x="940447" y="25031"/>
                  </a:lnTo>
                  <a:lnTo>
                    <a:pt x="955294" y="16065"/>
                  </a:lnTo>
                  <a:close/>
                </a:path>
                <a:path w="977264" h="56515">
                  <a:moveTo>
                    <a:pt x="977226" y="2844"/>
                  </a:moveTo>
                  <a:lnTo>
                    <a:pt x="972515" y="0"/>
                  </a:lnTo>
                  <a:lnTo>
                    <a:pt x="965454" y="4267"/>
                  </a:lnTo>
                  <a:lnTo>
                    <a:pt x="970165" y="7099"/>
                  </a:lnTo>
                  <a:lnTo>
                    <a:pt x="97722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954" y="6140126"/>
              <a:ext cx="2063114" cy="695325"/>
            </a:xfrm>
            <a:custGeom>
              <a:avLst/>
              <a:gdLst/>
              <a:ahLst/>
              <a:cxnLst/>
              <a:rect l="l" t="t" r="r" b="b"/>
              <a:pathLst>
                <a:path w="2063114" h="695325">
                  <a:moveTo>
                    <a:pt x="1198708" y="420650"/>
                  </a:moveTo>
                  <a:lnTo>
                    <a:pt x="1031937" y="420650"/>
                  </a:lnTo>
                  <a:lnTo>
                    <a:pt x="1044972" y="422565"/>
                  </a:lnTo>
                  <a:lnTo>
                    <a:pt x="1057532" y="426011"/>
                  </a:lnTo>
                  <a:lnTo>
                    <a:pt x="1069135" y="429639"/>
                  </a:lnTo>
                  <a:lnTo>
                    <a:pt x="1079154" y="432062"/>
                  </a:lnTo>
                  <a:lnTo>
                    <a:pt x="1114419" y="461737"/>
                  </a:lnTo>
                  <a:lnTo>
                    <a:pt x="1154622" y="494272"/>
                  </a:lnTo>
                  <a:lnTo>
                    <a:pt x="1198491" y="528312"/>
                  </a:lnTo>
                  <a:lnTo>
                    <a:pt x="1244757" y="562504"/>
                  </a:lnTo>
                  <a:lnTo>
                    <a:pt x="1292147" y="595493"/>
                  </a:lnTo>
                  <a:lnTo>
                    <a:pt x="1339392" y="625926"/>
                  </a:lnTo>
                  <a:lnTo>
                    <a:pt x="1385221" y="652450"/>
                  </a:lnTo>
                  <a:lnTo>
                    <a:pt x="1428362" y="673709"/>
                  </a:lnTo>
                  <a:lnTo>
                    <a:pt x="1467546" y="688351"/>
                  </a:lnTo>
                  <a:lnTo>
                    <a:pt x="1501501" y="695021"/>
                  </a:lnTo>
                  <a:lnTo>
                    <a:pt x="1528956" y="692366"/>
                  </a:lnTo>
                  <a:lnTo>
                    <a:pt x="1548641" y="679032"/>
                  </a:lnTo>
                  <a:lnTo>
                    <a:pt x="1621230" y="603509"/>
                  </a:lnTo>
                  <a:lnTo>
                    <a:pt x="1593151" y="603509"/>
                  </a:lnTo>
                  <a:lnTo>
                    <a:pt x="1566354" y="601268"/>
                  </a:lnTo>
                  <a:lnTo>
                    <a:pt x="1492605" y="580050"/>
                  </a:lnTo>
                  <a:lnTo>
                    <a:pt x="1445792" y="560423"/>
                  </a:lnTo>
                  <a:lnTo>
                    <a:pt x="1396612" y="536668"/>
                  </a:lnTo>
                  <a:lnTo>
                    <a:pt x="1346404" y="509938"/>
                  </a:lnTo>
                  <a:lnTo>
                    <a:pt x="1296505" y="481388"/>
                  </a:lnTo>
                  <a:lnTo>
                    <a:pt x="1248256" y="452173"/>
                  </a:lnTo>
                  <a:lnTo>
                    <a:pt x="1202994" y="423447"/>
                  </a:lnTo>
                  <a:lnTo>
                    <a:pt x="1198708" y="420650"/>
                  </a:lnTo>
                  <a:close/>
                </a:path>
                <a:path w="2063114" h="695325">
                  <a:moveTo>
                    <a:pt x="1632521" y="591762"/>
                  </a:moveTo>
                  <a:lnTo>
                    <a:pt x="1615432" y="600533"/>
                  </a:lnTo>
                  <a:lnTo>
                    <a:pt x="1593151" y="603509"/>
                  </a:lnTo>
                  <a:lnTo>
                    <a:pt x="1621230" y="603509"/>
                  </a:lnTo>
                  <a:lnTo>
                    <a:pt x="1632521" y="591762"/>
                  </a:lnTo>
                  <a:close/>
                </a:path>
                <a:path w="2063114" h="695325">
                  <a:moveTo>
                    <a:pt x="165276" y="418558"/>
                  </a:moveTo>
                  <a:lnTo>
                    <a:pt x="256294" y="564358"/>
                  </a:lnTo>
                  <a:lnTo>
                    <a:pt x="270202" y="578311"/>
                  </a:lnTo>
                  <a:lnTo>
                    <a:pt x="293110" y="587120"/>
                  </a:lnTo>
                  <a:lnTo>
                    <a:pt x="323990" y="591246"/>
                  </a:lnTo>
                  <a:lnTo>
                    <a:pt x="361811" y="591148"/>
                  </a:lnTo>
                  <a:lnTo>
                    <a:pt x="405543" y="587288"/>
                  </a:lnTo>
                  <a:lnTo>
                    <a:pt x="454156" y="580125"/>
                  </a:lnTo>
                  <a:lnTo>
                    <a:pt x="506621" y="570122"/>
                  </a:lnTo>
                  <a:lnTo>
                    <a:pt x="561908" y="557737"/>
                  </a:lnTo>
                  <a:lnTo>
                    <a:pt x="618986" y="543432"/>
                  </a:lnTo>
                  <a:lnTo>
                    <a:pt x="676825" y="527668"/>
                  </a:lnTo>
                  <a:lnTo>
                    <a:pt x="734397" y="510904"/>
                  </a:lnTo>
                  <a:lnTo>
                    <a:pt x="790669" y="493602"/>
                  </a:lnTo>
                  <a:lnTo>
                    <a:pt x="844614" y="476222"/>
                  </a:lnTo>
                  <a:lnTo>
                    <a:pt x="895200" y="459224"/>
                  </a:lnTo>
                  <a:lnTo>
                    <a:pt x="920416" y="450407"/>
                  </a:lnTo>
                  <a:lnTo>
                    <a:pt x="352559" y="450407"/>
                  </a:lnTo>
                  <a:lnTo>
                    <a:pt x="306734" y="449830"/>
                  </a:lnTo>
                  <a:lnTo>
                    <a:pt x="248171" y="443132"/>
                  </a:lnTo>
                  <a:lnTo>
                    <a:pt x="194982" y="432108"/>
                  </a:lnTo>
                  <a:lnTo>
                    <a:pt x="165276" y="418558"/>
                  </a:lnTo>
                  <a:close/>
                </a:path>
                <a:path w="2063114" h="695325">
                  <a:moveTo>
                    <a:pt x="1992471" y="383275"/>
                  </a:moveTo>
                  <a:lnTo>
                    <a:pt x="764024" y="383275"/>
                  </a:lnTo>
                  <a:lnTo>
                    <a:pt x="702938" y="397597"/>
                  </a:lnTo>
                  <a:lnTo>
                    <a:pt x="643223" y="409907"/>
                  </a:lnTo>
                  <a:lnTo>
                    <a:pt x="585574" y="420363"/>
                  </a:lnTo>
                  <a:lnTo>
                    <a:pt x="530683" y="429125"/>
                  </a:lnTo>
                  <a:lnTo>
                    <a:pt x="479243" y="436351"/>
                  </a:lnTo>
                  <a:lnTo>
                    <a:pt x="431946" y="442200"/>
                  </a:lnTo>
                  <a:lnTo>
                    <a:pt x="389488" y="446833"/>
                  </a:lnTo>
                  <a:lnTo>
                    <a:pt x="352559" y="450407"/>
                  </a:lnTo>
                  <a:lnTo>
                    <a:pt x="920416" y="450407"/>
                  </a:lnTo>
                  <a:lnTo>
                    <a:pt x="941397" y="443070"/>
                  </a:lnTo>
                  <a:lnTo>
                    <a:pt x="982177" y="428220"/>
                  </a:lnTo>
                  <a:lnTo>
                    <a:pt x="991330" y="428054"/>
                  </a:lnTo>
                  <a:lnTo>
                    <a:pt x="1003286" y="425060"/>
                  </a:lnTo>
                  <a:lnTo>
                    <a:pt x="1017127" y="421753"/>
                  </a:lnTo>
                  <a:lnTo>
                    <a:pt x="1031937" y="420650"/>
                  </a:lnTo>
                  <a:lnTo>
                    <a:pt x="1198708" y="420650"/>
                  </a:lnTo>
                  <a:lnTo>
                    <a:pt x="1177339" y="406596"/>
                  </a:lnTo>
                  <a:lnTo>
                    <a:pt x="1153617" y="390625"/>
                  </a:lnTo>
                  <a:lnTo>
                    <a:pt x="1975785" y="390625"/>
                  </a:lnTo>
                  <a:lnTo>
                    <a:pt x="1992471" y="383275"/>
                  </a:lnTo>
                  <a:close/>
                </a:path>
                <a:path w="2063114" h="695325">
                  <a:moveTo>
                    <a:pt x="1975785" y="390625"/>
                  </a:moveTo>
                  <a:lnTo>
                    <a:pt x="1153617" y="390625"/>
                  </a:lnTo>
                  <a:lnTo>
                    <a:pt x="1194212" y="395880"/>
                  </a:lnTo>
                  <a:lnTo>
                    <a:pt x="1288263" y="406853"/>
                  </a:lnTo>
                  <a:lnTo>
                    <a:pt x="1340381" y="412186"/>
                  </a:lnTo>
                  <a:lnTo>
                    <a:pt x="1395001" y="417161"/>
                  </a:lnTo>
                  <a:lnTo>
                    <a:pt x="1451456" y="421586"/>
                  </a:lnTo>
                  <a:lnTo>
                    <a:pt x="1509076" y="425269"/>
                  </a:lnTo>
                  <a:lnTo>
                    <a:pt x="1567191" y="428017"/>
                  </a:lnTo>
                  <a:lnTo>
                    <a:pt x="1625133" y="429639"/>
                  </a:lnTo>
                  <a:lnTo>
                    <a:pt x="1682232" y="429942"/>
                  </a:lnTo>
                  <a:lnTo>
                    <a:pt x="1737820" y="428735"/>
                  </a:lnTo>
                  <a:lnTo>
                    <a:pt x="1791228" y="425825"/>
                  </a:lnTo>
                  <a:lnTo>
                    <a:pt x="1841786" y="421021"/>
                  </a:lnTo>
                  <a:lnTo>
                    <a:pt x="1888825" y="414129"/>
                  </a:lnTo>
                  <a:lnTo>
                    <a:pt x="1931677" y="404959"/>
                  </a:lnTo>
                  <a:lnTo>
                    <a:pt x="1969672" y="393318"/>
                  </a:lnTo>
                  <a:lnTo>
                    <a:pt x="1975785" y="390625"/>
                  </a:lnTo>
                  <a:close/>
                </a:path>
                <a:path w="2063114" h="695325">
                  <a:moveTo>
                    <a:pt x="161376" y="0"/>
                  </a:moveTo>
                  <a:lnTo>
                    <a:pt x="120332" y="686"/>
                  </a:lnTo>
                  <a:lnTo>
                    <a:pt x="53170" y="15027"/>
                  </a:lnTo>
                  <a:lnTo>
                    <a:pt x="10134" y="49252"/>
                  </a:lnTo>
                  <a:lnTo>
                    <a:pt x="0" y="75817"/>
                  </a:lnTo>
                  <a:lnTo>
                    <a:pt x="932" y="101319"/>
                  </a:lnTo>
                  <a:lnTo>
                    <a:pt x="6369" y="255241"/>
                  </a:lnTo>
                  <a:lnTo>
                    <a:pt x="21848" y="293755"/>
                  </a:lnTo>
                  <a:lnTo>
                    <a:pt x="70306" y="324215"/>
                  </a:lnTo>
                  <a:lnTo>
                    <a:pt x="145586" y="347452"/>
                  </a:lnTo>
                  <a:lnTo>
                    <a:pt x="191361" y="356621"/>
                  </a:lnTo>
                  <a:lnTo>
                    <a:pt x="241533" y="364296"/>
                  </a:lnTo>
                  <a:lnTo>
                    <a:pt x="295334" y="370581"/>
                  </a:lnTo>
                  <a:lnTo>
                    <a:pt x="351993" y="375580"/>
                  </a:lnTo>
                  <a:lnTo>
                    <a:pt x="410742" y="379396"/>
                  </a:lnTo>
                  <a:lnTo>
                    <a:pt x="470811" y="382133"/>
                  </a:lnTo>
                  <a:lnTo>
                    <a:pt x="531430" y="383895"/>
                  </a:lnTo>
                  <a:lnTo>
                    <a:pt x="591830" y="384787"/>
                  </a:lnTo>
                  <a:lnTo>
                    <a:pt x="651242" y="384911"/>
                  </a:lnTo>
                  <a:lnTo>
                    <a:pt x="708897" y="384373"/>
                  </a:lnTo>
                  <a:lnTo>
                    <a:pt x="764024" y="383275"/>
                  </a:lnTo>
                  <a:lnTo>
                    <a:pt x="1992471" y="383275"/>
                  </a:lnTo>
                  <a:lnTo>
                    <a:pt x="2028416" y="361855"/>
                  </a:lnTo>
                  <a:lnTo>
                    <a:pt x="2059705" y="318204"/>
                  </a:lnTo>
                  <a:lnTo>
                    <a:pt x="2062897" y="300966"/>
                  </a:lnTo>
                  <a:lnTo>
                    <a:pt x="1367675" y="300966"/>
                  </a:lnTo>
                  <a:lnTo>
                    <a:pt x="1313755" y="300939"/>
                  </a:lnTo>
                  <a:lnTo>
                    <a:pt x="1363884" y="290754"/>
                  </a:lnTo>
                  <a:lnTo>
                    <a:pt x="1415994" y="280699"/>
                  </a:lnTo>
                  <a:lnTo>
                    <a:pt x="1469525" y="270958"/>
                  </a:lnTo>
                  <a:lnTo>
                    <a:pt x="1501937" y="265450"/>
                  </a:lnTo>
                  <a:lnTo>
                    <a:pt x="724255" y="265450"/>
                  </a:lnTo>
                  <a:lnTo>
                    <a:pt x="620334" y="257584"/>
                  </a:lnTo>
                  <a:lnTo>
                    <a:pt x="566151" y="252643"/>
                  </a:lnTo>
                  <a:lnTo>
                    <a:pt x="511273" y="246992"/>
                  </a:lnTo>
                  <a:lnTo>
                    <a:pt x="456288" y="240602"/>
                  </a:lnTo>
                  <a:lnTo>
                    <a:pt x="401750" y="233439"/>
                  </a:lnTo>
                  <a:lnTo>
                    <a:pt x="348353" y="225491"/>
                  </a:lnTo>
                  <a:lnTo>
                    <a:pt x="296582" y="216713"/>
                  </a:lnTo>
                  <a:lnTo>
                    <a:pt x="247059" y="207083"/>
                  </a:lnTo>
                  <a:lnTo>
                    <a:pt x="200374" y="196570"/>
                  </a:lnTo>
                  <a:lnTo>
                    <a:pt x="157116" y="185148"/>
                  </a:lnTo>
                  <a:lnTo>
                    <a:pt x="117875" y="172786"/>
                  </a:lnTo>
                  <a:lnTo>
                    <a:pt x="156451" y="168505"/>
                  </a:lnTo>
                  <a:lnTo>
                    <a:pt x="199119" y="167365"/>
                  </a:lnTo>
                  <a:lnTo>
                    <a:pt x="769845" y="167365"/>
                  </a:lnTo>
                  <a:lnTo>
                    <a:pt x="746017" y="157942"/>
                  </a:lnTo>
                  <a:lnTo>
                    <a:pt x="694399" y="138178"/>
                  </a:lnTo>
                  <a:lnTo>
                    <a:pt x="640574" y="118328"/>
                  </a:lnTo>
                  <a:lnTo>
                    <a:pt x="585175" y="98781"/>
                  </a:lnTo>
                  <a:lnTo>
                    <a:pt x="528835" y="79927"/>
                  </a:lnTo>
                  <a:lnTo>
                    <a:pt x="472190" y="62153"/>
                  </a:lnTo>
                  <a:lnTo>
                    <a:pt x="415872" y="45850"/>
                  </a:lnTo>
                  <a:lnTo>
                    <a:pt x="360515" y="31406"/>
                  </a:lnTo>
                  <a:lnTo>
                    <a:pt x="306753" y="19209"/>
                  </a:lnTo>
                  <a:lnTo>
                    <a:pt x="255220" y="9650"/>
                  </a:lnTo>
                  <a:lnTo>
                    <a:pt x="206550" y="3117"/>
                  </a:lnTo>
                  <a:lnTo>
                    <a:pt x="161376" y="0"/>
                  </a:lnTo>
                  <a:close/>
                </a:path>
                <a:path w="2063114" h="695325">
                  <a:moveTo>
                    <a:pt x="2042357" y="226533"/>
                  </a:moveTo>
                  <a:lnTo>
                    <a:pt x="1881728" y="226533"/>
                  </a:lnTo>
                  <a:lnTo>
                    <a:pt x="1922851" y="227941"/>
                  </a:lnTo>
                  <a:lnTo>
                    <a:pt x="1886823" y="242390"/>
                  </a:lnTo>
                  <a:lnTo>
                    <a:pt x="1846013" y="254908"/>
                  </a:lnTo>
                  <a:lnTo>
                    <a:pt x="1801053" y="265618"/>
                  </a:lnTo>
                  <a:lnTo>
                    <a:pt x="1752574" y="274642"/>
                  </a:lnTo>
                  <a:lnTo>
                    <a:pt x="1701206" y="282104"/>
                  </a:lnTo>
                  <a:lnTo>
                    <a:pt x="1647580" y="288127"/>
                  </a:lnTo>
                  <a:lnTo>
                    <a:pt x="1592328" y="292835"/>
                  </a:lnTo>
                  <a:lnTo>
                    <a:pt x="1536081" y="296349"/>
                  </a:lnTo>
                  <a:lnTo>
                    <a:pt x="1479469" y="298794"/>
                  </a:lnTo>
                  <a:lnTo>
                    <a:pt x="1423123" y="300291"/>
                  </a:lnTo>
                  <a:lnTo>
                    <a:pt x="1367675" y="300966"/>
                  </a:lnTo>
                  <a:lnTo>
                    <a:pt x="2062897" y="300966"/>
                  </a:lnTo>
                  <a:lnTo>
                    <a:pt x="2063039" y="296349"/>
                  </a:lnTo>
                  <a:lnTo>
                    <a:pt x="2062383" y="289857"/>
                  </a:lnTo>
                  <a:lnTo>
                    <a:pt x="2042357" y="226533"/>
                  </a:lnTo>
                  <a:close/>
                </a:path>
                <a:path w="2063114" h="695325">
                  <a:moveTo>
                    <a:pt x="769845" y="167365"/>
                  </a:moveTo>
                  <a:lnTo>
                    <a:pt x="199119" y="167365"/>
                  </a:lnTo>
                  <a:lnTo>
                    <a:pt x="245303" y="169077"/>
                  </a:lnTo>
                  <a:lnTo>
                    <a:pt x="294428" y="173354"/>
                  </a:lnTo>
                  <a:lnTo>
                    <a:pt x="345918" y="179909"/>
                  </a:lnTo>
                  <a:lnTo>
                    <a:pt x="399198" y="188455"/>
                  </a:lnTo>
                  <a:lnTo>
                    <a:pt x="453693" y="198705"/>
                  </a:lnTo>
                  <a:lnTo>
                    <a:pt x="508827" y="210371"/>
                  </a:lnTo>
                  <a:lnTo>
                    <a:pt x="564026" y="223166"/>
                  </a:lnTo>
                  <a:lnTo>
                    <a:pt x="618714" y="236802"/>
                  </a:lnTo>
                  <a:lnTo>
                    <a:pt x="672315" y="250993"/>
                  </a:lnTo>
                  <a:lnTo>
                    <a:pt x="724255" y="265450"/>
                  </a:lnTo>
                  <a:lnTo>
                    <a:pt x="1501937" y="265450"/>
                  </a:lnTo>
                  <a:lnTo>
                    <a:pt x="1523916" y="261716"/>
                  </a:lnTo>
                  <a:lnTo>
                    <a:pt x="1578609" y="253158"/>
                  </a:lnTo>
                  <a:lnTo>
                    <a:pt x="1580183" y="252936"/>
                  </a:lnTo>
                  <a:lnTo>
                    <a:pt x="973869" y="252936"/>
                  </a:lnTo>
                  <a:lnTo>
                    <a:pt x="929431" y="233439"/>
                  </a:lnTo>
                  <a:lnTo>
                    <a:pt x="881285" y="212827"/>
                  </a:lnTo>
                  <a:lnTo>
                    <a:pt x="840093" y="195655"/>
                  </a:lnTo>
                  <a:lnTo>
                    <a:pt x="794793" y="177230"/>
                  </a:lnTo>
                  <a:lnTo>
                    <a:pt x="769845" y="167365"/>
                  </a:lnTo>
                  <a:close/>
                </a:path>
                <a:path w="2063114" h="695325">
                  <a:moveTo>
                    <a:pt x="992899" y="212243"/>
                  </a:moveTo>
                  <a:lnTo>
                    <a:pt x="973869" y="252936"/>
                  </a:lnTo>
                  <a:lnTo>
                    <a:pt x="1580183" y="252936"/>
                  </a:lnTo>
                  <a:lnTo>
                    <a:pt x="1633042" y="245470"/>
                  </a:lnTo>
                  <a:lnTo>
                    <a:pt x="1654944" y="242759"/>
                  </a:lnTo>
                  <a:lnTo>
                    <a:pt x="1104506" y="242759"/>
                  </a:lnTo>
                  <a:lnTo>
                    <a:pt x="1103141" y="233439"/>
                  </a:lnTo>
                  <a:lnTo>
                    <a:pt x="1101349" y="226177"/>
                  </a:lnTo>
                  <a:lnTo>
                    <a:pt x="1099030" y="221734"/>
                  </a:lnTo>
                  <a:lnTo>
                    <a:pt x="1040433" y="221734"/>
                  </a:lnTo>
                  <a:lnTo>
                    <a:pt x="1022625" y="218708"/>
                  </a:lnTo>
                  <a:lnTo>
                    <a:pt x="1006348" y="213976"/>
                  </a:lnTo>
                  <a:lnTo>
                    <a:pt x="992899" y="212243"/>
                  </a:lnTo>
                  <a:close/>
                </a:path>
                <a:path w="2063114" h="695325">
                  <a:moveTo>
                    <a:pt x="1860779" y="66635"/>
                  </a:moveTo>
                  <a:lnTo>
                    <a:pt x="1817373" y="69148"/>
                  </a:lnTo>
                  <a:lnTo>
                    <a:pt x="1770256" y="74141"/>
                  </a:lnTo>
                  <a:lnTo>
                    <a:pt x="1720052" y="81346"/>
                  </a:lnTo>
                  <a:lnTo>
                    <a:pt x="1667389" y="90495"/>
                  </a:lnTo>
                  <a:lnTo>
                    <a:pt x="1612889" y="101319"/>
                  </a:lnTo>
                  <a:lnTo>
                    <a:pt x="1557180" y="113552"/>
                  </a:lnTo>
                  <a:lnTo>
                    <a:pt x="1500886" y="126924"/>
                  </a:lnTo>
                  <a:lnTo>
                    <a:pt x="1444632" y="141168"/>
                  </a:lnTo>
                  <a:lnTo>
                    <a:pt x="1389044" y="156016"/>
                  </a:lnTo>
                  <a:lnTo>
                    <a:pt x="1334746" y="171198"/>
                  </a:lnTo>
                  <a:lnTo>
                    <a:pt x="1282365" y="186448"/>
                  </a:lnTo>
                  <a:lnTo>
                    <a:pt x="1232525" y="201498"/>
                  </a:lnTo>
                  <a:lnTo>
                    <a:pt x="1185852" y="216078"/>
                  </a:lnTo>
                  <a:lnTo>
                    <a:pt x="1142970" y="229921"/>
                  </a:lnTo>
                  <a:lnTo>
                    <a:pt x="1104506" y="242759"/>
                  </a:lnTo>
                  <a:lnTo>
                    <a:pt x="1654944" y="242759"/>
                  </a:lnTo>
                  <a:lnTo>
                    <a:pt x="1686656" y="238835"/>
                  </a:lnTo>
                  <a:lnTo>
                    <a:pt x="1738892" y="233439"/>
                  </a:lnTo>
                  <a:lnTo>
                    <a:pt x="1789189" y="229467"/>
                  </a:lnTo>
                  <a:lnTo>
                    <a:pt x="1836988" y="227103"/>
                  </a:lnTo>
                  <a:lnTo>
                    <a:pt x="1881728" y="226533"/>
                  </a:lnTo>
                  <a:lnTo>
                    <a:pt x="2042357" y="226533"/>
                  </a:lnTo>
                  <a:lnTo>
                    <a:pt x="2008267" y="118656"/>
                  </a:lnTo>
                  <a:lnTo>
                    <a:pt x="1984787" y="86748"/>
                  </a:lnTo>
                  <a:lnTo>
                    <a:pt x="1933957" y="70123"/>
                  </a:lnTo>
                  <a:lnTo>
                    <a:pt x="1899849" y="66871"/>
                  </a:lnTo>
                  <a:lnTo>
                    <a:pt x="1860779" y="66635"/>
                  </a:lnTo>
                  <a:close/>
                </a:path>
                <a:path w="2063114" h="695325">
                  <a:moveTo>
                    <a:pt x="1090150" y="215597"/>
                  </a:moveTo>
                  <a:lnTo>
                    <a:pt x="1076256" y="216488"/>
                  </a:lnTo>
                  <a:lnTo>
                    <a:pt x="1059100" y="220002"/>
                  </a:lnTo>
                  <a:lnTo>
                    <a:pt x="1040433" y="221734"/>
                  </a:lnTo>
                  <a:lnTo>
                    <a:pt x="1099030" y="221734"/>
                  </a:lnTo>
                  <a:lnTo>
                    <a:pt x="1090150" y="215597"/>
                  </a:lnTo>
                  <a:close/>
                </a:path>
              </a:pathLst>
            </a:custGeom>
            <a:solidFill>
              <a:srgbClr val="231F1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690" y="6437059"/>
              <a:ext cx="906780" cy="258445"/>
            </a:xfrm>
            <a:custGeom>
              <a:avLst/>
              <a:gdLst/>
              <a:ahLst/>
              <a:cxnLst/>
              <a:rect l="l" t="t" r="r" b="b"/>
              <a:pathLst>
                <a:path w="906780" h="258445">
                  <a:moveTo>
                    <a:pt x="860223" y="0"/>
                  </a:moveTo>
                  <a:lnTo>
                    <a:pt x="859430" y="4550"/>
                  </a:lnTo>
                  <a:lnTo>
                    <a:pt x="837475" y="8205"/>
                  </a:lnTo>
                  <a:lnTo>
                    <a:pt x="787307" y="12738"/>
                  </a:lnTo>
                  <a:lnTo>
                    <a:pt x="721738" y="20824"/>
                  </a:lnTo>
                  <a:lnTo>
                    <a:pt x="653576" y="35135"/>
                  </a:lnTo>
                  <a:lnTo>
                    <a:pt x="592615" y="51190"/>
                  </a:lnTo>
                  <a:lnTo>
                    <a:pt x="532385" y="65140"/>
                  </a:lnTo>
                  <a:lnTo>
                    <a:pt x="473552" y="77140"/>
                  </a:lnTo>
                  <a:lnTo>
                    <a:pt x="416785" y="87344"/>
                  </a:lnTo>
                  <a:lnTo>
                    <a:pt x="362750" y="95904"/>
                  </a:lnTo>
                  <a:lnTo>
                    <a:pt x="312115" y="102975"/>
                  </a:lnTo>
                  <a:lnTo>
                    <a:pt x="265548" y="108709"/>
                  </a:lnTo>
                  <a:lnTo>
                    <a:pt x="223715" y="113260"/>
                  </a:lnTo>
                  <a:lnTo>
                    <a:pt x="187285" y="116782"/>
                  </a:lnTo>
                  <a:lnTo>
                    <a:pt x="141456" y="116208"/>
                  </a:lnTo>
                  <a:lnTo>
                    <a:pt x="82892" y="109512"/>
                  </a:lnTo>
                  <a:lnTo>
                    <a:pt x="29703" y="98489"/>
                  </a:lnTo>
                  <a:lnTo>
                    <a:pt x="0" y="84937"/>
                  </a:lnTo>
                  <a:lnTo>
                    <a:pt x="91018" y="230737"/>
                  </a:lnTo>
                  <a:lnTo>
                    <a:pt x="107229" y="246015"/>
                  </a:lnTo>
                  <a:lnTo>
                    <a:pt x="134587" y="254903"/>
                  </a:lnTo>
                  <a:lnTo>
                    <a:pt x="171642" y="258050"/>
                  </a:lnTo>
                  <a:lnTo>
                    <a:pt x="216946" y="256104"/>
                  </a:lnTo>
                  <a:lnTo>
                    <a:pt x="269048" y="249712"/>
                  </a:lnTo>
                  <a:lnTo>
                    <a:pt x="326501" y="239523"/>
                  </a:lnTo>
                  <a:lnTo>
                    <a:pt x="387855" y="226185"/>
                  </a:lnTo>
                  <a:lnTo>
                    <a:pt x="451660" y="210345"/>
                  </a:lnTo>
                  <a:lnTo>
                    <a:pt x="516468" y="192653"/>
                  </a:lnTo>
                  <a:lnTo>
                    <a:pt x="580830" y="173754"/>
                  </a:lnTo>
                  <a:lnTo>
                    <a:pt x="643297" y="154299"/>
                  </a:lnTo>
                  <a:lnTo>
                    <a:pt x="702418" y="134934"/>
                  </a:lnTo>
                  <a:lnTo>
                    <a:pt x="756746" y="116308"/>
                  </a:lnTo>
                  <a:lnTo>
                    <a:pt x="804831" y="99068"/>
                  </a:lnTo>
                  <a:lnTo>
                    <a:pt x="845223" y="83863"/>
                  </a:lnTo>
                  <a:lnTo>
                    <a:pt x="897136" y="62149"/>
                  </a:lnTo>
                  <a:lnTo>
                    <a:pt x="906170" y="52209"/>
                  </a:lnTo>
                  <a:lnTo>
                    <a:pt x="860223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267" y="6454451"/>
              <a:ext cx="859790" cy="229235"/>
            </a:xfrm>
            <a:custGeom>
              <a:avLst/>
              <a:gdLst/>
              <a:ahLst/>
              <a:cxnLst/>
              <a:rect l="l" t="t" r="r" b="b"/>
              <a:pathLst>
                <a:path w="859790" h="229234">
                  <a:moveTo>
                    <a:pt x="828917" y="0"/>
                  </a:moveTo>
                  <a:lnTo>
                    <a:pt x="823182" y="1066"/>
                  </a:lnTo>
                  <a:lnTo>
                    <a:pt x="815124" y="2073"/>
                  </a:lnTo>
                  <a:lnTo>
                    <a:pt x="754873" y="7627"/>
                  </a:lnTo>
                  <a:lnTo>
                    <a:pt x="713465" y="12396"/>
                  </a:lnTo>
                  <a:lnTo>
                    <a:pt x="669336" y="19403"/>
                  </a:lnTo>
                  <a:lnTo>
                    <a:pt x="626248" y="29321"/>
                  </a:lnTo>
                  <a:lnTo>
                    <a:pt x="579675" y="41787"/>
                  </a:lnTo>
                  <a:lnTo>
                    <a:pt x="531650" y="53430"/>
                  </a:lnTo>
                  <a:lnTo>
                    <a:pt x="482207" y="64245"/>
                  </a:lnTo>
                  <a:lnTo>
                    <a:pt x="431383" y="74224"/>
                  </a:lnTo>
                  <a:lnTo>
                    <a:pt x="379214" y="83362"/>
                  </a:lnTo>
                  <a:lnTo>
                    <a:pt x="325736" y="91653"/>
                  </a:lnTo>
                  <a:lnTo>
                    <a:pt x="270986" y="99091"/>
                  </a:lnTo>
                  <a:lnTo>
                    <a:pt x="214999" y="105668"/>
                  </a:lnTo>
                  <a:lnTo>
                    <a:pt x="152996" y="111826"/>
                  </a:lnTo>
                  <a:lnTo>
                    <a:pt x="140702" y="112049"/>
                  </a:lnTo>
                  <a:lnTo>
                    <a:pt x="112100" y="110878"/>
                  </a:lnTo>
                  <a:lnTo>
                    <a:pt x="75474" y="107405"/>
                  </a:lnTo>
                  <a:lnTo>
                    <a:pt x="36286" y="101691"/>
                  </a:lnTo>
                  <a:lnTo>
                    <a:pt x="0" y="93797"/>
                  </a:lnTo>
                  <a:lnTo>
                    <a:pt x="71009" y="207596"/>
                  </a:lnTo>
                  <a:lnTo>
                    <a:pt x="80020" y="216613"/>
                  </a:lnTo>
                  <a:lnTo>
                    <a:pt x="95680" y="223212"/>
                  </a:lnTo>
                  <a:lnTo>
                    <a:pt x="117534" y="227267"/>
                  </a:lnTo>
                  <a:lnTo>
                    <a:pt x="145126" y="228646"/>
                  </a:lnTo>
                  <a:lnTo>
                    <a:pt x="187890" y="226567"/>
                  </a:lnTo>
                  <a:lnTo>
                    <a:pt x="236253" y="220677"/>
                  </a:lnTo>
                  <a:lnTo>
                    <a:pt x="289083" y="211498"/>
                  </a:lnTo>
                  <a:lnTo>
                    <a:pt x="345248" y="199553"/>
                  </a:lnTo>
                  <a:lnTo>
                    <a:pt x="403616" y="185362"/>
                  </a:lnTo>
                  <a:lnTo>
                    <a:pt x="463057" y="169449"/>
                  </a:lnTo>
                  <a:lnTo>
                    <a:pt x="522439" y="152335"/>
                  </a:lnTo>
                  <a:lnTo>
                    <a:pt x="580629" y="134542"/>
                  </a:lnTo>
                  <a:lnTo>
                    <a:pt x="636497" y="116592"/>
                  </a:lnTo>
                  <a:lnTo>
                    <a:pt x="688911" y="99008"/>
                  </a:lnTo>
                  <a:lnTo>
                    <a:pt x="736739" y="82310"/>
                  </a:lnTo>
                  <a:lnTo>
                    <a:pt x="778849" y="67021"/>
                  </a:lnTo>
                  <a:lnTo>
                    <a:pt x="841392" y="42759"/>
                  </a:lnTo>
                  <a:lnTo>
                    <a:pt x="859561" y="34829"/>
                  </a:lnTo>
                  <a:lnTo>
                    <a:pt x="828917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5031" y="6451103"/>
              <a:ext cx="862965" cy="235585"/>
            </a:xfrm>
            <a:custGeom>
              <a:avLst/>
              <a:gdLst/>
              <a:ahLst/>
              <a:cxnLst/>
              <a:rect l="l" t="t" r="r" b="b"/>
              <a:pathLst>
                <a:path w="862965" h="235584">
                  <a:moveTo>
                    <a:pt x="125524" y="228445"/>
                  </a:moveTo>
                  <a:lnTo>
                    <a:pt x="125135" y="234449"/>
                  </a:lnTo>
                  <a:lnTo>
                    <a:pt x="130835" y="234812"/>
                  </a:lnTo>
                  <a:lnTo>
                    <a:pt x="136973" y="235000"/>
                  </a:lnTo>
                  <a:lnTo>
                    <a:pt x="145256" y="235000"/>
                  </a:lnTo>
                  <a:lnTo>
                    <a:pt x="145224" y="228984"/>
                  </a:lnTo>
                  <a:lnTo>
                    <a:pt x="137099" y="228984"/>
                  </a:lnTo>
                  <a:lnTo>
                    <a:pt x="131094" y="228808"/>
                  </a:lnTo>
                  <a:lnTo>
                    <a:pt x="125524" y="228445"/>
                  </a:lnTo>
                  <a:close/>
                </a:path>
                <a:path w="862965" h="235584">
                  <a:moveTo>
                    <a:pt x="181072" y="227328"/>
                  </a:moveTo>
                  <a:lnTo>
                    <a:pt x="174938" y="227832"/>
                  </a:lnTo>
                  <a:lnTo>
                    <a:pt x="168958" y="228221"/>
                  </a:lnTo>
                  <a:lnTo>
                    <a:pt x="163145" y="228490"/>
                  </a:lnTo>
                  <a:lnTo>
                    <a:pt x="163428" y="234506"/>
                  </a:lnTo>
                  <a:lnTo>
                    <a:pt x="169307" y="234226"/>
                  </a:lnTo>
                  <a:lnTo>
                    <a:pt x="175348" y="233837"/>
                  </a:lnTo>
                  <a:lnTo>
                    <a:pt x="181565" y="233333"/>
                  </a:lnTo>
                  <a:lnTo>
                    <a:pt x="181072" y="227328"/>
                  </a:lnTo>
                  <a:close/>
                </a:path>
                <a:path w="862965" h="235584">
                  <a:moveTo>
                    <a:pt x="90824" y="222450"/>
                  </a:moveTo>
                  <a:lnTo>
                    <a:pt x="88883" y="228152"/>
                  </a:lnTo>
                  <a:lnTo>
                    <a:pt x="94089" y="229924"/>
                  </a:lnTo>
                  <a:lnTo>
                    <a:pt x="100159" y="231371"/>
                  </a:lnTo>
                  <a:lnTo>
                    <a:pt x="106909" y="232462"/>
                  </a:lnTo>
                  <a:lnTo>
                    <a:pt x="107867" y="226518"/>
                  </a:lnTo>
                  <a:lnTo>
                    <a:pt x="101445" y="225482"/>
                  </a:lnTo>
                  <a:lnTo>
                    <a:pt x="95713" y="224120"/>
                  </a:lnTo>
                  <a:lnTo>
                    <a:pt x="90824" y="222450"/>
                  </a:lnTo>
                  <a:close/>
                </a:path>
                <a:path w="862965" h="235584">
                  <a:moveTo>
                    <a:pt x="216867" y="223473"/>
                  </a:moveTo>
                  <a:lnTo>
                    <a:pt x="210790" y="224271"/>
                  </a:lnTo>
                  <a:lnTo>
                    <a:pt x="204829" y="224988"/>
                  </a:lnTo>
                  <a:lnTo>
                    <a:pt x="198982" y="225625"/>
                  </a:lnTo>
                  <a:lnTo>
                    <a:pt x="199641" y="231604"/>
                  </a:lnTo>
                  <a:lnTo>
                    <a:pt x="211524" y="230240"/>
                  </a:lnTo>
                  <a:lnTo>
                    <a:pt x="217641" y="229442"/>
                  </a:lnTo>
                  <a:lnTo>
                    <a:pt x="216867" y="223473"/>
                  </a:lnTo>
                  <a:close/>
                </a:path>
                <a:path w="862965" h="235584">
                  <a:moveTo>
                    <a:pt x="252503" y="218116"/>
                  </a:moveTo>
                  <a:lnTo>
                    <a:pt x="246485" y="219128"/>
                  </a:lnTo>
                  <a:lnTo>
                    <a:pt x="234706" y="220959"/>
                  </a:lnTo>
                  <a:lnTo>
                    <a:pt x="235598" y="226903"/>
                  </a:lnTo>
                  <a:lnTo>
                    <a:pt x="247449" y="225071"/>
                  </a:lnTo>
                  <a:lnTo>
                    <a:pt x="253497" y="224049"/>
                  </a:lnTo>
                  <a:lnTo>
                    <a:pt x="252503" y="218116"/>
                  </a:lnTo>
                  <a:close/>
                </a:path>
                <a:path w="862965" h="235584">
                  <a:moveTo>
                    <a:pt x="287978" y="211654"/>
                  </a:moveTo>
                  <a:lnTo>
                    <a:pt x="282009" y="212827"/>
                  </a:lnTo>
                  <a:lnTo>
                    <a:pt x="270259" y="215013"/>
                  </a:lnTo>
                  <a:lnTo>
                    <a:pt x="271339" y="220924"/>
                  </a:lnTo>
                  <a:lnTo>
                    <a:pt x="283140" y="218738"/>
                  </a:lnTo>
                  <a:lnTo>
                    <a:pt x="289130" y="217561"/>
                  </a:lnTo>
                  <a:lnTo>
                    <a:pt x="287978" y="211654"/>
                  </a:lnTo>
                  <a:close/>
                </a:path>
                <a:path w="862965" h="235584">
                  <a:moveTo>
                    <a:pt x="66311" y="200522"/>
                  </a:moveTo>
                  <a:lnTo>
                    <a:pt x="61211" y="203709"/>
                  </a:lnTo>
                  <a:lnTo>
                    <a:pt x="66603" y="212392"/>
                  </a:lnTo>
                  <a:lnTo>
                    <a:pt x="67906" y="214790"/>
                  </a:lnTo>
                  <a:lnTo>
                    <a:pt x="69743" y="217046"/>
                  </a:lnTo>
                  <a:lnTo>
                    <a:pt x="72057" y="219091"/>
                  </a:lnTo>
                  <a:lnTo>
                    <a:pt x="76046" y="214588"/>
                  </a:lnTo>
                  <a:lnTo>
                    <a:pt x="74260" y="213004"/>
                  </a:lnTo>
                  <a:lnTo>
                    <a:pt x="72867" y="211297"/>
                  </a:lnTo>
                  <a:lnTo>
                    <a:pt x="71852" y="209443"/>
                  </a:lnTo>
                  <a:lnTo>
                    <a:pt x="66311" y="200522"/>
                  </a:lnTo>
                  <a:close/>
                </a:path>
                <a:path w="862965" h="235584">
                  <a:moveTo>
                    <a:pt x="323305" y="204343"/>
                  </a:moveTo>
                  <a:lnTo>
                    <a:pt x="305658" y="208090"/>
                  </a:lnTo>
                  <a:lnTo>
                    <a:pt x="306881" y="213991"/>
                  </a:lnTo>
                  <a:lnTo>
                    <a:pt x="324586" y="210218"/>
                  </a:lnTo>
                  <a:lnTo>
                    <a:pt x="323305" y="204343"/>
                  </a:lnTo>
                  <a:close/>
                </a:path>
                <a:path w="862965" h="235584">
                  <a:moveTo>
                    <a:pt x="358487" y="196317"/>
                  </a:moveTo>
                  <a:lnTo>
                    <a:pt x="340912" y="200407"/>
                  </a:lnTo>
                  <a:lnTo>
                    <a:pt x="342248" y="206268"/>
                  </a:lnTo>
                  <a:lnTo>
                    <a:pt x="359873" y="202168"/>
                  </a:lnTo>
                  <a:lnTo>
                    <a:pt x="358487" y="196317"/>
                  </a:lnTo>
                  <a:close/>
                </a:path>
                <a:path w="862965" h="235584">
                  <a:moveTo>
                    <a:pt x="393541" y="187725"/>
                  </a:moveTo>
                  <a:lnTo>
                    <a:pt x="376026" y="192084"/>
                  </a:lnTo>
                  <a:lnTo>
                    <a:pt x="377460" y="197938"/>
                  </a:lnTo>
                  <a:lnTo>
                    <a:pt x="395016" y="193556"/>
                  </a:lnTo>
                  <a:lnTo>
                    <a:pt x="393541" y="187725"/>
                  </a:lnTo>
                  <a:close/>
                </a:path>
                <a:path w="862965" h="235584">
                  <a:moveTo>
                    <a:pt x="428478" y="178642"/>
                  </a:moveTo>
                  <a:lnTo>
                    <a:pt x="411022" y="183235"/>
                  </a:lnTo>
                  <a:lnTo>
                    <a:pt x="412537" y="189067"/>
                  </a:lnTo>
                  <a:lnTo>
                    <a:pt x="430030" y="184448"/>
                  </a:lnTo>
                  <a:lnTo>
                    <a:pt x="428478" y="178642"/>
                  </a:lnTo>
                  <a:close/>
                </a:path>
                <a:path w="862965" h="235584">
                  <a:moveTo>
                    <a:pt x="47195" y="169901"/>
                  </a:moveTo>
                  <a:lnTo>
                    <a:pt x="42091" y="173083"/>
                  </a:lnTo>
                  <a:lnTo>
                    <a:pt x="51645" y="188394"/>
                  </a:lnTo>
                  <a:lnTo>
                    <a:pt x="56757" y="185209"/>
                  </a:lnTo>
                  <a:lnTo>
                    <a:pt x="47195" y="169901"/>
                  </a:lnTo>
                  <a:close/>
                </a:path>
                <a:path w="862965" h="235584">
                  <a:moveTo>
                    <a:pt x="463302" y="169113"/>
                  </a:moveTo>
                  <a:lnTo>
                    <a:pt x="445907" y="173930"/>
                  </a:lnTo>
                  <a:lnTo>
                    <a:pt x="447490" y="179736"/>
                  </a:lnTo>
                  <a:lnTo>
                    <a:pt x="464925" y="174905"/>
                  </a:lnTo>
                  <a:lnTo>
                    <a:pt x="463302" y="169113"/>
                  </a:lnTo>
                  <a:close/>
                </a:path>
                <a:path w="862965" h="235584">
                  <a:moveTo>
                    <a:pt x="498071" y="159205"/>
                  </a:moveTo>
                  <a:lnTo>
                    <a:pt x="480719" y="164199"/>
                  </a:lnTo>
                  <a:lnTo>
                    <a:pt x="482363" y="169980"/>
                  </a:lnTo>
                  <a:lnTo>
                    <a:pt x="499748" y="164976"/>
                  </a:lnTo>
                  <a:lnTo>
                    <a:pt x="498071" y="159205"/>
                  </a:lnTo>
                  <a:close/>
                </a:path>
                <a:path w="862965" h="235584">
                  <a:moveTo>
                    <a:pt x="532606" y="148971"/>
                  </a:moveTo>
                  <a:lnTo>
                    <a:pt x="515368" y="154119"/>
                  </a:lnTo>
                  <a:lnTo>
                    <a:pt x="517071" y="159886"/>
                  </a:lnTo>
                  <a:lnTo>
                    <a:pt x="534344" y="154727"/>
                  </a:lnTo>
                  <a:lnTo>
                    <a:pt x="532606" y="148971"/>
                  </a:lnTo>
                  <a:close/>
                </a:path>
                <a:path w="862965" h="235584">
                  <a:moveTo>
                    <a:pt x="28075" y="139275"/>
                  </a:moveTo>
                  <a:lnTo>
                    <a:pt x="22971" y="142458"/>
                  </a:lnTo>
                  <a:lnTo>
                    <a:pt x="32529" y="157773"/>
                  </a:lnTo>
                  <a:lnTo>
                    <a:pt x="37637" y="154586"/>
                  </a:lnTo>
                  <a:lnTo>
                    <a:pt x="28075" y="139275"/>
                  </a:lnTo>
                  <a:close/>
                </a:path>
                <a:path w="862965" h="235584">
                  <a:moveTo>
                    <a:pt x="567136" y="138404"/>
                  </a:moveTo>
                  <a:lnTo>
                    <a:pt x="549885" y="143729"/>
                  </a:lnTo>
                  <a:lnTo>
                    <a:pt x="551649" y="149475"/>
                  </a:lnTo>
                  <a:lnTo>
                    <a:pt x="568921" y="144150"/>
                  </a:lnTo>
                  <a:lnTo>
                    <a:pt x="567136" y="138404"/>
                  </a:lnTo>
                  <a:close/>
                </a:path>
                <a:path w="862965" h="235584">
                  <a:moveTo>
                    <a:pt x="601581" y="127535"/>
                  </a:moveTo>
                  <a:lnTo>
                    <a:pt x="584377" y="133012"/>
                  </a:lnTo>
                  <a:lnTo>
                    <a:pt x="586187" y="138747"/>
                  </a:lnTo>
                  <a:lnTo>
                    <a:pt x="603413" y="133271"/>
                  </a:lnTo>
                  <a:lnTo>
                    <a:pt x="601581" y="127535"/>
                  </a:lnTo>
                  <a:close/>
                </a:path>
                <a:path w="862965" h="235584">
                  <a:moveTo>
                    <a:pt x="635935" y="116384"/>
                  </a:moveTo>
                  <a:lnTo>
                    <a:pt x="618771" y="121988"/>
                  </a:lnTo>
                  <a:lnTo>
                    <a:pt x="620628" y="127712"/>
                  </a:lnTo>
                  <a:lnTo>
                    <a:pt x="637815" y="122093"/>
                  </a:lnTo>
                  <a:lnTo>
                    <a:pt x="635935" y="116384"/>
                  </a:lnTo>
                  <a:close/>
                </a:path>
                <a:path w="862965" h="235584">
                  <a:moveTo>
                    <a:pt x="8963" y="108651"/>
                  </a:moveTo>
                  <a:lnTo>
                    <a:pt x="3851" y="111837"/>
                  </a:lnTo>
                  <a:lnTo>
                    <a:pt x="13417" y="127147"/>
                  </a:lnTo>
                  <a:lnTo>
                    <a:pt x="18517" y="123965"/>
                  </a:lnTo>
                  <a:lnTo>
                    <a:pt x="8963" y="108651"/>
                  </a:lnTo>
                  <a:close/>
                </a:path>
                <a:path w="862965" h="235584">
                  <a:moveTo>
                    <a:pt x="161607" y="111188"/>
                  </a:moveTo>
                  <a:lnTo>
                    <a:pt x="152286" y="112059"/>
                  </a:lnTo>
                  <a:lnTo>
                    <a:pt x="148262" y="112257"/>
                  </a:lnTo>
                  <a:lnTo>
                    <a:pt x="143823" y="112340"/>
                  </a:lnTo>
                  <a:lnTo>
                    <a:pt x="143924" y="118356"/>
                  </a:lnTo>
                  <a:lnTo>
                    <a:pt x="148521" y="118277"/>
                  </a:lnTo>
                  <a:lnTo>
                    <a:pt x="152694" y="118065"/>
                  </a:lnTo>
                  <a:lnTo>
                    <a:pt x="162158" y="117182"/>
                  </a:lnTo>
                  <a:lnTo>
                    <a:pt x="161607" y="111188"/>
                  </a:lnTo>
                  <a:close/>
                </a:path>
                <a:path w="862965" h="235584">
                  <a:moveTo>
                    <a:pt x="108003" y="111048"/>
                  </a:moveTo>
                  <a:lnTo>
                    <a:pt x="107563" y="117043"/>
                  </a:lnTo>
                  <a:lnTo>
                    <a:pt x="114076" y="117524"/>
                  </a:lnTo>
                  <a:lnTo>
                    <a:pt x="120178" y="117877"/>
                  </a:lnTo>
                  <a:lnTo>
                    <a:pt x="125690" y="118101"/>
                  </a:lnTo>
                  <a:lnTo>
                    <a:pt x="125935" y="112096"/>
                  </a:lnTo>
                  <a:lnTo>
                    <a:pt x="120484" y="111873"/>
                  </a:lnTo>
                  <a:lnTo>
                    <a:pt x="114443" y="111519"/>
                  </a:lnTo>
                  <a:lnTo>
                    <a:pt x="108003" y="111048"/>
                  </a:lnTo>
                  <a:close/>
                </a:path>
                <a:path w="862965" h="235584">
                  <a:moveTo>
                    <a:pt x="670198" y="104950"/>
                  </a:moveTo>
                  <a:lnTo>
                    <a:pt x="653075" y="110695"/>
                  </a:lnTo>
                  <a:lnTo>
                    <a:pt x="654977" y="116409"/>
                  </a:lnTo>
                  <a:lnTo>
                    <a:pt x="672123" y="110648"/>
                  </a:lnTo>
                  <a:lnTo>
                    <a:pt x="670198" y="104950"/>
                  </a:lnTo>
                  <a:close/>
                </a:path>
                <a:path w="862965" h="235584">
                  <a:moveTo>
                    <a:pt x="72190" y="107546"/>
                  </a:moveTo>
                  <a:lnTo>
                    <a:pt x="71470" y="113517"/>
                  </a:lnTo>
                  <a:lnTo>
                    <a:pt x="77590" y="114255"/>
                  </a:lnTo>
                  <a:lnTo>
                    <a:pt x="83632" y="114914"/>
                  </a:lnTo>
                  <a:lnTo>
                    <a:pt x="89495" y="115491"/>
                  </a:lnTo>
                  <a:lnTo>
                    <a:pt x="90082" y="109496"/>
                  </a:lnTo>
                  <a:lnTo>
                    <a:pt x="84265" y="108931"/>
                  </a:lnTo>
                  <a:lnTo>
                    <a:pt x="78271" y="108276"/>
                  </a:lnTo>
                  <a:lnTo>
                    <a:pt x="72190" y="107546"/>
                  </a:lnTo>
                  <a:close/>
                </a:path>
                <a:path w="862965" h="235584">
                  <a:moveTo>
                    <a:pt x="197500" y="107664"/>
                  </a:moveTo>
                  <a:lnTo>
                    <a:pt x="179557" y="109475"/>
                  </a:lnTo>
                  <a:lnTo>
                    <a:pt x="180144" y="115469"/>
                  </a:lnTo>
                  <a:lnTo>
                    <a:pt x="198122" y="113644"/>
                  </a:lnTo>
                  <a:lnTo>
                    <a:pt x="197500" y="107664"/>
                  </a:lnTo>
                  <a:close/>
                </a:path>
                <a:path w="862965" h="235584">
                  <a:moveTo>
                    <a:pt x="233356" y="103739"/>
                  </a:moveTo>
                  <a:lnTo>
                    <a:pt x="215431" y="105749"/>
                  </a:lnTo>
                  <a:lnTo>
                    <a:pt x="216079" y="111729"/>
                  </a:lnTo>
                  <a:lnTo>
                    <a:pt x="234035" y="109720"/>
                  </a:lnTo>
                  <a:lnTo>
                    <a:pt x="233356" y="103739"/>
                  </a:lnTo>
                  <a:close/>
                </a:path>
                <a:path w="862965" h="235584">
                  <a:moveTo>
                    <a:pt x="36605" y="102354"/>
                  </a:moveTo>
                  <a:lnTo>
                    <a:pt x="35567" y="108287"/>
                  </a:lnTo>
                  <a:lnTo>
                    <a:pt x="41479" y="109310"/>
                  </a:lnTo>
                  <a:lnTo>
                    <a:pt x="47484" y="110260"/>
                  </a:lnTo>
                  <a:lnTo>
                    <a:pt x="53488" y="111131"/>
                  </a:lnTo>
                  <a:lnTo>
                    <a:pt x="54355" y="105173"/>
                  </a:lnTo>
                  <a:lnTo>
                    <a:pt x="48402" y="104312"/>
                  </a:lnTo>
                  <a:lnTo>
                    <a:pt x="42454" y="103362"/>
                  </a:lnTo>
                  <a:lnTo>
                    <a:pt x="36605" y="102354"/>
                  </a:lnTo>
                  <a:close/>
                </a:path>
                <a:path w="862965" h="235584">
                  <a:moveTo>
                    <a:pt x="269153" y="99413"/>
                  </a:moveTo>
                  <a:lnTo>
                    <a:pt x="251258" y="101624"/>
                  </a:lnTo>
                  <a:lnTo>
                    <a:pt x="251981" y="107607"/>
                  </a:lnTo>
                  <a:lnTo>
                    <a:pt x="269913" y="105385"/>
                  </a:lnTo>
                  <a:lnTo>
                    <a:pt x="269153" y="99413"/>
                  </a:lnTo>
                  <a:close/>
                </a:path>
                <a:path w="862965" h="235584">
                  <a:moveTo>
                    <a:pt x="1518" y="94913"/>
                  </a:moveTo>
                  <a:lnTo>
                    <a:pt x="0" y="100731"/>
                  </a:lnTo>
                  <a:lnTo>
                    <a:pt x="5478" y="102167"/>
                  </a:lnTo>
                  <a:lnTo>
                    <a:pt x="11441" y="103564"/>
                  </a:lnTo>
                  <a:lnTo>
                    <a:pt x="17730" y="104877"/>
                  </a:lnTo>
                  <a:lnTo>
                    <a:pt x="18964" y="98992"/>
                  </a:lnTo>
                  <a:lnTo>
                    <a:pt x="12769" y="97699"/>
                  </a:lnTo>
                  <a:lnTo>
                    <a:pt x="6908" y="96324"/>
                  </a:lnTo>
                  <a:lnTo>
                    <a:pt x="1518" y="94913"/>
                  </a:lnTo>
                  <a:close/>
                </a:path>
                <a:path w="862965" h="235584">
                  <a:moveTo>
                    <a:pt x="704376" y="93231"/>
                  </a:moveTo>
                  <a:lnTo>
                    <a:pt x="687301" y="99122"/>
                  </a:lnTo>
                  <a:lnTo>
                    <a:pt x="689249" y="104820"/>
                  </a:lnTo>
                  <a:lnTo>
                    <a:pt x="706348" y="98920"/>
                  </a:lnTo>
                  <a:lnTo>
                    <a:pt x="704376" y="93231"/>
                  </a:lnTo>
                  <a:close/>
                </a:path>
                <a:path w="862965" h="235584">
                  <a:moveTo>
                    <a:pt x="304905" y="94668"/>
                  </a:moveTo>
                  <a:lnTo>
                    <a:pt x="287035" y="97099"/>
                  </a:lnTo>
                  <a:lnTo>
                    <a:pt x="287834" y="103060"/>
                  </a:lnTo>
                  <a:lnTo>
                    <a:pt x="305729" y="100627"/>
                  </a:lnTo>
                  <a:lnTo>
                    <a:pt x="304905" y="94668"/>
                  </a:lnTo>
                  <a:close/>
                </a:path>
                <a:path w="862965" h="235584">
                  <a:moveTo>
                    <a:pt x="340596" y="89499"/>
                  </a:moveTo>
                  <a:lnTo>
                    <a:pt x="322757" y="92141"/>
                  </a:lnTo>
                  <a:lnTo>
                    <a:pt x="323625" y="98088"/>
                  </a:lnTo>
                  <a:lnTo>
                    <a:pt x="341499" y="95443"/>
                  </a:lnTo>
                  <a:lnTo>
                    <a:pt x="340596" y="89499"/>
                  </a:lnTo>
                  <a:close/>
                </a:path>
                <a:path w="862965" h="235584">
                  <a:moveTo>
                    <a:pt x="738454" y="81222"/>
                  </a:moveTo>
                  <a:lnTo>
                    <a:pt x="721426" y="87262"/>
                  </a:lnTo>
                  <a:lnTo>
                    <a:pt x="723423" y="92941"/>
                  </a:lnTo>
                  <a:lnTo>
                    <a:pt x="740477" y="86889"/>
                  </a:lnTo>
                  <a:lnTo>
                    <a:pt x="738454" y="81222"/>
                  </a:lnTo>
                  <a:close/>
                </a:path>
                <a:path w="862965" h="235584">
                  <a:moveTo>
                    <a:pt x="376214" y="83868"/>
                  </a:moveTo>
                  <a:lnTo>
                    <a:pt x="358413" y="86737"/>
                  </a:lnTo>
                  <a:lnTo>
                    <a:pt x="359351" y="92680"/>
                  </a:lnTo>
                  <a:lnTo>
                    <a:pt x="377193" y="89801"/>
                  </a:lnTo>
                  <a:lnTo>
                    <a:pt x="376214" y="83868"/>
                  </a:lnTo>
                  <a:close/>
                </a:path>
                <a:path w="862965" h="235584">
                  <a:moveTo>
                    <a:pt x="411756" y="77769"/>
                  </a:moveTo>
                  <a:lnTo>
                    <a:pt x="393994" y="80873"/>
                  </a:lnTo>
                  <a:lnTo>
                    <a:pt x="395016" y="86805"/>
                  </a:lnTo>
                  <a:lnTo>
                    <a:pt x="412812" y="83691"/>
                  </a:lnTo>
                  <a:lnTo>
                    <a:pt x="411756" y="77769"/>
                  </a:lnTo>
                  <a:close/>
                </a:path>
                <a:path w="862965" h="235584">
                  <a:moveTo>
                    <a:pt x="772416" y="68884"/>
                  </a:moveTo>
                  <a:lnTo>
                    <a:pt x="755445" y="75102"/>
                  </a:lnTo>
                  <a:lnTo>
                    <a:pt x="757501" y="80754"/>
                  </a:lnTo>
                  <a:lnTo>
                    <a:pt x="774500" y="74537"/>
                  </a:lnTo>
                  <a:lnTo>
                    <a:pt x="772416" y="68884"/>
                  </a:lnTo>
                  <a:close/>
                </a:path>
                <a:path w="862965" h="235584">
                  <a:moveTo>
                    <a:pt x="447206" y="71174"/>
                  </a:moveTo>
                  <a:lnTo>
                    <a:pt x="429494" y="74537"/>
                  </a:lnTo>
                  <a:lnTo>
                    <a:pt x="430588" y="80448"/>
                  </a:lnTo>
                  <a:lnTo>
                    <a:pt x="448344" y="77086"/>
                  </a:lnTo>
                  <a:lnTo>
                    <a:pt x="447206" y="71174"/>
                  </a:lnTo>
                  <a:close/>
                </a:path>
                <a:path w="862965" h="235584">
                  <a:moveTo>
                    <a:pt x="482551" y="64079"/>
                  </a:moveTo>
                  <a:lnTo>
                    <a:pt x="464889" y="67697"/>
                  </a:lnTo>
                  <a:lnTo>
                    <a:pt x="466077" y="73597"/>
                  </a:lnTo>
                  <a:lnTo>
                    <a:pt x="483786" y="69969"/>
                  </a:lnTo>
                  <a:lnTo>
                    <a:pt x="482551" y="64079"/>
                  </a:lnTo>
                  <a:close/>
                </a:path>
                <a:path w="862965" h="235584">
                  <a:moveTo>
                    <a:pt x="806234" y="56147"/>
                  </a:moveTo>
                  <a:lnTo>
                    <a:pt x="789346" y="62574"/>
                  </a:lnTo>
                  <a:lnTo>
                    <a:pt x="791467" y="68205"/>
                  </a:lnTo>
                  <a:lnTo>
                    <a:pt x="808398" y="61765"/>
                  </a:lnTo>
                  <a:lnTo>
                    <a:pt x="806234" y="56147"/>
                  </a:lnTo>
                  <a:close/>
                </a:path>
                <a:path w="862965" h="235584">
                  <a:moveTo>
                    <a:pt x="517795" y="56440"/>
                  </a:moveTo>
                  <a:lnTo>
                    <a:pt x="500190" y="60331"/>
                  </a:lnTo>
                  <a:lnTo>
                    <a:pt x="501462" y="66206"/>
                  </a:lnTo>
                  <a:lnTo>
                    <a:pt x="519108" y="62315"/>
                  </a:lnTo>
                  <a:lnTo>
                    <a:pt x="517795" y="56440"/>
                  </a:lnTo>
                  <a:close/>
                </a:path>
                <a:path w="862965" h="235584">
                  <a:moveTo>
                    <a:pt x="552895" y="48249"/>
                  </a:moveTo>
                  <a:lnTo>
                    <a:pt x="535363" y="52423"/>
                  </a:lnTo>
                  <a:lnTo>
                    <a:pt x="536723" y="58276"/>
                  </a:lnTo>
                  <a:lnTo>
                    <a:pt x="554310" y="54103"/>
                  </a:lnTo>
                  <a:lnTo>
                    <a:pt x="552895" y="48249"/>
                  </a:lnTo>
                  <a:close/>
                </a:path>
                <a:path w="862965" h="235584">
                  <a:moveTo>
                    <a:pt x="839807" y="42774"/>
                  </a:moveTo>
                  <a:lnTo>
                    <a:pt x="834886" y="44829"/>
                  </a:lnTo>
                  <a:lnTo>
                    <a:pt x="823067" y="49568"/>
                  </a:lnTo>
                  <a:lnTo>
                    <a:pt x="825289" y="55158"/>
                  </a:lnTo>
                  <a:lnTo>
                    <a:pt x="831535" y="52682"/>
                  </a:lnTo>
                  <a:lnTo>
                    <a:pt x="842123" y="48332"/>
                  </a:lnTo>
                  <a:lnTo>
                    <a:pt x="839807" y="42774"/>
                  </a:lnTo>
                  <a:close/>
                </a:path>
                <a:path w="862965" h="235584">
                  <a:moveTo>
                    <a:pt x="587855" y="39472"/>
                  </a:moveTo>
                  <a:lnTo>
                    <a:pt x="570398" y="43936"/>
                  </a:lnTo>
                  <a:lnTo>
                    <a:pt x="571863" y="49766"/>
                  </a:lnTo>
                  <a:lnTo>
                    <a:pt x="589370" y="45286"/>
                  </a:lnTo>
                  <a:lnTo>
                    <a:pt x="587855" y="39472"/>
                  </a:lnTo>
                  <a:close/>
                </a:path>
                <a:path w="862965" h="235584">
                  <a:moveTo>
                    <a:pt x="861924" y="38307"/>
                  </a:moveTo>
                  <a:lnTo>
                    <a:pt x="857653" y="38307"/>
                  </a:lnTo>
                  <a:lnTo>
                    <a:pt x="859064" y="40906"/>
                  </a:lnTo>
                  <a:lnTo>
                    <a:pt x="862722" y="39213"/>
                  </a:lnTo>
                  <a:lnTo>
                    <a:pt x="861924" y="38307"/>
                  </a:lnTo>
                  <a:close/>
                </a:path>
                <a:path w="862965" h="235584">
                  <a:moveTo>
                    <a:pt x="848304" y="22819"/>
                  </a:moveTo>
                  <a:lnTo>
                    <a:pt x="843779" y="26804"/>
                  </a:lnTo>
                  <a:lnTo>
                    <a:pt x="855543" y="40165"/>
                  </a:lnTo>
                  <a:lnTo>
                    <a:pt x="857653" y="38307"/>
                  </a:lnTo>
                  <a:lnTo>
                    <a:pt x="861924" y="38307"/>
                  </a:lnTo>
                  <a:lnTo>
                    <a:pt x="848304" y="22819"/>
                  </a:lnTo>
                  <a:close/>
                </a:path>
                <a:path w="862965" h="235584">
                  <a:moveTo>
                    <a:pt x="622655" y="30059"/>
                  </a:moveTo>
                  <a:lnTo>
                    <a:pt x="605282" y="34843"/>
                  </a:lnTo>
                  <a:lnTo>
                    <a:pt x="606845" y="40661"/>
                  </a:lnTo>
                  <a:lnTo>
                    <a:pt x="624279" y="35852"/>
                  </a:lnTo>
                  <a:lnTo>
                    <a:pt x="622655" y="30059"/>
                  </a:lnTo>
                  <a:close/>
                </a:path>
                <a:path w="862965" h="235584">
                  <a:moveTo>
                    <a:pt x="657961" y="21574"/>
                  </a:moveTo>
                  <a:lnTo>
                    <a:pt x="651984" y="22787"/>
                  </a:lnTo>
                  <a:lnTo>
                    <a:pt x="646070" y="24090"/>
                  </a:lnTo>
                  <a:lnTo>
                    <a:pt x="640242" y="25487"/>
                  </a:lnTo>
                  <a:lnTo>
                    <a:pt x="641642" y="31341"/>
                  </a:lnTo>
                  <a:lnTo>
                    <a:pt x="647399" y="29965"/>
                  </a:lnTo>
                  <a:lnTo>
                    <a:pt x="653256" y="28672"/>
                  </a:lnTo>
                  <a:lnTo>
                    <a:pt x="659163" y="27475"/>
                  </a:lnTo>
                  <a:lnTo>
                    <a:pt x="657961" y="21574"/>
                  </a:lnTo>
                  <a:close/>
                </a:path>
                <a:path w="862965" h="235584">
                  <a:moveTo>
                    <a:pt x="693687" y="15278"/>
                  </a:moveTo>
                  <a:lnTo>
                    <a:pt x="681753" y="17146"/>
                  </a:lnTo>
                  <a:lnTo>
                    <a:pt x="675784" y="18200"/>
                  </a:lnTo>
                  <a:lnTo>
                    <a:pt x="676824" y="24126"/>
                  </a:lnTo>
                  <a:lnTo>
                    <a:pt x="682750" y="23078"/>
                  </a:lnTo>
                  <a:lnTo>
                    <a:pt x="694590" y="21221"/>
                  </a:lnTo>
                  <a:lnTo>
                    <a:pt x="693687" y="15278"/>
                  </a:lnTo>
                  <a:close/>
                </a:path>
                <a:path w="862965" h="235584">
                  <a:moveTo>
                    <a:pt x="729579" y="10482"/>
                  </a:moveTo>
                  <a:lnTo>
                    <a:pt x="723704" y="11173"/>
                  </a:lnTo>
                  <a:lnTo>
                    <a:pt x="711619" y="12725"/>
                  </a:lnTo>
                  <a:lnTo>
                    <a:pt x="712407" y="18682"/>
                  </a:lnTo>
                  <a:lnTo>
                    <a:pt x="724432" y="17146"/>
                  </a:lnTo>
                  <a:lnTo>
                    <a:pt x="730285" y="16461"/>
                  </a:lnTo>
                  <a:lnTo>
                    <a:pt x="729579" y="10482"/>
                  </a:lnTo>
                  <a:close/>
                </a:path>
                <a:path w="862965" h="235584">
                  <a:moveTo>
                    <a:pt x="765576" y="6756"/>
                  </a:moveTo>
                  <a:lnTo>
                    <a:pt x="747572" y="8506"/>
                  </a:lnTo>
                  <a:lnTo>
                    <a:pt x="748195" y="14499"/>
                  </a:lnTo>
                  <a:lnTo>
                    <a:pt x="766141" y="12750"/>
                  </a:lnTo>
                  <a:lnTo>
                    <a:pt x="765576" y="6756"/>
                  </a:lnTo>
                  <a:close/>
                </a:path>
                <a:path w="862965" h="235584">
                  <a:moveTo>
                    <a:pt x="834079" y="6662"/>
                  </a:moveTo>
                  <a:lnTo>
                    <a:pt x="826060" y="6662"/>
                  </a:lnTo>
                  <a:lnTo>
                    <a:pt x="831858" y="13254"/>
                  </a:lnTo>
                  <a:lnTo>
                    <a:pt x="836377" y="9273"/>
                  </a:lnTo>
                  <a:lnTo>
                    <a:pt x="834079" y="6662"/>
                  </a:lnTo>
                  <a:close/>
                </a:path>
                <a:path w="862965" h="235584">
                  <a:moveTo>
                    <a:pt x="828216" y="0"/>
                  </a:moveTo>
                  <a:lnTo>
                    <a:pt x="824572" y="869"/>
                  </a:lnTo>
                  <a:lnTo>
                    <a:pt x="822261" y="1270"/>
                  </a:lnTo>
                  <a:lnTo>
                    <a:pt x="819363" y="1670"/>
                  </a:lnTo>
                  <a:lnTo>
                    <a:pt x="820173" y="7627"/>
                  </a:lnTo>
                  <a:lnTo>
                    <a:pt x="822451" y="7321"/>
                  </a:lnTo>
                  <a:lnTo>
                    <a:pt x="824388" y="7005"/>
                  </a:lnTo>
                  <a:lnTo>
                    <a:pt x="826060" y="6662"/>
                  </a:lnTo>
                  <a:lnTo>
                    <a:pt x="834079" y="6662"/>
                  </a:lnTo>
                  <a:lnTo>
                    <a:pt x="828216" y="0"/>
                  </a:lnTo>
                  <a:close/>
                </a:path>
                <a:path w="862965" h="235584">
                  <a:moveTo>
                    <a:pt x="801547" y="3548"/>
                  </a:moveTo>
                  <a:lnTo>
                    <a:pt x="783583" y="5137"/>
                  </a:lnTo>
                  <a:lnTo>
                    <a:pt x="784633" y="11080"/>
                  </a:lnTo>
                  <a:lnTo>
                    <a:pt x="802097" y="9542"/>
                  </a:lnTo>
                  <a:lnTo>
                    <a:pt x="801547" y="3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0107" y="6425366"/>
              <a:ext cx="620395" cy="373380"/>
            </a:xfrm>
            <a:custGeom>
              <a:avLst/>
              <a:gdLst/>
              <a:ahLst/>
              <a:cxnLst/>
              <a:rect l="l" t="t" r="r" b="b"/>
              <a:pathLst>
                <a:path w="620394" h="373379">
                  <a:moveTo>
                    <a:pt x="54968" y="0"/>
                  </a:moveTo>
                  <a:lnTo>
                    <a:pt x="435" y="43163"/>
                  </a:lnTo>
                  <a:lnTo>
                    <a:pt x="0" y="47876"/>
                  </a:lnTo>
                  <a:lnTo>
                    <a:pt x="7452" y="56544"/>
                  </a:lnTo>
                  <a:lnTo>
                    <a:pt x="51630" y="97276"/>
                  </a:lnTo>
                  <a:lnTo>
                    <a:pt x="85497" y="126294"/>
                  </a:lnTo>
                  <a:lnTo>
                    <a:pt x="125310" y="159050"/>
                  </a:lnTo>
                  <a:lnTo>
                    <a:pt x="169639" y="194021"/>
                  </a:lnTo>
                  <a:lnTo>
                    <a:pt x="217055" y="229683"/>
                  </a:lnTo>
                  <a:lnTo>
                    <a:pt x="266127" y="264513"/>
                  </a:lnTo>
                  <a:lnTo>
                    <a:pt x="315428" y="296990"/>
                  </a:lnTo>
                  <a:lnTo>
                    <a:pt x="363526" y="325588"/>
                  </a:lnTo>
                  <a:lnTo>
                    <a:pt x="408993" y="348786"/>
                  </a:lnTo>
                  <a:lnTo>
                    <a:pt x="450399" y="365061"/>
                  </a:lnTo>
                  <a:lnTo>
                    <a:pt x="486314" y="372888"/>
                  </a:lnTo>
                  <a:lnTo>
                    <a:pt x="515309" y="370747"/>
                  </a:lnTo>
                  <a:lnTo>
                    <a:pt x="535953" y="357112"/>
                  </a:lnTo>
                  <a:lnTo>
                    <a:pt x="619823" y="269834"/>
                  </a:lnTo>
                  <a:lnTo>
                    <a:pt x="602734" y="278606"/>
                  </a:lnTo>
                  <a:lnTo>
                    <a:pt x="580453" y="281581"/>
                  </a:lnTo>
                  <a:lnTo>
                    <a:pt x="523015" y="272465"/>
                  </a:lnTo>
                  <a:lnTo>
                    <a:pt x="479908" y="258123"/>
                  </a:lnTo>
                  <a:lnTo>
                    <a:pt x="433095" y="238497"/>
                  </a:lnTo>
                  <a:lnTo>
                    <a:pt x="383916" y="214741"/>
                  </a:lnTo>
                  <a:lnTo>
                    <a:pt x="333708" y="188011"/>
                  </a:lnTo>
                  <a:lnTo>
                    <a:pt x="283810" y="159461"/>
                  </a:lnTo>
                  <a:lnTo>
                    <a:pt x="235560" y="130246"/>
                  </a:lnTo>
                  <a:lnTo>
                    <a:pt x="190296" y="101519"/>
                  </a:lnTo>
                  <a:lnTo>
                    <a:pt x="137717" y="66526"/>
                  </a:lnTo>
                  <a:lnTo>
                    <a:pt x="95607" y="36977"/>
                  </a:lnTo>
                  <a:lnTo>
                    <a:pt x="54932" y="4607"/>
                  </a:lnTo>
                  <a:lnTo>
                    <a:pt x="549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5015" y="6443452"/>
              <a:ext cx="565785" cy="343535"/>
            </a:xfrm>
            <a:custGeom>
              <a:avLst/>
              <a:gdLst/>
              <a:ahLst/>
              <a:cxnLst/>
              <a:rect l="l" t="t" r="r" b="b"/>
              <a:pathLst>
                <a:path w="565785" h="343534">
                  <a:moveTo>
                    <a:pt x="36601" y="0"/>
                  </a:moveTo>
                  <a:lnTo>
                    <a:pt x="0" y="28964"/>
                  </a:lnTo>
                  <a:lnTo>
                    <a:pt x="17024" y="45316"/>
                  </a:lnTo>
                  <a:lnTo>
                    <a:pt x="44449" y="69810"/>
                  </a:lnTo>
                  <a:lnTo>
                    <a:pt x="80475" y="100535"/>
                  </a:lnTo>
                  <a:lnTo>
                    <a:pt x="123301" y="135581"/>
                  </a:lnTo>
                  <a:lnTo>
                    <a:pt x="171127" y="173037"/>
                  </a:lnTo>
                  <a:lnTo>
                    <a:pt x="222153" y="210993"/>
                  </a:lnTo>
                  <a:lnTo>
                    <a:pt x="274579" y="247537"/>
                  </a:lnTo>
                  <a:lnTo>
                    <a:pt x="326605" y="280759"/>
                  </a:lnTo>
                  <a:lnTo>
                    <a:pt x="376431" y="308749"/>
                  </a:lnTo>
                  <a:lnTo>
                    <a:pt x="422255" y="329595"/>
                  </a:lnTo>
                  <a:lnTo>
                    <a:pt x="462301" y="341387"/>
                  </a:lnTo>
                  <a:lnTo>
                    <a:pt x="478892" y="343207"/>
                  </a:lnTo>
                  <a:lnTo>
                    <a:pt x="492679" y="342156"/>
                  </a:lnTo>
                  <a:lnTo>
                    <a:pt x="503618" y="338244"/>
                  </a:lnTo>
                  <a:lnTo>
                    <a:pt x="511669" y="331480"/>
                  </a:lnTo>
                  <a:lnTo>
                    <a:pt x="565348" y="275569"/>
                  </a:lnTo>
                  <a:lnTo>
                    <a:pt x="557712" y="275401"/>
                  </a:lnTo>
                  <a:lnTo>
                    <a:pt x="549664" y="274810"/>
                  </a:lnTo>
                  <a:lnTo>
                    <a:pt x="504889" y="265978"/>
                  </a:lnTo>
                  <a:lnTo>
                    <a:pt x="456887" y="249830"/>
                  </a:lnTo>
                  <a:lnTo>
                    <a:pt x="405588" y="227906"/>
                  </a:lnTo>
                  <a:lnTo>
                    <a:pt x="352969" y="201975"/>
                  </a:lnTo>
                  <a:lnTo>
                    <a:pt x="301009" y="173804"/>
                  </a:lnTo>
                  <a:lnTo>
                    <a:pt x="251683" y="145161"/>
                  </a:lnTo>
                  <a:lnTo>
                    <a:pt x="206968" y="117812"/>
                  </a:lnTo>
                  <a:lnTo>
                    <a:pt x="168843" y="93527"/>
                  </a:lnTo>
                  <a:lnTo>
                    <a:pt x="131810" y="69047"/>
                  </a:lnTo>
                  <a:lnTo>
                    <a:pt x="93588" y="42838"/>
                  </a:lnTo>
                  <a:lnTo>
                    <a:pt x="59933" y="18591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64169" y="6444816"/>
              <a:ext cx="565785" cy="344805"/>
            </a:xfrm>
            <a:custGeom>
              <a:avLst/>
              <a:gdLst/>
              <a:ahLst/>
              <a:cxnLst/>
              <a:rect l="l" t="t" r="r" b="b"/>
              <a:pathLst>
                <a:path w="565785" h="344804">
                  <a:moveTo>
                    <a:pt x="501797" y="334886"/>
                  </a:moveTo>
                  <a:lnTo>
                    <a:pt x="497390" y="337097"/>
                  </a:lnTo>
                  <a:lnTo>
                    <a:pt x="491925" y="338400"/>
                  </a:lnTo>
                  <a:lnTo>
                    <a:pt x="485546" y="338753"/>
                  </a:lnTo>
                  <a:lnTo>
                    <a:pt x="485885" y="344758"/>
                  </a:lnTo>
                  <a:lnTo>
                    <a:pt x="493088" y="344357"/>
                  </a:lnTo>
                  <a:lnTo>
                    <a:pt x="499352" y="342842"/>
                  </a:lnTo>
                  <a:lnTo>
                    <a:pt x="504485" y="340268"/>
                  </a:lnTo>
                  <a:lnTo>
                    <a:pt x="501797" y="334886"/>
                  </a:lnTo>
                  <a:close/>
                </a:path>
                <a:path w="565785" h="344804">
                  <a:moveTo>
                    <a:pt x="446399" y="332949"/>
                  </a:moveTo>
                  <a:lnTo>
                    <a:pt x="467295" y="343745"/>
                  </a:lnTo>
                  <a:lnTo>
                    <a:pt x="468155" y="337792"/>
                  </a:lnTo>
                  <a:lnTo>
                    <a:pt x="465203" y="337331"/>
                  </a:lnTo>
                  <a:lnTo>
                    <a:pt x="458259" y="336075"/>
                  </a:lnTo>
                  <a:lnTo>
                    <a:pt x="452455" y="334699"/>
                  </a:lnTo>
                  <a:lnTo>
                    <a:pt x="446399" y="332949"/>
                  </a:lnTo>
                  <a:close/>
                </a:path>
                <a:path w="565785" h="344804">
                  <a:moveTo>
                    <a:pt x="412772" y="320799"/>
                  </a:moveTo>
                  <a:lnTo>
                    <a:pt x="410422" y="326332"/>
                  </a:lnTo>
                  <a:lnTo>
                    <a:pt x="416224" y="328799"/>
                  </a:lnTo>
                  <a:lnTo>
                    <a:pt x="421924" y="331055"/>
                  </a:lnTo>
                  <a:lnTo>
                    <a:pt x="427363" y="333043"/>
                  </a:lnTo>
                  <a:lnTo>
                    <a:pt x="429433" y="327392"/>
                  </a:lnTo>
                  <a:lnTo>
                    <a:pt x="424087" y="325440"/>
                  </a:lnTo>
                  <a:lnTo>
                    <a:pt x="418482" y="323218"/>
                  </a:lnTo>
                  <a:lnTo>
                    <a:pt x="412772" y="320799"/>
                  </a:lnTo>
                  <a:close/>
                </a:path>
                <a:path w="565785" h="344804">
                  <a:moveTo>
                    <a:pt x="526957" y="310680"/>
                  </a:moveTo>
                  <a:lnTo>
                    <a:pt x="514440" y="323691"/>
                  </a:lnTo>
                  <a:lnTo>
                    <a:pt x="518778" y="327859"/>
                  </a:lnTo>
                  <a:lnTo>
                    <a:pt x="531291" y="314852"/>
                  </a:lnTo>
                  <a:lnTo>
                    <a:pt x="526957" y="310680"/>
                  </a:lnTo>
                  <a:close/>
                </a:path>
                <a:path w="565785" h="344804">
                  <a:moveTo>
                    <a:pt x="380243" y="305521"/>
                  </a:moveTo>
                  <a:lnTo>
                    <a:pt x="377503" y="310878"/>
                  </a:lnTo>
                  <a:lnTo>
                    <a:pt x="383025" y="313700"/>
                  </a:lnTo>
                  <a:lnTo>
                    <a:pt x="388468" y="316368"/>
                  </a:lnTo>
                  <a:lnTo>
                    <a:pt x="393815" y="318891"/>
                  </a:lnTo>
                  <a:lnTo>
                    <a:pt x="396378" y="313452"/>
                  </a:lnTo>
                  <a:lnTo>
                    <a:pt x="391090" y="310950"/>
                  </a:lnTo>
                  <a:lnTo>
                    <a:pt x="385707" y="308303"/>
                  </a:lnTo>
                  <a:lnTo>
                    <a:pt x="380243" y="305521"/>
                  </a:lnTo>
                  <a:close/>
                </a:path>
                <a:path w="565785" h="344804">
                  <a:moveTo>
                    <a:pt x="348595" y="288342"/>
                  </a:moveTo>
                  <a:lnTo>
                    <a:pt x="345600" y="293559"/>
                  </a:lnTo>
                  <a:lnTo>
                    <a:pt x="350935" y="296614"/>
                  </a:lnTo>
                  <a:lnTo>
                    <a:pt x="356223" y="299563"/>
                  </a:lnTo>
                  <a:lnTo>
                    <a:pt x="361440" y="302407"/>
                  </a:lnTo>
                  <a:lnTo>
                    <a:pt x="364319" y="297119"/>
                  </a:lnTo>
                  <a:lnTo>
                    <a:pt x="359136" y="294297"/>
                  </a:lnTo>
                  <a:lnTo>
                    <a:pt x="353884" y="291373"/>
                  </a:lnTo>
                  <a:lnTo>
                    <a:pt x="348595" y="288342"/>
                  </a:lnTo>
                  <a:close/>
                </a:path>
                <a:path w="565785" h="344804">
                  <a:moveTo>
                    <a:pt x="551977" y="284648"/>
                  </a:moveTo>
                  <a:lnTo>
                    <a:pt x="539460" y="297670"/>
                  </a:lnTo>
                  <a:lnTo>
                    <a:pt x="543798" y="301842"/>
                  </a:lnTo>
                  <a:lnTo>
                    <a:pt x="556312" y="288820"/>
                  </a:lnTo>
                  <a:lnTo>
                    <a:pt x="551977" y="284648"/>
                  </a:lnTo>
                  <a:close/>
                </a:path>
                <a:path w="565785" h="344804">
                  <a:moveTo>
                    <a:pt x="317642" y="269867"/>
                  </a:moveTo>
                  <a:lnTo>
                    <a:pt x="314471" y="274979"/>
                  </a:lnTo>
                  <a:lnTo>
                    <a:pt x="324825" y="281336"/>
                  </a:lnTo>
                  <a:lnTo>
                    <a:pt x="329958" y="284403"/>
                  </a:lnTo>
                  <a:lnTo>
                    <a:pt x="333035" y="279234"/>
                  </a:lnTo>
                  <a:lnTo>
                    <a:pt x="327939" y="276188"/>
                  </a:lnTo>
                  <a:lnTo>
                    <a:pt x="322800" y="273063"/>
                  </a:lnTo>
                  <a:lnTo>
                    <a:pt x="317642" y="269867"/>
                  </a:lnTo>
                  <a:close/>
                </a:path>
                <a:path w="565785" h="344804">
                  <a:moveTo>
                    <a:pt x="547862" y="270151"/>
                  </a:moveTo>
                  <a:lnTo>
                    <a:pt x="547178" y="276120"/>
                  </a:lnTo>
                  <a:lnTo>
                    <a:pt x="553551" y="276847"/>
                  </a:lnTo>
                  <a:lnTo>
                    <a:pt x="559649" y="277210"/>
                  </a:lnTo>
                  <a:lnTo>
                    <a:pt x="565534" y="277210"/>
                  </a:lnTo>
                  <a:lnTo>
                    <a:pt x="565373" y="271195"/>
                  </a:lnTo>
                  <a:lnTo>
                    <a:pt x="559883" y="271195"/>
                  </a:lnTo>
                  <a:lnTo>
                    <a:pt x="554008" y="270842"/>
                  </a:lnTo>
                  <a:lnTo>
                    <a:pt x="547862" y="270151"/>
                  </a:lnTo>
                  <a:close/>
                </a:path>
                <a:path w="565785" h="344804">
                  <a:moveTo>
                    <a:pt x="512856" y="263405"/>
                  </a:moveTo>
                  <a:lnTo>
                    <a:pt x="511351" y="269233"/>
                  </a:lnTo>
                  <a:lnTo>
                    <a:pt x="517497" y="270817"/>
                  </a:lnTo>
                  <a:lnTo>
                    <a:pt x="523466" y="272181"/>
                  </a:lnTo>
                  <a:lnTo>
                    <a:pt x="529117" y="273287"/>
                  </a:lnTo>
                  <a:lnTo>
                    <a:pt x="530273" y="267387"/>
                  </a:lnTo>
                  <a:lnTo>
                    <a:pt x="524747" y="266306"/>
                  </a:lnTo>
                  <a:lnTo>
                    <a:pt x="518882" y="264967"/>
                  </a:lnTo>
                  <a:lnTo>
                    <a:pt x="512856" y="263405"/>
                  </a:lnTo>
                  <a:close/>
                </a:path>
                <a:path w="565785" h="344804">
                  <a:moveTo>
                    <a:pt x="287266" y="250431"/>
                  </a:moveTo>
                  <a:lnTo>
                    <a:pt x="283946" y="255449"/>
                  </a:lnTo>
                  <a:lnTo>
                    <a:pt x="289030" y="258796"/>
                  </a:lnTo>
                  <a:lnTo>
                    <a:pt x="299145" y="265320"/>
                  </a:lnTo>
                  <a:lnTo>
                    <a:pt x="302389" y="260254"/>
                  </a:lnTo>
                  <a:lnTo>
                    <a:pt x="292320" y="253757"/>
                  </a:lnTo>
                  <a:lnTo>
                    <a:pt x="287266" y="250431"/>
                  </a:lnTo>
                  <a:close/>
                </a:path>
                <a:path w="565785" h="344804">
                  <a:moveTo>
                    <a:pt x="478566" y="252921"/>
                  </a:moveTo>
                  <a:lnTo>
                    <a:pt x="476590" y="258598"/>
                  </a:lnTo>
                  <a:lnTo>
                    <a:pt x="482432" y="260629"/>
                  </a:lnTo>
                  <a:lnTo>
                    <a:pt x="488189" y="262522"/>
                  </a:lnTo>
                  <a:lnTo>
                    <a:pt x="493856" y="264261"/>
                  </a:lnTo>
                  <a:lnTo>
                    <a:pt x="495616" y="258516"/>
                  </a:lnTo>
                  <a:lnTo>
                    <a:pt x="490035" y="256799"/>
                  </a:lnTo>
                  <a:lnTo>
                    <a:pt x="484337" y="254930"/>
                  </a:lnTo>
                  <a:lnTo>
                    <a:pt x="478566" y="252921"/>
                  </a:lnTo>
                  <a:close/>
                </a:path>
                <a:path w="565785" h="344804">
                  <a:moveTo>
                    <a:pt x="444957" y="240123"/>
                  </a:moveTo>
                  <a:lnTo>
                    <a:pt x="442677" y="245692"/>
                  </a:lnTo>
                  <a:lnTo>
                    <a:pt x="448351" y="248022"/>
                  </a:lnTo>
                  <a:lnTo>
                    <a:pt x="453967" y="250254"/>
                  </a:lnTo>
                  <a:lnTo>
                    <a:pt x="459540" y="252382"/>
                  </a:lnTo>
                  <a:lnTo>
                    <a:pt x="461679" y="246750"/>
                  </a:lnTo>
                  <a:lnTo>
                    <a:pt x="456167" y="244648"/>
                  </a:lnTo>
                  <a:lnTo>
                    <a:pt x="450587" y="242439"/>
                  </a:lnTo>
                  <a:lnTo>
                    <a:pt x="444957" y="240123"/>
                  </a:lnTo>
                  <a:close/>
                </a:path>
                <a:path w="565785" h="344804">
                  <a:moveTo>
                    <a:pt x="257354" y="230230"/>
                  </a:moveTo>
                  <a:lnTo>
                    <a:pt x="253933" y="235191"/>
                  </a:lnTo>
                  <a:lnTo>
                    <a:pt x="268880" y="245402"/>
                  </a:lnTo>
                  <a:lnTo>
                    <a:pt x="272253" y="240418"/>
                  </a:lnTo>
                  <a:lnTo>
                    <a:pt x="262318" y="233662"/>
                  </a:lnTo>
                  <a:lnTo>
                    <a:pt x="257354" y="230230"/>
                  </a:lnTo>
                  <a:close/>
                </a:path>
                <a:path w="565785" h="344804">
                  <a:moveTo>
                    <a:pt x="411948" y="225766"/>
                  </a:moveTo>
                  <a:lnTo>
                    <a:pt x="409442" y="231228"/>
                  </a:lnTo>
                  <a:lnTo>
                    <a:pt x="414980" y="233766"/>
                  </a:lnTo>
                  <a:lnTo>
                    <a:pt x="425977" y="238633"/>
                  </a:lnTo>
                  <a:lnTo>
                    <a:pt x="428390" y="233111"/>
                  </a:lnTo>
                  <a:lnTo>
                    <a:pt x="422935" y="230734"/>
                  </a:lnTo>
                  <a:lnTo>
                    <a:pt x="411948" y="225766"/>
                  </a:lnTo>
                  <a:close/>
                </a:path>
                <a:path w="565785" h="344804">
                  <a:moveTo>
                    <a:pt x="227869" y="209430"/>
                  </a:moveTo>
                  <a:lnTo>
                    <a:pt x="224355" y="214308"/>
                  </a:lnTo>
                  <a:lnTo>
                    <a:pt x="229255" y="217843"/>
                  </a:lnTo>
                  <a:lnTo>
                    <a:pt x="239115" y="224824"/>
                  </a:lnTo>
                  <a:lnTo>
                    <a:pt x="242582" y="219913"/>
                  </a:lnTo>
                  <a:lnTo>
                    <a:pt x="237665" y="216446"/>
                  </a:lnTo>
                  <a:lnTo>
                    <a:pt x="227869" y="209430"/>
                  </a:lnTo>
                  <a:close/>
                </a:path>
                <a:path w="565785" h="344804">
                  <a:moveTo>
                    <a:pt x="379432" y="210240"/>
                  </a:moveTo>
                  <a:lnTo>
                    <a:pt x="376750" y="215633"/>
                  </a:lnTo>
                  <a:lnTo>
                    <a:pt x="382193" y="218325"/>
                  </a:lnTo>
                  <a:lnTo>
                    <a:pt x="393040" y="223556"/>
                  </a:lnTo>
                  <a:lnTo>
                    <a:pt x="395626" y="218127"/>
                  </a:lnTo>
                  <a:lnTo>
                    <a:pt x="384836" y="212921"/>
                  </a:lnTo>
                  <a:lnTo>
                    <a:pt x="379432" y="210240"/>
                  </a:lnTo>
                  <a:close/>
                </a:path>
                <a:path w="565785" h="344804">
                  <a:moveTo>
                    <a:pt x="347314" y="193813"/>
                  </a:moveTo>
                  <a:lnTo>
                    <a:pt x="344516" y="199134"/>
                  </a:lnTo>
                  <a:lnTo>
                    <a:pt x="349865" y="201956"/>
                  </a:lnTo>
                  <a:lnTo>
                    <a:pt x="360583" y="207478"/>
                  </a:lnTo>
                  <a:lnTo>
                    <a:pt x="363334" y="202133"/>
                  </a:lnTo>
                  <a:lnTo>
                    <a:pt x="352649" y="196621"/>
                  </a:lnTo>
                  <a:lnTo>
                    <a:pt x="347314" y="193813"/>
                  </a:lnTo>
                  <a:close/>
                </a:path>
                <a:path w="565785" h="344804">
                  <a:moveTo>
                    <a:pt x="198738" y="188099"/>
                  </a:moveTo>
                  <a:lnTo>
                    <a:pt x="195141" y="192932"/>
                  </a:lnTo>
                  <a:lnTo>
                    <a:pt x="209703" y="203685"/>
                  </a:lnTo>
                  <a:lnTo>
                    <a:pt x="213260" y="198832"/>
                  </a:lnTo>
                  <a:lnTo>
                    <a:pt x="203544" y="191686"/>
                  </a:lnTo>
                  <a:lnTo>
                    <a:pt x="198738" y="188099"/>
                  </a:lnTo>
                  <a:close/>
                </a:path>
                <a:path w="565785" h="344804">
                  <a:moveTo>
                    <a:pt x="315608" y="176667"/>
                  </a:moveTo>
                  <a:lnTo>
                    <a:pt x="312696" y="181933"/>
                  </a:lnTo>
                  <a:lnTo>
                    <a:pt x="317948" y="184845"/>
                  </a:lnTo>
                  <a:lnTo>
                    <a:pt x="328547" y="190616"/>
                  </a:lnTo>
                  <a:lnTo>
                    <a:pt x="331416" y="185317"/>
                  </a:lnTo>
                  <a:lnTo>
                    <a:pt x="326116" y="182462"/>
                  </a:lnTo>
                  <a:lnTo>
                    <a:pt x="315608" y="176667"/>
                  </a:lnTo>
                  <a:close/>
                </a:path>
                <a:path w="565785" h="344804">
                  <a:moveTo>
                    <a:pt x="169934" y="166328"/>
                  </a:moveTo>
                  <a:lnTo>
                    <a:pt x="166277" y="171096"/>
                  </a:lnTo>
                  <a:lnTo>
                    <a:pt x="180666" y="182073"/>
                  </a:lnTo>
                  <a:lnTo>
                    <a:pt x="184294" y="177267"/>
                  </a:lnTo>
                  <a:lnTo>
                    <a:pt x="169934" y="166328"/>
                  </a:lnTo>
                  <a:close/>
                </a:path>
                <a:path w="565785" h="344804">
                  <a:moveTo>
                    <a:pt x="284205" y="158911"/>
                  </a:moveTo>
                  <a:lnTo>
                    <a:pt x="281195" y="164128"/>
                  </a:lnTo>
                  <a:lnTo>
                    <a:pt x="296914" y="173106"/>
                  </a:lnTo>
                  <a:lnTo>
                    <a:pt x="299873" y="167864"/>
                  </a:lnTo>
                  <a:lnTo>
                    <a:pt x="284205" y="158911"/>
                  </a:lnTo>
                  <a:close/>
                </a:path>
                <a:path w="565785" h="344804">
                  <a:moveTo>
                    <a:pt x="141444" y="144141"/>
                  </a:moveTo>
                  <a:lnTo>
                    <a:pt x="137721" y="148864"/>
                  </a:lnTo>
                  <a:lnTo>
                    <a:pt x="151956" y="160027"/>
                  </a:lnTo>
                  <a:lnTo>
                    <a:pt x="155657" y="155279"/>
                  </a:lnTo>
                  <a:lnTo>
                    <a:pt x="141444" y="144141"/>
                  </a:lnTo>
                  <a:close/>
                </a:path>
                <a:path w="565785" h="344804">
                  <a:moveTo>
                    <a:pt x="253098" y="140637"/>
                  </a:moveTo>
                  <a:lnTo>
                    <a:pt x="250009" y="145797"/>
                  </a:lnTo>
                  <a:lnTo>
                    <a:pt x="265568" y="155020"/>
                  </a:lnTo>
                  <a:lnTo>
                    <a:pt x="268621" y="149839"/>
                  </a:lnTo>
                  <a:lnTo>
                    <a:pt x="253098" y="140637"/>
                  </a:lnTo>
                  <a:close/>
                </a:path>
                <a:path w="565785" h="344804">
                  <a:moveTo>
                    <a:pt x="113249" y="121565"/>
                  </a:moveTo>
                  <a:lnTo>
                    <a:pt x="109458" y="126230"/>
                  </a:lnTo>
                  <a:lnTo>
                    <a:pt x="123551" y="137595"/>
                  </a:lnTo>
                  <a:lnTo>
                    <a:pt x="127314" y="132894"/>
                  </a:lnTo>
                  <a:lnTo>
                    <a:pt x="113249" y="121565"/>
                  </a:lnTo>
                  <a:close/>
                </a:path>
                <a:path w="565785" h="344804">
                  <a:moveTo>
                    <a:pt x="222263" y="121881"/>
                  </a:moveTo>
                  <a:lnTo>
                    <a:pt x="219102" y="127005"/>
                  </a:lnTo>
                  <a:lnTo>
                    <a:pt x="234522" y="136455"/>
                  </a:lnTo>
                  <a:lnTo>
                    <a:pt x="237647" y="131320"/>
                  </a:lnTo>
                  <a:lnTo>
                    <a:pt x="222263" y="121881"/>
                  </a:lnTo>
                  <a:close/>
                </a:path>
                <a:path w="565785" h="344804">
                  <a:moveTo>
                    <a:pt x="191682" y="102715"/>
                  </a:moveTo>
                  <a:lnTo>
                    <a:pt x="188448" y="107795"/>
                  </a:lnTo>
                  <a:lnTo>
                    <a:pt x="203742" y="117453"/>
                  </a:lnTo>
                  <a:lnTo>
                    <a:pt x="206938" y="112353"/>
                  </a:lnTo>
                  <a:lnTo>
                    <a:pt x="191682" y="102715"/>
                  </a:lnTo>
                  <a:close/>
                </a:path>
                <a:path w="565785" h="344804">
                  <a:moveTo>
                    <a:pt x="85349" y="98615"/>
                  </a:moveTo>
                  <a:lnTo>
                    <a:pt x="81497" y="103234"/>
                  </a:lnTo>
                  <a:lnTo>
                    <a:pt x="86018" y="107017"/>
                  </a:lnTo>
                  <a:lnTo>
                    <a:pt x="95443" y="114786"/>
                  </a:lnTo>
                  <a:lnTo>
                    <a:pt x="99263" y="110145"/>
                  </a:lnTo>
                  <a:lnTo>
                    <a:pt x="85349" y="98615"/>
                  </a:lnTo>
                  <a:close/>
                </a:path>
                <a:path w="565785" h="344804">
                  <a:moveTo>
                    <a:pt x="161363" y="83139"/>
                  </a:moveTo>
                  <a:lnTo>
                    <a:pt x="158061" y="88168"/>
                  </a:lnTo>
                  <a:lnTo>
                    <a:pt x="173225" y="98038"/>
                  </a:lnTo>
                  <a:lnTo>
                    <a:pt x="176483" y="92974"/>
                  </a:lnTo>
                  <a:lnTo>
                    <a:pt x="161363" y="83139"/>
                  </a:lnTo>
                  <a:close/>
                </a:path>
                <a:path w="565785" h="344804">
                  <a:moveTo>
                    <a:pt x="57769" y="75279"/>
                  </a:moveTo>
                  <a:lnTo>
                    <a:pt x="53845" y="79837"/>
                  </a:lnTo>
                  <a:lnTo>
                    <a:pt x="67630" y="91587"/>
                  </a:lnTo>
                  <a:lnTo>
                    <a:pt x="71517" y="86993"/>
                  </a:lnTo>
                  <a:lnTo>
                    <a:pt x="57769" y="75279"/>
                  </a:lnTo>
                  <a:close/>
                </a:path>
                <a:path w="565785" h="344804">
                  <a:moveTo>
                    <a:pt x="131318" y="63152"/>
                  </a:moveTo>
                  <a:lnTo>
                    <a:pt x="127947" y="68134"/>
                  </a:lnTo>
                  <a:lnTo>
                    <a:pt x="142974" y="78202"/>
                  </a:lnTo>
                  <a:lnTo>
                    <a:pt x="146303" y="73198"/>
                  </a:lnTo>
                  <a:lnTo>
                    <a:pt x="131318" y="63152"/>
                  </a:lnTo>
                  <a:close/>
                </a:path>
                <a:path w="565785" h="344804">
                  <a:moveTo>
                    <a:pt x="30600" y="51443"/>
                  </a:moveTo>
                  <a:lnTo>
                    <a:pt x="26582" y="55923"/>
                  </a:lnTo>
                  <a:lnTo>
                    <a:pt x="30773" y="59684"/>
                  </a:lnTo>
                  <a:lnTo>
                    <a:pt x="40162" y="67957"/>
                  </a:lnTo>
                  <a:lnTo>
                    <a:pt x="44126" y="63432"/>
                  </a:lnTo>
                  <a:lnTo>
                    <a:pt x="34772" y="55181"/>
                  </a:lnTo>
                  <a:lnTo>
                    <a:pt x="30600" y="51443"/>
                  </a:lnTo>
                  <a:close/>
                </a:path>
                <a:path w="565785" h="344804">
                  <a:moveTo>
                    <a:pt x="101541" y="42760"/>
                  </a:moveTo>
                  <a:lnTo>
                    <a:pt x="98107" y="47699"/>
                  </a:lnTo>
                  <a:lnTo>
                    <a:pt x="112983" y="57967"/>
                  </a:lnTo>
                  <a:lnTo>
                    <a:pt x="116385" y="52995"/>
                  </a:lnTo>
                  <a:lnTo>
                    <a:pt x="111377" y="49579"/>
                  </a:lnTo>
                  <a:lnTo>
                    <a:pt x="101541" y="42760"/>
                  </a:lnTo>
                  <a:close/>
                </a:path>
                <a:path w="565785" h="344804">
                  <a:moveTo>
                    <a:pt x="4284" y="26816"/>
                  </a:moveTo>
                  <a:lnTo>
                    <a:pt x="0" y="31046"/>
                  </a:lnTo>
                  <a:lnTo>
                    <a:pt x="3315" y="34409"/>
                  </a:lnTo>
                  <a:lnTo>
                    <a:pt x="7744" y="38660"/>
                  </a:lnTo>
                  <a:lnTo>
                    <a:pt x="13158" y="43689"/>
                  </a:lnTo>
                  <a:lnTo>
                    <a:pt x="17251" y="39283"/>
                  </a:lnTo>
                  <a:lnTo>
                    <a:pt x="11844" y="34264"/>
                  </a:lnTo>
                  <a:lnTo>
                    <a:pt x="7473" y="30060"/>
                  </a:lnTo>
                  <a:lnTo>
                    <a:pt x="4284" y="26816"/>
                  </a:lnTo>
                  <a:close/>
                </a:path>
                <a:path w="565785" h="344804">
                  <a:moveTo>
                    <a:pt x="72141" y="21880"/>
                  </a:moveTo>
                  <a:lnTo>
                    <a:pt x="68597" y="26733"/>
                  </a:lnTo>
                  <a:lnTo>
                    <a:pt x="73259" y="30128"/>
                  </a:lnTo>
                  <a:lnTo>
                    <a:pt x="83292" y="37296"/>
                  </a:lnTo>
                  <a:lnTo>
                    <a:pt x="86781" y="32396"/>
                  </a:lnTo>
                  <a:lnTo>
                    <a:pt x="81683" y="28778"/>
                  </a:lnTo>
                  <a:lnTo>
                    <a:pt x="72141" y="21880"/>
                  </a:lnTo>
                  <a:close/>
                </a:path>
                <a:path w="565785" h="344804">
                  <a:moveTo>
                    <a:pt x="25830" y="3981"/>
                  </a:moveTo>
                  <a:lnTo>
                    <a:pt x="11682" y="15191"/>
                  </a:lnTo>
                  <a:lnTo>
                    <a:pt x="15419" y="19904"/>
                  </a:lnTo>
                  <a:lnTo>
                    <a:pt x="29566" y="8708"/>
                  </a:lnTo>
                  <a:lnTo>
                    <a:pt x="25830" y="3981"/>
                  </a:lnTo>
                  <a:close/>
                </a:path>
                <a:path w="565785" h="344804">
                  <a:moveTo>
                    <a:pt x="43639" y="0"/>
                  </a:moveTo>
                  <a:lnTo>
                    <a:pt x="39776" y="4618"/>
                  </a:lnTo>
                  <a:lnTo>
                    <a:pt x="43606" y="7811"/>
                  </a:lnTo>
                  <a:lnTo>
                    <a:pt x="48409" y="11620"/>
                  </a:lnTo>
                  <a:lnTo>
                    <a:pt x="54057" y="15923"/>
                  </a:lnTo>
                  <a:lnTo>
                    <a:pt x="57701" y="11127"/>
                  </a:lnTo>
                  <a:lnTo>
                    <a:pt x="52128" y="6887"/>
                  </a:lnTo>
                  <a:lnTo>
                    <a:pt x="47401" y="3150"/>
                  </a:lnTo>
                  <a:lnTo>
                    <a:pt x="43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34757" y="6169875"/>
              <a:ext cx="1066165" cy="360045"/>
            </a:xfrm>
            <a:custGeom>
              <a:avLst/>
              <a:gdLst/>
              <a:ahLst/>
              <a:cxnLst/>
              <a:rect l="l" t="t" r="r" b="b"/>
              <a:pathLst>
                <a:path w="1066164" h="360045">
                  <a:moveTo>
                    <a:pt x="1065682" y="229958"/>
                  </a:moveTo>
                  <a:lnTo>
                    <a:pt x="1010920" y="52222"/>
                  </a:lnTo>
                  <a:lnTo>
                    <a:pt x="984250" y="18415"/>
                  </a:lnTo>
                  <a:lnTo>
                    <a:pt x="926058" y="2286"/>
                  </a:lnTo>
                  <a:lnTo>
                    <a:pt x="925487" y="2260"/>
                  </a:lnTo>
                  <a:lnTo>
                    <a:pt x="925487" y="161505"/>
                  </a:lnTo>
                  <a:lnTo>
                    <a:pt x="889469" y="175958"/>
                  </a:lnTo>
                  <a:lnTo>
                    <a:pt x="848664" y="188480"/>
                  </a:lnTo>
                  <a:lnTo>
                    <a:pt x="803706" y="199186"/>
                  </a:lnTo>
                  <a:lnTo>
                    <a:pt x="755218" y="208216"/>
                  </a:lnTo>
                  <a:lnTo>
                    <a:pt x="703859" y="215671"/>
                  </a:lnTo>
                  <a:lnTo>
                    <a:pt x="650227" y="221691"/>
                  </a:lnTo>
                  <a:lnTo>
                    <a:pt x="594982" y="226402"/>
                  </a:lnTo>
                  <a:lnTo>
                    <a:pt x="538734" y="229920"/>
                  </a:lnTo>
                  <a:lnTo>
                    <a:pt x="482117" y="232359"/>
                  </a:lnTo>
                  <a:lnTo>
                    <a:pt x="425780" y="233857"/>
                  </a:lnTo>
                  <a:lnTo>
                    <a:pt x="370332" y="234530"/>
                  </a:lnTo>
                  <a:lnTo>
                    <a:pt x="316420" y="234505"/>
                  </a:lnTo>
                  <a:lnTo>
                    <a:pt x="366547" y="224320"/>
                  </a:lnTo>
                  <a:lnTo>
                    <a:pt x="418655" y="214274"/>
                  </a:lnTo>
                  <a:lnTo>
                    <a:pt x="472173" y="204533"/>
                  </a:lnTo>
                  <a:lnTo>
                    <a:pt x="526567" y="195287"/>
                  </a:lnTo>
                  <a:lnTo>
                    <a:pt x="581266" y="186728"/>
                  </a:lnTo>
                  <a:lnTo>
                    <a:pt x="635698" y="179044"/>
                  </a:lnTo>
                  <a:lnTo>
                    <a:pt x="689305" y="172402"/>
                  </a:lnTo>
                  <a:lnTo>
                    <a:pt x="741540" y="167005"/>
                  </a:lnTo>
                  <a:lnTo>
                    <a:pt x="791845" y="163042"/>
                  </a:lnTo>
                  <a:lnTo>
                    <a:pt x="839635" y="160667"/>
                  </a:lnTo>
                  <a:lnTo>
                    <a:pt x="884377" y="160108"/>
                  </a:lnTo>
                  <a:lnTo>
                    <a:pt x="925487" y="161505"/>
                  </a:lnTo>
                  <a:lnTo>
                    <a:pt x="925487" y="2260"/>
                  </a:lnTo>
                  <a:lnTo>
                    <a:pt x="887120" y="0"/>
                  </a:lnTo>
                  <a:lnTo>
                    <a:pt x="842683" y="1117"/>
                  </a:lnTo>
                  <a:lnTo>
                    <a:pt x="793521" y="5283"/>
                  </a:lnTo>
                  <a:lnTo>
                    <a:pt x="740435" y="12179"/>
                  </a:lnTo>
                  <a:lnTo>
                    <a:pt x="684225" y="21463"/>
                  </a:lnTo>
                  <a:lnTo>
                    <a:pt x="625665" y="32791"/>
                  </a:lnTo>
                  <a:lnTo>
                    <a:pt x="565556" y="45821"/>
                  </a:lnTo>
                  <a:lnTo>
                    <a:pt x="504698" y="60210"/>
                  </a:lnTo>
                  <a:lnTo>
                    <a:pt x="443865" y="75628"/>
                  </a:lnTo>
                  <a:lnTo>
                    <a:pt x="383844" y="91744"/>
                  </a:lnTo>
                  <a:lnTo>
                    <a:pt x="325450" y="108191"/>
                  </a:lnTo>
                  <a:lnTo>
                    <a:pt x="269455" y="124663"/>
                  </a:lnTo>
                  <a:lnTo>
                    <a:pt x="216662" y="140792"/>
                  </a:lnTo>
                  <a:lnTo>
                    <a:pt x="167855" y="156248"/>
                  </a:lnTo>
                  <a:lnTo>
                    <a:pt x="123837" y="170700"/>
                  </a:lnTo>
                  <a:lnTo>
                    <a:pt x="85382" y="183807"/>
                  </a:lnTo>
                  <a:lnTo>
                    <a:pt x="28333" y="204622"/>
                  </a:lnTo>
                  <a:lnTo>
                    <a:pt x="0" y="222605"/>
                  </a:lnTo>
                  <a:lnTo>
                    <a:pt x="43472" y="307784"/>
                  </a:lnTo>
                  <a:lnTo>
                    <a:pt x="193268" y="329006"/>
                  </a:lnTo>
                  <a:lnTo>
                    <a:pt x="527824" y="359702"/>
                  </a:lnTo>
                  <a:lnTo>
                    <a:pt x="874928" y="350443"/>
                  </a:lnTo>
                  <a:lnTo>
                    <a:pt x="1062355" y="251777"/>
                  </a:lnTo>
                  <a:lnTo>
                    <a:pt x="1064361" y="244094"/>
                  </a:lnTo>
                  <a:lnTo>
                    <a:pt x="1065466" y="236829"/>
                  </a:lnTo>
                  <a:lnTo>
                    <a:pt x="1065682" y="229958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5140" y="6272179"/>
              <a:ext cx="1034415" cy="249554"/>
            </a:xfrm>
            <a:custGeom>
              <a:avLst/>
              <a:gdLst/>
              <a:ahLst/>
              <a:cxnLst/>
              <a:rect l="l" t="t" r="r" b="b"/>
              <a:pathLst>
                <a:path w="1034414" h="249554">
                  <a:moveTo>
                    <a:pt x="993758" y="0"/>
                  </a:moveTo>
                  <a:lnTo>
                    <a:pt x="962495" y="37985"/>
                  </a:lnTo>
                  <a:lnTo>
                    <a:pt x="910169" y="70131"/>
                  </a:lnTo>
                  <a:lnTo>
                    <a:pt x="849428" y="92720"/>
                  </a:lnTo>
                  <a:lnTo>
                    <a:pt x="773798" y="111245"/>
                  </a:lnTo>
                  <a:lnTo>
                    <a:pt x="730447" y="118979"/>
                  </a:lnTo>
                  <a:lnTo>
                    <a:pt x="683430" y="125689"/>
                  </a:lnTo>
                  <a:lnTo>
                    <a:pt x="632767" y="131374"/>
                  </a:lnTo>
                  <a:lnTo>
                    <a:pt x="578476" y="136030"/>
                  </a:lnTo>
                  <a:lnTo>
                    <a:pt x="520576" y="139657"/>
                  </a:lnTo>
                  <a:lnTo>
                    <a:pt x="459087" y="142250"/>
                  </a:lnTo>
                  <a:lnTo>
                    <a:pt x="394026" y="143808"/>
                  </a:lnTo>
                  <a:lnTo>
                    <a:pt x="325414" y="144327"/>
                  </a:lnTo>
                  <a:lnTo>
                    <a:pt x="230358" y="143346"/>
                  </a:lnTo>
                  <a:lnTo>
                    <a:pt x="169443" y="141774"/>
                  </a:lnTo>
                  <a:lnTo>
                    <a:pt x="114581" y="139773"/>
                  </a:lnTo>
                  <a:lnTo>
                    <a:pt x="67140" y="137600"/>
                  </a:lnTo>
                  <a:lnTo>
                    <a:pt x="0" y="133761"/>
                  </a:lnTo>
                  <a:lnTo>
                    <a:pt x="31038" y="194565"/>
                  </a:lnTo>
                  <a:lnTo>
                    <a:pt x="110267" y="206220"/>
                  </a:lnTo>
                  <a:lnTo>
                    <a:pt x="153512" y="212017"/>
                  </a:lnTo>
                  <a:lnTo>
                    <a:pt x="203393" y="218267"/>
                  </a:lnTo>
                  <a:lnTo>
                    <a:pt x="258838" y="224665"/>
                  </a:lnTo>
                  <a:lnTo>
                    <a:pt x="318778" y="230910"/>
                  </a:lnTo>
                  <a:lnTo>
                    <a:pt x="382142" y="236698"/>
                  </a:lnTo>
                  <a:lnTo>
                    <a:pt x="447861" y="241727"/>
                  </a:lnTo>
                  <a:lnTo>
                    <a:pt x="514865" y="245694"/>
                  </a:lnTo>
                  <a:lnTo>
                    <a:pt x="582083" y="248296"/>
                  </a:lnTo>
                  <a:lnTo>
                    <a:pt x="648446" y="249231"/>
                  </a:lnTo>
                  <a:lnTo>
                    <a:pt x="721087" y="247912"/>
                  </a:lnTo>
                  <a:lnTo>
                    <a:pt x="786454" y="243977"/>
                  </a:lnTo>
                  <a:lnTo>
                    <a:pt x="844429" y="237458"/>
                  </a:lnTo>
                  <a:lnTo>
                    <a:pt x="894896" y="228387"/>
                  </a:lnTo>
                  <a:lnTo>
                    <a:pt x="937737" y="216796"/>
                  </a:lnTo>
                  <a:lnTo>
                    <a:pt x="1000070" y="186181"/>
                  </a:lnTo>
                  <a:lnTo>
                    <a:pt x="1030489" y="145868"/>
                  </a:lnTo>
                  <a:lnTo>
                    <a:pt x="1033876" y="130392"/>
                  </a:lnTo>
                  <a:lnTo>
                    <a:pt x="1032912" y="123940"/>
                  </a:lnTo>
                  <a:lnTo>
                    <a:pt x="993758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50048" y="6292392"/>
              <a:ext cx="1030605" cy="232410"/>
            </a:xfrm>
            <a:custGeom>
              <a:avLst/>
              <a:gdLst/>
              <a:ahLst/>
              <a:cxnLst/>
              <a:rect l="l" t="t" r="r" b="b"/>
              <a:pathLst>
                <a:path w="1030605" h="232409">
                  <a:moveTo>
                    <a:pt x="14262" y="111125"/>
                  </a:moveTo>
                  <a:lnTo>
                    <a:pt x="0" y="110210"/>
                  </a:lnTo>
                  <a:lnTo>
                    <a:pt x="6515" y="122961"/>
                  </a:lnTo>
                  <a:lnTo>
                    <a:pt x="11874" y="120218"/>
                  </a:lnTo>
                  <a:lnTo>
                    <a:pt x="10172" y="116890"/>
                  </a:lnTo>
                  <a:lnTo>
                    <a:pt x="13881" y="117132"/>
                  </a:lnTo>
                  <a:lnTo>
                    <a:pt x="14262" y="111125"/>
                  </a:lnTo>
                  <a:close/>
                </a:path>
                <a:path w="1030605" h="232409">
                  <a:moveTo>
                    <a:pt x="27089" y="150037"/>
                  </a:moveTo>
                  <a:lnTo>
                    <a:pt x="19481" y="135128"/>
                  </a:lnTo>
                  <a:lnTo>
                    <a:pt x="14109" y="137871"/>
                  </a:lnTo>
                  <a:lnTo>
                    <a:pt x="21729" y="152781"/>
                  </a:lnTo>
                  <a:lnTo>
                    <a:pt x="27089" y="150037"/>
                  </a:lnTo>
                  <a:close/>
                </a:path>
                <a:path w="1030605" h="232409">
                  <a:moveTo>
                    <a:pt x="45478" y="172770"/>
                  </a:moveTo>
                  <a:lnTo>
                    <a:pt x="38100" y="171615"/>
                  </a:lnTo>
                  <a:lnTo>
                    <a:pt x="34709" y="164947"/>
                  </a:lnTo>
                  <a:lnTo>
                    <a:pt x="29349" y="167678"/>
                  </a:lnTo>
                  <a:lnTo>
                    <a:pt x="34137" y="177088"/>
                  </a:lnTo>
                  <a:lnTo>
                    <a:pt x="44551" y="178714"/>
                  </a:lnTo>
                  <a:lnTo>
                    <a:pt x="45478" y="172770"/>
                  </a:lnTo>
                  <a:close/>
                </a:path>
                <a:path w="1030605" h="232409">
                  <a:moveTo>
                    <a:pt x="49657" y="113195"/>
                  </a:moveTo>
                  <a:lnTo>
                    <a:pt x="31940" y="112191"/>
                  </a:lnTo>
                  <a:lnTo>
                    <a:pt x="31584" y="118198"/>
                  </a:lnTo>
                  <a:lnTo>
                    <a:pt x="49326" y="119202"/>
                  </a:lnTo>
                  <a:lnTo>
                    <a:pt x="49657" y="113195"/>
                  </a:lnTo>
                  <a:close/>
                </a:path>
                <a:path w="1030605" h="232409">
                  <a:moveTo>
                    <a:pt x="80860" y="178079"/>
                  </a:moveTo>
                  <a:lnTo>
                    <a:pt x="63080" y="175450"/>
                  </a:lnTo>
                  <a:lnTo>
                    <a:pt x="62191" y="181406"/>
                  </a:lnTo>
                  <a:lnTo>
                    <a:pt x="80010" y="184023"/>
                  </a:lnTo>
                  <a:lnTo>
                    <a:pt x="80860" y="178079"/>
                  </a:lnTo>
                  <a:close/>
                </a:path>
                <a:path w="1030605" h="232409">
                  <a:moveTo>
                    <a:pt x="85090" y="115011"/>
                  </a:moveTo>
                  <a:lnTo>
                    <a:pt x="67360" y="114134"/>
                  </a:lnTo>
                  <a:lnTo>
                    <a:pt x="67056" y="120154"/>
                  </a:lnTo>
                  <a:lnTo>
                    <a:pt x="84797" y="121018"/>
                  </a:lnTo>
                  <a:lnTo>
                    <a:pt x="85090" y="115011"/>
                  </a:lnTo>
                  <a:close/>
                </a:path>
                <a:path w="1030605" h="232409">
                  <a:moveTo>
                    <a:pt x="116459" y="183121"/>
                  </a:moveTo>
                  <a:lnTo>
                    <a:pt x="98666" y="180632"/>
                  </a:lnTo>
                  <a:lnTo>
                    <a:pt x="97815" y="186588"/>
                  </a:lnTo>
                  <a:lnTo>
                    <a:pt x="115646" y="189077"/>
                  </a:lnTo>
                  <a:lnTo>
                    <a:pt x="116459" y="183121"/>
                  </a:lnTo>
                  <a:close/>
                </a:path>
                <a:path w="1030605" h="232409">
                  <a:moveTo>
                    <a:pt x="120535" y="116586"/>
                  </a:moveTo>
                  <a:lnTo>
                    <a:pt x="102806" y="115824"/>
                  </a:lnTo>
                  <a:lnTo>
                    <a:pt x="102552" y="121843"/>
                  </a:lnTo>
                  <a:lnTo>
                    <a:pt x="120294" y="122605"/>
                  </a:lnTo>
                  <a:lnTo>
                    <a:pt x="120535" y="116586"/>
                  </a:lnTo>
                  <a:close/>
                </a:path>
                <a:path w="1030605" h="232409">
                  <a:moveTo>
                    <a:pt x="152095" y="187934"/>
                  </a:moveTo>
                  <a:lnTo>
                    <a:pt x="134277" y="185559"/>
                  </a:lnTo>
                  <a:lnTo>
                    <a:pt x="133477" y="191516"/>
                  </a:lnTo>
                  <a:lnTo>
                    <a:pt x="151307" y="193890"/>
                  </a:lnTo>
                  <a:lnTo>
                    <a:pt x="152095" y="187934"/>
                  </a:lnTo>
                  <a:close/>
                </a:path>
                <a:path w="1030605" h="232409">
                  <a:moveTo>
                    <a:pt x="155994" y="117932"/>
                  </a:moveTo>
                  <a:lnTo>
                    <a:pt x="138264" y="117297"/>
                  </a:lnTo>
                  <a:lnTo>
                    <a:pt x="138036" y="123304"/>
                  </a:lnTo>
                  <a:lnTo>
                    <a:pt x="155790" y="123952"/>
                  </a:lnTo>
                  <a:lnTo>
                    <a:pt x="155994" y="117932"/>
                  </a:lnTo>
                  <a:close/>
                </a:path>
                <a:path w="1030605" h="232409">
                  <a:moveTo>
                    <a:pt x="187744" y="192493"/>
                  </a:moveTo>
                  <a:lnTo>
                    <a:pt x="169913" y="190233"/>
                  </a:lnTo>
                  <a:lnTo>
                    <a:pt x="169151" y="196202"/>
                  </a:lnTo>
                  <a:lnTo>
                    <a:pt x="187007" y="198462"/>
                  </a:lnTo>
                  <a:lnTo>
                    <a:pt x="187744" y="192493"/>
                  </a:lnTo>
                  <a:close/>
                </a:path>
                <a:path w="1030605" h="232409">
                  <a:moveTo>
                    <a:pt x="191465" y="119075"/>
                  </a:moveTo>
                  <a:lnTo>
                    <a:pt x="173723" y="118541"/>
                  </a:lnTo>
                  <a:lnTo>
                    <a:pt x="173532" y="124548"/>
                  </a:lnTo>
                  <a:lnTo>
                    <a:pt x="191287" y="125082"/>
                  </a:lnTo>
                  <a:lnTo>
                    <a:pt x="191465" y="119075"/>
                  </a:lnTo>
                  <a:close/>
                </a:path>
                <a:path w="1030605" h="232409">
                  <a:moveTo>
                    <a:pt x="223418" y="196811"/>
                  </a:moveTo>
                  <a:lnTo>
                    <a:pt x="205574" y="194678"/>
                  </a:lnTo>
                  <a:lnTo>
                    <a:pt x="204851" y="200647"/>
                  </a:lnTo>
                  <a:lnTo>
                    <a:pt x="222719" y="202780"/>
                  </a:lnTo>
                  <a:lnTo>
                    <a:pt x="223418" y="196811"/>
                  </a:lnTo>
                  <a:close/>
                </a:path>
                <a:path w="1030605" h="232409">
                  <a:moveTo>
                    <a:pt x="226936" y="119951"/>
                  </a:moveTo>
                  <a:lnTo>
                    <a:pt x="209194" y="119532"/>
                  </a:lnTo>
                  <a:lnTo>
                    <a:pt x="209042" y="125552"/>
                  </a:lnTo>
                  <a:lnTo>
                    <a:pt x="226809" y="125958"/>
                  </a:lnTo>
                  <a:lnTo>
                    <a:pt x="226936" y="119951"/>
                  </a:lnTo>
                  <a:close/>
                </a:path>
                <a:path w="1030605" h="232409">
                  <a:moveTo>
                    <a:pt x="259118" y="200888"/>
                  </a:moveTo>
                  <a:lnTo>
                    <a:pt x="241274" y="198882"/>
                  </a:lnTo>
                  <a:lnTo>
                    <a:pt x="240588" y="204863"/>
                  </a:lnTo>
                  <a:lnTo>
                    <a:pt x="258457" y="206870"/>
                  </a:lnTo>
                  <a:lnTo>
                    <a:pt x="259118" y="200888"/>
                  </a:lnTo>
                  <a:close/>
                </a:path>
                <a:path w="1030605" h="232409">
                  <a:moveTo>
                    <a:pt x="262407" y="120599"/>
                  </a:moveTo>
                  <a:lnTo>
                    <a:pt x="244665" y="120294"/>
                  </a:lnTo>
                  <a:lnTo>
                    <a:pt x="244563" y="126314"/>
                  </a:lnTo>
                  <a:lnTo>
                    <a:pt x="262318" y="126606"/>
                  </a:lnTo>
                  <a:lnTo>
                    <a:pt x="262407" y="120599"/>
                  </a:lnTo>
                  <a:close/>
                </a:path>
                <a:path w="1030605" h="232409">
                  <a:moveTo>
                    <a:pt x="294843" y="204749"/>
                  </a:moveTo>
                  <a:lnTo>
                    <a:pt x="276974" y="202857"/>
                  </a:lnTo>
                  <a:lnTo>
                    <a:pt x="276339" y="208838"/>
                  </a:lnTo>
                  <a:lnTo>
                    <a:pt x="294220" y="210731"/>
                  </a:lnTo>
                  <a:lnTo>
                    <a:pt x="294843" y="204749"/>
                  </a:lnTo>
                  <a:close/>
                </a:path>
                <a:path w="1030605" h="232409">
                  <a:moveTo>
                    <a:pt x="297878" y="120992"/>
                  </a:moveTo>
                  <a:lnTo>
                    <a:pt x="280149" y="120827"/>
                  </a:lnTo>
                  <a:lnTo>
                    <a:pt x="280085" y="126847"/>
                  </a:lnTo>
                  <a:lnTo>
                    <a:pt x="297840" y="127012"/>
                  </a:lnTo>
                  <a:lnTo>
                    <a:pt x="297878" y="120992"/>
                  </a:lnTo>
                  <a:close/>
                </a:path>
                <a:path w="1030605" h="232409">
                  <a:moveTo>
                    <a:pt x="330606" y="208330"/>
                  </a:moveTo>
                  <a:lnTo>
                    <a:pt x="312724" y="206565"/>
                  </a:lnTo>
                  <a:lnTo>
                    <a:pt x="312127" y="212559"/>
                  </a:lnTo>
                  <a:lnTo>
                    <a:pt x="330022" y="214325"/>
                  </a:lnTo>
                  <a:lnTo>
                    <a:pt x="330606" y="208330"/>
                  </a:lnTo>
                  <a:close/>
                </a:path>
                <a:path w="1030605" h="232409">
                  <a:moveTo>
                    <a:pt x="333362" y="121119"/>
                  </a:moveTo>
                  <a:lnTo>
                    <a:pt x="315620" y="121094"/>
                  </a:lnTo>
                  <a:lnTo>
                    <a:pt x="315607" y="127101"/>
                  </a:lnTo>
                  <a:lnTo>
                    <a:pt x="333362" y="127127"/>
                  </a:lnTo>
                  <a:lnTo>
                    <a:pt x="333362" y="121119"/>
                  </a:lnTo>
                  <a:close/>
                </a:path>
                <a:path w="1030605" h="232409">
                  <a:moveTo>
                    <a:pt x="366382" y="211658"/>
                  </a:moveTo>
                  <a:lnTo>
                    <a:pt x="348475" y="210032"/>
                  </a:lnTo>
                  <a:lnTo>
                    <a:pt x="347929" y="216027"/>
                  </a:lnTo>
                  <a:lnTo>
                    <a:pt x="365836" y="217652"/>
                  </a:lnTo>
                  <a:lnTo>
                    <a:pt x="366382" y="211658"/>
                  </a:lnTo>
                  <a:close/>
                </a:path>
                <a:path w="1030605" h="232409">
                  <a:moveTo>
                    <a:pt x="368884" y="126961"/>
                  </a:moveTo>
                  <a:lnTo>
                    <a:pt x="368833" y="120942"/>
                  </a:lnTo>
                  <a:lnTo>
                    <a:pt x="351104" y="121069"/>
                  </a:lnTo>
                  <a:lnTo>
                    <a:pt x="351116" y="127076"/>
                  </a:lnTo>
                  <a:lnTo>
                    <a:pt x="368884" y="126961"/>
                  </a:lnTo>
                  <a:close/>
                </a:path>
                <a:path w="1030605" h="232409">
                  <a:moveTo>
                    <a:pt x="402170" y="214693"/>
                  </a:moveTo>
                  <a:lnTo>
                    <a:pt x="384276" y="213220"/>
                  </a:lnTo>
                  <a:lnTo>
                    <a:pt x="383755" y="219214"/>
                  </a:lnTo>
                  <a:lnTo>
                    <a:pt x="401688" y="220700"/>
                  </a:lnTo>
                  <a:lnTo>
                    <a:pt x="402170" y="214693"/>
                  </a:lnTo>
                  <a:close/>
                </a:path>
                <a:path w="1030605" h="232409">
                  <a:moveTo>
                    <a:pt x="404406" y="126517"/>
                  </a:moveTo>
                  <a:lnTo>
                    <a:pt x="404304" y="120497"/>
                  </a:lnTo>
                  <a:lnTo>
                    <a:pt x="386562" y="120764"/>
                  </a:lnTo>
                  <a:lnTo>
                    <a:pt x="386651" y="126771"/>
                  </a:lnTo>
                  <a:lnTo>
                    <a:pt x="404406" y="126517"/>
                  </a:lnTo>
                  <a:close/>
                </a:path>
                <a:path w="1030605" h="232409">
                  <a:moveTo>
                    <a:pt x="437984" y="217449"/>
                  </a:moveTo>
                  <a:lnTo>
                    <a:pt x="420077" y="216115"/>
                  </a:lnTo>
                  <a:lnTo>
                    <a:pt x="419620" y="222110"/>
                  </a:lnTo>
                  <a:lnTo>
                    <a:pt x="437553" y="223456"/>
                  </a:lnTo>
                  <a:lnTo>
                    <a:pt x="437984" y="217449"/>
                  </a:lnTo>
                  <a:close/>
                </a:path>
                <a:path w="1030605" h="232409">
                  <a:moveTo>
                    <a:pt x="439915" y="125768"/>
                  </a:moveTo>
                  <a:lnTo>
                    <a:pt x="439762" y="119748"/>
                  </a:lnTo>
                  <a:lnTo>
                    <a:pt x="422033" y="120154"/>
                  </a:lnTo>
                  <a:lnTo>
                    <a:pt x="422160" y="126174"/>
                  </a:lnTo>
                  <a:lnTo>
                    <a:pt x="439915" y="125768"/>
                  </a:lnTo>
                  <a:close/>
                </a:path>
                <a:path w="1030605" h="232409">
                  <a:moveTo>
                    <a:pt x="473824" y="219875"/>
                  </a:moveTo>
                  <a:lnTo>
                    <a:pt x="455904" y="218706"/>
                  </a:lnTo>
                  <a:lnTo>
                    <a:pt x="455498" y="224713"/>
                  </a:lnTo>
                  <a:lnTo>
                    <a:pt x="473443" y="225869"/>
                  </a:lnTo>
                  <a:lnTo>
                    <a:pt x="473824" y="219875"/>
                  </a:lnTo>
                  <a:close/>
                </a:path>
                <a:path w="1030605" h="232409">
                  <a:moveTo>
                    <a:pt x="475424" y="124663"/>
                  </a:moveTo>
                  <a:lnTo>
                    <a:pt x="475208" y="118643"/>
                  </a:lnTo>
                  <a:lnTo>
                    <a:pt x="457479" y="119240"/>
                  </a:lnTo>
                  <a:lnTo>
                    <a:pt x="457669" y="125247"/>
                  </a:lnTo>
                  <a:lnTo>
                    <a:pt x="475424" y="124663"/>
                  </a:lnTo>
                  <a:close/>
                </a:path>
                <a:path w="1030605" h="232409">
                  <a:moveTo>
                    <a:pt x="509778" y="221945"/>
                  </a:moveTo>
                  <a:lnTo>
                    <a:pt x="491794" y="220967"/>
                  </a:lnTo>
                  <a:lnTo>
                    <a:pt x="491451" y="226974"/>
                  </a:lnTo>
                  <a:lnTo>
                    <a:pt x="509460" y="227952"/>
                  </a:lnTo>
                  <a:lnTo>
                    <a:pt x="509778" y="221945"/>
                  </a:lnTo>
                  <a:close/>
                </a:path>
                <a:path w="1030605" h="232409">
                  <a:moveTo>
                    <a:pt x="510933" y="123190"/>
                  </a:moveTo>
                  <a:lnTo>
                    <a:pt x="510654" y="117170"/>
                  </a:lnTo>
                  <a:lnTo>
                    <a:pt x="492925" y="117957"/>
                  </a:lnTo>
                  <a:lnTo>
                    <a:pt x="493179" y="123977"/>
                  </a:lnTo>
                  <a:lnTo>
                    <a:pt x="510933" y="123190"/>
                  </a:lnTo>
                  <a:close/>
                </a:path>
                <a:path w="1030605" h="232409">
                  <a:moveTo>
                    <a:pt x="545680" y="223647"/>
                  </a:moveTo>
                  <a:lnTo>
                    <a:pt x="539699" y="223393"/>
                  </a:lnTo>
                  <a:lnTo>
                    <a:pt x="527735" y="222846"/>
                  </a:lnTo>
                  <a:lnTo>
                    <a:pt x="527456" y="228854"/>
                  </a:lnTo>
                  <a:lnTo>
                    <a:pt x="545426" y="229666"/>
                  </a:lnTo>
                  <a:lnTo>
                    <a:pt x="545680" y="223647"/>
                  </a:lnTo>
                  <a:close/>
                </a:path>
                <a:path w="1030605" h="232409">
                  <a:moveTo>
                    <a:pt x="546404" y="121297"/>
                  </a:moveTo>
                  <a:lnTo>
                    <a:pt x="546049" y="115290"/>
                  </a:lnTo>
                  <a:lnTo>
                    <a:pt x="528358" y="116293"/>
                  </a:lnTo>
                  <a:lnTo>
                    <a:pt x="528675" y="122301"/>
                  </a:lnTo>
                  <a:lnTo>
                    <a:pt x="546404" y="121297"/>
                  </a:lnTo>
                  <a:close/>
                </a:path>
                <a:path w="1030605" h="232409">
                  <a:moveTo>
                    <a:pt x="581533" y="224917"/>
                  </a:moveTo>
                  <a:lnTo>
                    <a:pt x="575564" y="224751"/>
                  </a:lnTo>
                  <a:lnTo>
                    <a:pt x="563613" y="224332"/>
                  </a:lnTo>
                  <a:lnTo>
                    <a:pt x="563397" y="230352"/>
                  </a:lnTo>
                  <a:lnTo>
                    <a:pt x="569391" y="230568"/>
                  </a:lnTo>
                  <a:lnTo>
                    <a:pt x="581355" y="230924"/>
                  </a:lnTo>
                  <a:lnTo>
                    <a:pt x="581533" y="224917"/>
                  </a:lnTo>
                  <a:close/>
                </a:path>
                <a:path w="1030605" h="232409">
                  <a:moveTo>
                    <a:pt x="581875" y="118960"/>
                  </a:moveTo>
                  <a:lnTo>
                    <a:pt x="581431" y="112953"/>
                  </a:lnTo>
                  <a:lnTo>
                    <a:pt x="563753" y="114185"/>
                  </a:lnTo>
                  <a:lnTo>
                    <a:pt x="564146" y="120192"/>
                  </a:lnTo>
                  <a:lnTo>
                    <a:pt x="581875" y="118960"/>
                  </a:lnTo>
                  <a:close/>
                </a:path>
                <a:path w="1030605" h="232409">
                  <a:moveTo>
                    <a:pt x="617296" y="116103"/>
                  </a:moveTo>
                  <a:lnTo>
                    <a:pt x="616762" y="110109"/>
                  </a:lnTo>
                  <a:lnTo>
                    <a:pt x="599097" y="111607"/>
                  </a:lnTo>
                  <a:lnTo>
                    <a:pt x="599579" y="117602"/>
                  </a:lnTo>
                  <a:lnTo>
                    <a:pt x="617296" y="116103"/>
                  </a:lnTo>
                  <a:close/>
                </a:path>
                <a:path w="1030605" h="232409">
                  <a:moveTo>
                    <a:pt x="617385" y="225717"/>
                  </a:moveTo>
                  <a:lnTo>
                    <a:pt x="611416" y="225628"/>
                  </a:lnTo>
                  <a:lnTo>
                    <a:pt x="599440" y="225374"/>
                  </a:lnTo>
                  <a:lnTo>
                    <a:pt x="599300" y="231394"/>
                  </a:lnTo>
                  <a:lnTo>
                    <a:pt x="617296" y="231736"/>
                  </a:lnTo>
                  <a:lnTo>
                    <a:pt x="617385" y="225717"/>
                  </a:lnTo>
                  <a:close/>
                </a:path>
                <a:path w="1030605" h="232409">
                  <a:moveTo>
                    <a:pt x="652678" y="112674"/>
                  </a:moveTo>
                  <a:lnTo>
                    <a:pt x="652043" y="106692"/>
                  </a:lnTo>
                  <a:lnTo>
                    <a:pt x="634415" y="108483"/>
                  </a:lnTo>
                  <a:lnTo>
                    <a:pt x="634987" y="114465"/>
                  </a:lnTo>
                  <a:lnTo>
                    <a:pt x="652678" y="112674"/>
                  </a:lnTo>
                  <a:close/>
                </a:path>
                <a:path w="1030605" h="232409">
                  <a:moveTo>
                    <a:pt x="653288" y="226021"/>
                  </a:moveTo>
                  <a:lnTo>
                    <a:pt x="647331" y="226021"/>
                  </a:lnTo>
                  <a:lnTo>
                    <a:pt x="635330" y="225933"/>
                  </a:lnTo>
                  <a:lnTo>
                    <a:pt x="635279" y="231952"/>
                  </a:lnTo>
                  <a:lnTo>
                    <a:pt x="641311" y="232003"/>
                  </a:lnTo>
                  <a:lnTo>
                    <a:pt x="653288" y="232029"/>
                  </a:lnTo>
                  <a:lnTo>
                    <a:pt x="653288" y="226021"/>
                  </a:lnTo>
                  <a:close/>
                </a:path>
                <a:path w="1030605" h="232409">
                  <a:moveTo>
                    <a:pt x="687984" y="108572"/>
                  </a:moveTo>
                  <a:lnTo>
                    <a:pt x="687235" y="102603"/>
                  </a:lnTo>
                  <a:lnTo>
                    <a:pt x="669658" y="104749"/>
                  </a:lnTo>
                  <a:lnTo>
                    <a:pt x="670344" y="110718"/>
                  </a:lnTo>
                  <a:lnTo>
                    <a:pt x="687984" y="108572"/>
                  </a:lnTo>
                  <a:close/>
                </a:path>
                <a:path w="1030605" h="232409">
                  <a:moveTo>
                    <a:pt x="689267" y="231724"/>
                  </a:moveTo>
                  <a:lnTo>
                    <a:pt x="689165" y="225704"/>
                  </a:lnTo>
                  <a:lnTo>
                    <a:pt x="683247" y="225818"/>
                  </a:lnTo>
                  <a:lnTo>
                    <a:pt x="671233" y="225933"/>
                  </a:lnTo>
                  <a:lnTo>
                    <a:pt x="671283" y="231952"/>
                  </a:lnTo>
                  <a:lnTo>
                    <a:pt x="677341" y="231902"/>
                  </a:lnTo>
                  <a:lnTo>
                    <a:pt x="689267" y="231724"/>
                  </a:lnTo>
                  <a:close/>
                </a:path>
                <a:path w="1030605" h="232409">
                  <a:moveTo>
                    <a:pt x="723226" y="103720"/>
                  </a:moveTo>
                  <a:lnTo>
                    <a:pt x="722337" y="97777"/>
                  </a:lnTo>
                  <a:lnTo>
                    <a:pt x="704799" y="100291"/>
                  </a:lnTo>
                  <a:lnTo>
                    <a:pt x="705624" y="106248"/>
                  </a:lnTo>
                  <a:lnTo>
                    <a:pt x="717448" y="104584"/>
                  </a:lnTo>
                  <a:lnTo>
                    <a:pt x="723226" y="103720"/>
                  </a:lnTo>
                  <a:close/>
                </a:path>
                <a:path w="1030605" h="232409">
                  <a:moveTo>
                    <a:pt x="725233" y="230746"/>
                  </a:moveTo>
                  <a:lnTo>
                    <a:pt x="725017" y="224726"/>
                  </a:lnTo>
                  <a:lnTo>
                    <a:pt x="719112" y="224955"/>
                  </a:lnTo>
                  <a:lnTo>
                    <a:pt x="707097" y="225310"/>
                  </a:lnTo>
                  <a:lnTo>
                    <a:pt x="707263" y="231330"/>
                  </a:lnTo>
                  <a:lnTo>
                    <a:pt x="713333" y="231165"/>
                  </a:lnTo>
                  <a:lnTo>
                    <a:pt x="725233" y="230746"/>
                  </a:lnTo>
                  <a:close/>
                </a:path>
                <a:path w="1030605" h="232409">
                  <a:moveTo>
                    <a:pt x="758329" y="97967"/>
                  </a:moveTo>
                  <a:lnTo>
                    <a:pt x="757275" y="92049"/>
                  </a:lnTo>
                  <a:lnTo>
                    <a:pt x="751560" y="93078"/>
                  </a:lnTo>
                  <a:lnTo>
                    <a:pt x="739825" y="95021"/>
                  </a:lnTo>
                  <a:lnTo>
                    <a:pt x="740803" y="100977"/>
                  </a:lnTo>
                  <a:lnTo>
                    <a:pt x="752589" y="98996"/>
                  </a:lnTo>
                  <a:lnTo>
                    <a:pt x="758329" y="97967"/>
                  </a:lnTo>
                  <a:close/>
                </a:path>
                <a:path w="1030605" h="232409">
                  <a:moveTo>
                    <a:pt x="761199" y="228993"/>
                  </a:moveTo>
                  <a:lnTo>
                    <a:pt x="760831" y="222986"/>
                  </a:lnTo>
                  <a:lnTo>
                    <a:pt x="748982" y="223672"/>
                  </a:lnTo>
                  <a:lnTo>
                    <a:pt x="742924" y="223964"/>
                  </a:lnTo>
                  <a:lnTo>
                    <a:pt x="743216" y="229971"/>
                  </a:lnTo>
                  <a:lnTo>
                    <a:pt x="749300" y="229679"/>
                  </a:lnTo>
                  <a:lnTo>
                    <a:pt x="761199" y="228993"/>
                  </a:lnTo>
                  <a:close/>
                </a:path>
                <a:path w="1030605" h="232409">
                  <a:moveTo>
                    <a:pt x="793267" y="91147"/>
                  </a:moveTo>
                  <a:lnTo>
                    <a:pt x="792010" y="85267"/>
                  </a:lnTo>
                  <a:lnTo>
                    <a:pt x="780567" y="87655"/>
                  </a:lnTo>
                  <a:lnTo>
                    <a:pt x="774674" y="88798"/>
                  </a:lnTo>
                  <a:lnTo>
                    <a:pt x="775830" y="94703"/>
                  </a:lnTo>
                  <a:lnTo>
                    <a:pt x="787565" y="92367"/>
                  </a:lnTo>
                  <a:lnTo>
                    <a:pt x="793267" y="91147"/>
                  </a:lnTo>
                  <a:close/>
                </a:path>
                <a:path w="1030605" h="232409">
                  <a:moveTo>
                    <a:pt x="797102" y="226301"/>
                  </a:moveTo>
                  <a:lnTo>
                    <a:pt x="796569" y="220306"/>
                  </a:lnTo>
                  <a:lnTo>
                    <a:pt x="790714" y="220827"/>
                  </a:lnTo>
                  <a:lnTo>
                    <a:pt x="778700" y="221767"/>
                  </a:lnTo>
                  <a:lnTo>
                    <a:pt x="779170" y="227761"/>
                  </a:lnTo>
                  <a:lnTo>
                    <a:pt x="785241" y="227317"/>
                  </a:lnTo>
                  <a:lnTo>
                    <a:pt x="791222" y="226822"/>
                  </a:lnTo>
                  <a:lnTo>
                    <a:pt x="797102" y="226301"/>
                  </a:lnTo>
                  <a:close/>
                </a:path>
                <a:path w="1030605" h="232409">
                  <a:moveTo>
                    <a:pt x="827951" y="83019"/>
                  </a:moveTo>
                  <a:lnTo>
                    <a:pt x="826452" y="77203"/>
                  </a:lnTo>
                  <a:lnTo>
                    <a:pt x="820851" y="78638"/>
                  </a:lnTo>
                  <a:lnTo>
                    <a:pt x="809269" y="81419"/>
                  </a:lnTo>
                  <a:lnTo>
                    <a:pt x="810653" y="87261"/>
                  </a:lnTo>
                  <a:lnTo>
                    <a:pt x="816546" y="85890"/>
                  </a:lnTo>
                  <a:lnTo>
                    <a:pt x="822299" y="84480"/>
                  </a:lnTo>
                  <a:lnTo>
                    <a:pt x="827951" y="83019"/>
                  </a:lnTo>
                  <a:close/>
                </a:path>
                <a:path w="1030605" h="232409">
                  <a:moveTo>
                    <a:pt x="832942" y="222504"/>
                  </a:moveTo>
                  <a:lnTo>
                    <a:pt x="832192" y="216535"/>
                  </a:lnTo>
                  <a:lnTo>
                    <a:pt x="826376" y="217246"/>
                  </a:lnTo>
                  <a:lnTo>
                    <a:pt x="820445" y="217932"/>
                  </a:lnTo>
                  <a:lnTo>
                    <a:pt x="814400" y="218579"/>
                  </a:lnTo>
                  <a:lnTo>
                    <a:pt x="815035" y="224561"/>
                  </a:lnTo>
                  <a:lnTo>
                    <a:pt x="821118" y="223913"/>
                  </a:lnTo>
                  <a:lnTo>
                    <a:pt x="827087" y="223227"/>
                  </a:lnTo>
                  <a:lnTo>
                    <a:pt x="832942" y="222504"/>
                  </a:lnTo>
                  <a:close/>
                </a:path>
                <a:path w="1030605" h="232409">
                  <a:moveTo>
                    <a:pt x="862241" y="73279"/>
                  </a:moveTo>
                  <a:lnTo>
                    <a:pt x="860425" y="67538"/>
                  </a:lnTo>
                  <a:lnTo>
                    <a:pt x="854938" y="69265"/>
                  </a:lnTo>
                  <a:lnTo>
                    <a:pt x="849299" y="70954"/>
                  </a:lnTo>
                  <a:lnTo>
                    <a:pt x="843495" y="72593"/>
                  </a:lnTo>
                  <a:lnTo>
                    <a:pt x="845146" y="78384"/>
                  </a:lnTo>
                  <a:lnTo>
                    <a:pt x="851001" y="76733"/>
                  </a:lnTo>
                  <a:lnTo>
                    <a:pt x="856691" y="75018"/>
                  </a:lnTo>
                  <a:lnTo>
                    <a:pt x="862241" y="73279"/>
                  </a:lnTo>
                  <a:close/>
                </a:path>
                <a:path w="1030605" h="232409">
                  <a:moveTo>
                    <a:pt x="868616" y="217322"/>
                  </a:moveTo>
                  <a:lnTo>
                    <a:pt x="867613" y="211378"/>
                  </a:lnTo>
                  <a:lnTo>
                    <a:pt x="861860" y="212344"/>
                  </a:lnTo>
                  <a:lnTo>
                    <a:pt x="855967" y="213271"/>
                  </a:lnTo>
                  <a:lnTo>
                    <a:pt x="849934" y="214147"/>
                  </a:lnTo>
                  <a:lnTo>
                    <a:pt x="850798" y="220103"/>
                  </a:lnTo>
                  <a:lnTo>
                    <a:pt x="856881" y="219227"/>
                  </a:lnTo>
                  <a:lnTo>
                    <a:pt x="862825" y="218300"/>
                  </a:lnTo>
                  <a:lnTo>
                    <a:pt x="868616" y="217322"/>
                  </a:lnTo>
                  <a:close/>
                </a:path>
                <a:path w="1030605" h="232409">
                  <a:moveTo>
                    <a:pt x="895908" y="61442"/>
                  </a:moveTo>
                  <a:lnTo>
                    <a:pt x="893699" y="55841"/>
                  </a:lnTo>
                  <a:lnTo>
                    <a:pt x="888377" y="57937"/>
                  </a:lnTo>
                  <a:lnTo>
                    <a:pt x="882865" y="59982"/>
                  </a:lnTo>
                  <a:lnTo>
                    <a:pt x="877176" y="61976"/>
                  </a:lnTo>
                  <a:lnTo>
                    <a:pt x="879170" y="67652"/>
                  </a:lnTo>
                  <a:lnTo>
                    <a:pt x="884936" y="65633"/>
                  </a:lnTo>
                  <a:lnTo>
                    <a:pt x="890524" y="63563"/>
                  </a:lnTo>
                  <a:lnTo>
                    <a:pt x="895908" y="61442"/>
                  </a:lnTo>
                  <a:close/>
                </a:path>
                <a:path w="1030605" h="232409">
                  <a:moveTo>
                    <a:pt x="904036" y="210350"/>
                  </a:moveTo>
                  <a:lnTo>
                    <a:pt x="902690" y="204482"/>
                  </a:lnTo>
                  <a:lnTo>
                    <a:pt x="897026" y="205765"/>
                  </a:lnTo>
                  <a:lnTo>
                    <a:pt x="891209" y="206997"/>
                  </a:lnTo>
                  <a:lnTo>
                    <a:pt x="885202" y="208178"/>
                  </a:lnTo>
                  <a:lnTo>
                    <a:pt x="886358" y="214083"/>
                  </a:lnTo>
                  <a:lnTo>
                    <a:pt x="892416" y="212902"/>
                  </a:lnTo>
                  <a:lnTo>
                    <a:pt x="898309" y="211658"/>
                  </a:lnTo>
                  <a:lnTo>
                    <a:pt x="904036" y="210350"/>
                  </a:lnTo>
                  <a:close/>
                </a:path>
                <a:path w="1030605" h="232409">
                  <a:moveTo>
                    <a:pt x="928535" y="46774"/>
                  </a:moveTo>
                  <a:lnTo>
                    <a:pt x="925766" y="41427"/>
                  </a:lnTo>
                  <a:lnTo>
                    <a:pt x="921981" y="43395"/>
                  </a:lnTo>
                  <a:lnTo>
                    <a:pt x="918044" y="45300"/>
                  </a:lnTo>
                  <a:lnTo>
                    <a:pt x="909929" y="49022"/>
                  </a:lnTo>
                  <a:lnTo>
                    <a:pt x="912393" y="54533"/>
                  </a:lnTo>
                  <a:lnTo>
                    <a:pt x="920661" y="50736"/>
                  </a:lnTo>
                  <a:lnTo>
                    <a:pt x="924674" y="48768"/>
                  </a:lnTo>
                  <a:lnTo>
                    <a:pt x="928535" y="46774"/>
                  </a:lnTo>
                  <a:close/>
                </a:path>
                <a:path w="1030605" h="232409">
                  <a:moveTo>
                    <a:pt x="938949" y="201002"/>
                  </a:moveTo>
                  <a:lnTo>
                    <a:pt x="937145" y="195249"/>
                  </a:lnTo>
                  <a:lnTo>
                    <a:pt x="931659" y="196977"/>
                  </a:lnTo>
                  <a:lnTo>
                    <a:pt x="925944" y="198640"/>
                  </a:lnTo>
                  <a:lnTo>
                    <a:pt x="920013" y="200215"/>
                  </a:lnTo>
                  <a:lnTo>
                    <a:pt x="921562" y="206032"/>
                  </a:lnTo>
                  <a:lnTo>
                    <a:pt x="927582" y="204419"/>
                  </a:lnTo>
                  <a:lnTo>
                    <a:pt x="933373" y="202742"/>
                  </a:lnTo>
                  <a:lnTo>
                    <a:pt x="938949" y="201002"/>
                  </a:lnTo>
                  <a:close/>
                </a:path>
                <a:path w="1030605" h="232409">
                  <a:moveTo>
                    <a:pt x="959218" y="28105"/>
                  </a:moveTo>
                  <a:lnTo>
                    <a:pt x="955687" y="23228"/>
                  </a:lnTo>
                  <a:lnTo>
                    <a:pt x="951153" y="26517"/>
                  </a:lnTo>
                  <a:lnTo>
                    <a:pt x="946251" y="29756"/>
                  </a:lnTo>
                  <a:lnTo>
                    <a:pt x="941095" y="32867"/>
                  </a:lnTo>
                  <a:lnTo>
                    <a:pt x="944206" y="38023"/>
                  </a:lnTo>
                  <a:lnTo>
                    <a:pt x="949502" y="34823"/>
                  </a:lnTo>
                  <a:lnTo>
                    <a:pt x="954544" y="31483"/>
                  </a:lnTo>
                  <a:lnTo>
                    <a:pt x="959218" y="28105"/>
                  </a:lnTo>
                  <a:close/>
                </a:path>
                <a:path w="1030605" h="232409">
                  <a:moveTo>
                    <a:pt x="972870" y="188214"/>
                  </a:moveTo>
                  <a:lnTo>
                    <a:pt x="970394" y="182727"/>
                  </a:lnTo>
                  <a:lnTo>
                    <a:pt x="965250" y="185064"/>
                  </a:lnTo>
                  <a:lnTo>
                    <a:pt x="959726" y="187337"/>
                  </a:lnTo>
                  <a:lnTo>
                    <a:pt x="953973" y="189484"/>
                  </a:lnTo>
                  <a:lnTo>
                    <a:pt x="956094" y="195122"/>
                  </a:lnTo>
                  <a:lnTo>
                    <a:pt x="961974" y="192925"/>
                  </a:lnTo>
                  <a:lnTo>
                    <a:pt x="967613" y="190601"/>
                  </a:lnTo>
                  <a:lnTo>
                    <a:pt x="972870" y="188214"/>
                  </a:lnTo>
                  <a:close/>
                </a:path>
                <a:path w="1030605" h="232409">
                  <a:moveTo>
                    <a:pt x="986053" y="3937"/>
                  </a:moveTo>
                  <a:lnTo>
                    <a:pt x="981506" y="0"/>
                  </a:lnTo>
                  <a:lnTo>
                    <a:pt x="977861" y="4191"/>
                  </a:lnTo>
                  <a:lnTo>
                    <a:pt x="973747" y="8343"/>
                  </a:lnTo>
                  <a:lnTo>
                    <a:pt x="969289" y="12319"/>
                  </a:lnTo>
                  <a:lnTo>
                    <a:pt x="973289" y="16802"/>
                  </a:lnTo>
                  <a:lnTo>
                    <a:pt x="977938" y="12674"/>
                  </a:lnTo>
                  <a:lnTo>
                    <a:pt x="982230" y="8331"/>
                  </a:lnTo>
                  <a:lnTo>
                    <a:pt x="986053" y="3937"/>
                  </a:lnTo>
                  <a:close/>
                </a:path>
                <a:path w="1030605" h="232409">
                  <a:moveTo>
                    <a:pt x="1004557" y="170180"/>
                  </a:moveTo>
                  <a:lnTo>
                    <a:pt x="1001014" y="165303"/>
                  </a:lnTo>
                  <a:lnTo>
                    <a:pt x="996518" y="168579"/>
                  </a:lnTo>
                  <a:lnTo>
                    <a:pt x="991539" y="171754"/>
                  </a:lnTo>
                  <a:lnTo>
                    <a:pt x="986193" y="174764"/>
                  </a:lnTo>
                  <a:lnTo>
                    <a:pt x="989139" y="180009"/>
                  </a:lnTo>
                  <a:lnTo>
                    <a:pt x="994689" y="176885"/>
                  </a:lnTo>
                  <a:lnTo>
                    <a:pt x="999883" y="173583"/>
                  </a:lnTo>
                  <a:lnTo>
                    <a:pt x="1004557" y="170180"/>
                  </a:lnTo>
                  <a:close/>
                </a:path>
                <a:path w="1030605" h="232409">
                  <a:moveTo>
                    <a:pt x="1030262" y="143903"/>
                  </a:moveTo>
                  <a:lnTo>
                    <a:pt x="1025194" y="140627"/>
                  </a:lnTo>
                  <a:lnTo>
                    <a:pt x="1022223" y="145249"/>
                  </a:lnTo>
                  <a:lnTo>
                    <a:pt x="1018578" y="149745"/>
                  </a:lnTo>
                  <a:lnTo>
                    <a:pt x="1014310" y="154012"/>
                  </a:lnTo>
                  <a:lnTo>
                    <a:pt x="1018578" y="158267"/>
                  </a:lnTo>
                  <a:lnTo>
                    <a:pt x="1023137" y="153695"/>
                  </a:lnTo>
                  <a:lnTo>
                    <a:pt x="1027061" y="148856"/>
                  </a:lnTo>
                  <a:lnTo>
                    <a:pt x="1030262" y="143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7413" y="6107747"/>
              <a:ext cx="1026160" cy="381000"/>
            </a:xfrm>
            <a:custGeom>
              <a:avLst/>
              <a:gdLst/>
              <a:ahLst/>
              <a:cxnLst/>
              <a:rect l="l" t="t" r="r" b="b"/>
              <a:pathLst>
                <a:path w="1026160" h="381000">
                  <a:moveTo>
                    <a:pt x="1025931" y="357251"/>
                  </a:moveTo>
                  <a:lnTo>
                    <a:pt x="1006805" y="263537"/>
                  </a:lnTo>
                  <a:lnTo>
                    <a:pt x="868159" y="203009"/>
                  </a:lnTo>
                  <a:lnTo>
                    <a:pt x="724242" y="148463"/>
                  </a:lnTo>
                  <a:lnTo>
                    <a:pt x="724242" y="261150"/>
                  </a:lnTo>
                  <a:lnTo>
                    <a:pt x="673214" y="257543"/>
                  </a:lnTo>
                  <a:lnTo>
                    <a:pt x="620318" y="253288"/>
                  </a:lnTo>
                  <a:lnTo>
                    <a:pt x="566140" y="248348"/>
                  </a:lnTo>
                  <a:lnTo>
                    <a:pt x="511263" y="242684"/>
                  </a:lnTo>
                  <a:lnTo>
                    <a:pt x="456285" y="236296"/>
                  </a:lnTo>
                  <a:lnTo>
                    <a:pt x="401777" y="229146"/>
                  </a:lnTo>
                  <a:lnTo>
                    <a:pt x="348348" y="221183"/>
                  </a:lnTo>
                  <a:lnTo>
                    <a:pt x="296570" y="212407"/>
                  </a:lnTo>
                  <a:lnTo>
                    <a:pt x="247053" y="202780"/>
                  </a:lnTo>
                  <a:lnTo>
                    <a:pt x="200367" y="192265"/>
                  </a:lnTo>
                  <a:lnTo>
                    <a:pt x="157111" y="180848"/>
                  </a:lnTo>
                  <a:lnTo>
                    <a:pt x="117868" y="168478"/>
                  </a:lnTo>
                  <a:lnTo>
                    <a:pt x="156438" y="164198"/>
                  </a:lnTo>
                  <a:lnTo>
                    <a:pt x="199110" y="163068"/>
                  </a:lnTo>
                  <a:lnTo>
                    <a:pt x="245300" y="164769"/>
                  </a:lnTo>
                  <a:lnTo>
                    <a:pt x="294424" y="169049"/>
                  </a:lnTo>
                  <a:lnTo>
                    <a:pt x="345909" y="175602"/>
                  </a:lnTo>
                  <a:lnTo>
                    <a:pt x="399186" y="184150"/>
                  </a:lnTo>
                  <a:lnTo>
                    <a:pt x="453682" y="194411"/>
                  </a:lnTo>
                  <a:lnTo>
                    <a:pt x="508825" y="206070"/>
                  </a:lnTo>
                  <a:lnTo>
                    <a:pt x="564019" y="218871"/>
                  </a:lnTo>
                  <a:lnTo>
                    <a:pt x="618705" y="232498"/>
                  </a:lnTo>
                  <a:lnTo>
                    <a:pt x="672299" y="246697"/>
                  </a:lnTo>
                  <a:lnTo>
                    <a:pt x="724242" y="261150"/>
                  </a:lnTo>
                  <a:lnTo>
                    <a:pt x="724242" y="148463"/>
                  </a:lnTo>
                  <a:lnTo>
                    <a:pt x="554012" y="83921"/>
                  </a:lnTo>
                  <a:lnTo>
                    <a:pt x="217106" y="0"/>
                  </a:lnTo>
                  <a:lnTo>
                    <a:pt x="10134" y="44945"/>
                  </a:lnTo>
                  <a:lnTo>
                    <a:pt x="6146" y="51777"/>
                  </a:lnTo>
                  <a:lnTo>
                    <a:pt x="3136" y="58470"/>
                  </a:lnTo>
                  <a:lnTo>
                    <a:pt x="1092" y="65049"/>
                  </a:lnTo>
                  <a:lnTo>
                    <a:pt x="0" y="71513"/>
                  </a:lnTo>
                  <a:lnTo>
                    <a:pt x="457" y="83769"/>
                  </a:lnTo>
                  <a:lnTo>
                    <a:pt x="6362" y="250939"/>
                  </a:lnTo>
                  <a:lnTo>
                    <a:pt x="23012" y="290652"/>
                  </a:lnTo>
                  <a:lnTo>
                    <a:pt x="74764" y="321767"/>
                  </a:lnTo>
                  <a:lnTo>
                    <a:pt x="111671" y="334378"/>
                  </a:lnTo>
                  <a:lnTo>
                    <a:pt x="154787" y="345198"/>
                  </a:lnTo>
                  <a:lnTo>
                    <a:pt x="203263" y="354330"/>
                  </a:lnTo>
                  <a:lnTo>
                    <a:pt x="256247" y="361886"/>
                  </a:lnTo>
                  <a:lnTo>
                    <a:pt x="312902" y="367982"/>
                  </a:lnTo>
                  <a:lnTo>
                    <a:pt x="372351" y="372745"/>
                  </a:lnTo>
                  <a:lnTo>
                    <a:pt x="433743" y="376262"/>
                  </a:lnTo>
                  <a:lnTo>
                    <a:pt x="496239" y="378675"/>
                  </a:lnTo>
                  <a:lnTo>
                    <a:pt x="558977" y="380098"/>
                  </a:lnTo>
                  <a:lnTo>
                    <a:pt x="621106" y="380631"/>
                  </a:lnTo>
                  <a:lnTo>
                    <a:pt x="681774" y="380403"/>
                  </a:lnTo>
                  <a:lnTo>
                    <a:pt x="740117" y="379514"/>
                  </a:lnTo>
                  <a:lnTo>
                    <a:pt x="795299" y="378104"/>
                  </a:lnTo>
                  <a:lnTo>
                    <a:pt x="846455" y="376250"/>
                  </a:lnTo>
                  <a:lnTo>
                    <a:pt x="892746" y="374103"/>
                  </a:lnTo>
                  <a:lnTo>
                    <a:pt x="933297" y="371767"/>
                  </a:lnTo>
                  <a:lnTo>
                    <a:pt x="993825" y="366979"/>
                  </a:lnTo>
                  <a:lnTo>
                    <a:pt x="1021194" y="362800"/>
                  </a:lnTo>
                  <a:lnTo>
                    <a:pt x="1025931" y="357251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1475" y="6235560"/>
              <a:ext cx="998855" cy="241300"/>
            </a:xfrm>
            <a:custGeom>
              <a:avLst/>
              <a:gdLst/>
              <a:ahLst/>
              <a:cxnLst/>
              <a:rect l="l" t="t" r="r" b="b"/>
              <a:pathLst>
                <a:path w="998855" h="241300">
                  <a:moveTo>
                    <a:pt x="0" y="0"/>
                  </a:moveTo>
                  <a:lnTo>
                    <a:pt x="4603" y="131456"/>
                  </a:lnTo>
                  <a:lnTo>
                    <a:pt x="32271" y="166081"/>
                  </a:lnTo>
                  <a:lnTo>
                    <a:pt x="85399" y="190006"/>
                  </a:lnTo>
                  <a:lnTo>
                    <a:pt x="164053" y="209603"/>
                  </a:lnTo>
                  <a:lnTo>
                    <a:pt x="212464" y="217707"/>
                  </a:lnTo>
                  <a:lnTo>
                    <a:pt x="266670" y="224643"/>
                  </a:lnTo>
                  <a:lnTo>
                    <a:pt x="326477" y="230382"/>
                  </a:lnTo>
                  <a:lnTo>
                    <a:pt x="391689" y="234895"/>
                  </a:lnTo>
                  <a:lnTo>
                    <a:pt x="462110" y="238155"/>
                  </a:lnTo>
                  <a:lnTo>
                    <a:pt x="537546" y="240131"/>
                  </a:lnTo>
                  <a:lnTo>
                    <a:pt x="617800" y="240797"/>
                  </a:lnTo>
                  <a:lnTo>
                    <a:pt x="687378" y="240323"/>
                  </a:lnTo>
                  <a:lnTo>
                    <a:pt x="753112" y="239028"/>
                  </a:lnTo>
                  <a:lnTo>
                    <a:pt x="813786" y="237105"/>
                  </a:lnTo>
                  <a:lnTo>
                    <a:pt x="868182" y="234744"/>
                  </a:lnTo>
                  <a:lnTo>
                    <a:pt x="915082" y="232136"/>
                  </a:lnTo>
                  <a:lnTo>
                    <a:pt x="953268" y="229472"/>
                  </a:lnTo>
                  <a:lnTo>
                    <a:pt x="998632" y="224744"/>
                  </a:lnTo>
                  <a:lnTo>
                    <a:pt x="984114" y="153579"/>
                  </a:lnTo>
                  <a:lnTo>
                    <a:pt x="970454" y="154392"/>
                  </a:lnTo>
                  <a:lnTo>
                    <a:pt x="944643" y="154741"/>
                  </a:lnTo>
                  <a:lnTo>
                    <a:pt x="873134" y="153429"/>
                  </a:lnTo>
                  <a:lnTo>
                    <a:pt x="825122" y="151645"/>
                  </a:lnTo>
                  <a:lnTo>
                    <a:pt x="770224" y="148980"/>
                  </a:lnTo>
                  <a:lnTo>
                    <a:pt x="709401" y="145338"/>
                  </a:lnTo>
                  <a:lnTo>
                    <a:pt x="667568" y="142415"/>
                  </a:lnTo>
                  <a:lnTo>
                    <a:pt x="621161" y="138790"/>
                  </a:lnTo>
                  <a:lnTo>
                    <a:pt x="571064" y="134410"/>
                  </a:lnTo>
                  <a:lnTo>
                    <a:pt x="518161" y="129220"/>
                  </a:lnTo>
                  <a:lnTo>
                    <a:pt x="463334" y="123166"/>
                  </a:lnTo>
                  <a:lnTo>
                    <a:pt x="407466" y="116194"/>
                  </a:lnTo>
                  <a:lnTo>
                    <a:pt x="351442" y="108249"/>
                  </a:lnTo>
                  <a:lnTo>
                    <a:pt x="296144" y="99277"/>
                  </a:lnTo>
                  <a:lnTo>
                    <a:pt x="242454" y="89224"/>
                  </a:lnTo>
                  <a:lnTo>
                    <a:pt x="191258" y="78035"/>
                  </a:lnTo>
                  <a:lnTo>
                    <a:pt x="143437" y="65657"/>
                  </a:lnTo>
                  <a:lnTo>
                    <a:pt x="99875" y="52034"/>
                  </a:lnTo>
                  <a:lnTo>
                    <a:pt x="40462" y="27137"/>
                  </a:lnTo>
                  <a:lnTo>
                    <a:pt x="17885" y="1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5841" y="6246583"/>
              <a:ext cx="998219" cy="233045"/>
            </a:xfrm>
            <a:custGeom>
              <a:avLst/>
              <a:gdLst/>
              <a:ahLst/>
              <a:cxnLst/>
              <a:rect l="l" t="t" r="r" b="b"/>
              <a:pathLst>
                <a:path w="998219" h="233045">
                  <a:moveTo>
                    <a:pt x="15367" y="141312"/>
                  </a:moveTo>
                  <a:lnTo>
                    <a:pt x="14757" y="140716"/>
                  </a:lnTo>
                  <a:lnTo>
                    <a:pt x="9994" y="135623"/>
                  </a:lnTo>
                  <a:lnTo>
                    <a:pt x="7264" y="131648"/>
                  </a:lnTo>
                  <a:lnTo>
                    <a:pt x="5499" y="127673"/>
                  </a:lnTo>
                  <a:lnTo>
                    <a:pt x="0" y="130124"/>
                  </a:lnTo>
                  <a:lnTo>
                    <a:pt x="2044" y="134696"/>
                  </a:lnTo>
                  <a:lnTo>
                    <a:pt x="5130" y="139230"/>
                  </a:lnTo>
                  <a:lnTo>
                    <a:pt x="9194" y="143611"/>
                  </a:lnTo>
                  <a:lnTo>
                    <a:pt x="11125" y="145592"/>
                  </a:lnTo>
                  <a:lnTo>
                    <a:pt x="15367" y="141312"/>
                  </a:lnTo>
                  <a:close/>
                </a:path>
                <a:path w="998219" h="233045">
                  <a:moveTo>
                    <a:pt x="29845" y="9321"/>
                  </a:moveTo>
                  <a:lnTo>
                    <a:pt x="24409" y="6273"/>
                  </a:lnTo>
                  <a:lnTo>
                    <a:pt x="19304" y="3124"/>
                  </a:lnTo>
                  <a:lnTo>
                    <a:pt x="14681" y="0"/>
                  </a:lnTo>
                  <a:lnTo>
                    <a:pt x="11315" y="4991"/>
                  </a:lnTo>
                  <a:lnTo>
                    <a:pt x="16078" y="8204"/>
                  </a:lnTo>
                  <a:lnTo>
                    <a:pt x="21323" y="11430"/>
                  </a:lnTo>
                  <a:lnTo>
                    <a:pt x="26898" y="14566"/>
                  </a:lnTo>
                  <a:lnTo>
                    <a:pt x="29845" y="9321"/>
                  </a:lnTo>
                  <a:close/>
                </a:path>
                <a:path w="998219" h="233045">
                  <a:moveTo>
                    <a:pt x="44284" y="160947"/>
                  </a:moveTo>
                  <a:lnTo>
                    <a:pt x="38633" y="158102"/>
                  </a:lnTo>
                  <a:lnTo>
                    <a:pt x="33477" y="155143"/>
                  </a:lnTo>
                  <a:lnTo>
                    <a:pt x="28968" y="152158"/>
                  </a:lnTo>
                  <a:lnTo>
                    <a:pt x="25641" y="157175"/>
                  </a:lnTo>
                  <a:lnTo>
                    <a:pt x="30353" y="160299"/>
                  </a:lnTo>
                  <a:lnTo>
                    <a:pt x="35712" y="163372"/>
                  </a:lnTo>
                  <a:lnTo>
                    <a:pt x="41579" y="166319"/>
                  </a:lnTo>
                  <a:lnTo>
                    <a:pt x="44284" y="160947"/>
                  </a:lnTo>
                  <a:close/>
                </a:path>
                <a:path w="998219" h="233045">
                  <a:moveTo>
                    <a:pt x="61988" y="24968"/>
                  </a:moveTo>
                  <a:lnTo>
                    <a:pt x="56286" y="22529"/>
                  </a:lnTo>
                  <a:lnTo>
                    <a:pt x="50800" y="20040"/>
                  </a:lnTo>
                  <a:lnTo>
                    <a:pt x="45694" y="17576"/>
                  </a:lnTo>
                  <a:lnTo>
                    <a:pt x="43065" y="22987"/>
                  </a:lnTo>
                  <a:lnTo>
                    <a:pt x="48260" y="25501"/>
                  </a:lnTo>
                  <a:lnTo>
                    <a:pt x="53835" y="28028"/>
                  </a:lnTo>
                  <a:lnTo>
                    <a:pt x="59626" y="30505"/>
                  </a:lnTo>
                  <a:lnTo>
                    <a:pt x="61988" y="24968"/>
                  </a:lnTo>
                  <a:close/>
                </a:path>
                <a:path w="998219" h="233045">
                  <a:moveTo>
                    <a:pt x="77254" y="174548"/>
                  </a:moveTo>
                  <a:lnTo>
                    <a:pt x="71386" y="172529"/>
                  </a:lnTo>
                  <a:lnTo>
                    <a:pt x="65747" y="170421"/>
                  </a:lnTo>
                  <a:lnTo>
                    <a:pt x="60515" y="168287"/>
                  </a:lnTo>
                  <a:lnTo>
                    <a:pt x="58242" y="173850"/>
                  </a:lnTo>
                  <a:lnTo>
                    <a:pt x="63588" y="176022"/>
                  </a:lnTo>
                  <a:lnTo>
                    <a:pt x="69316" y="178181"/>
                  </a:lnTo>
                  <a:lnTo>
                    <a:pt x="75298" y="180238"/>
                  </a:lnTo>
                  <a:lnTo>
                    <a:pt x="77254" y="174548"/>
                  </a:lnTo>
                  <a:close/>
                </a:path>
                <a:path w="998219" h="233045">
                  <a:moveTo>
                    <a:pt x="95491" y="37833"/>
                  </a:moveTo>
                  <a:lnTo>
                    <a:pt x="89662" y="35801"/>
                  </a:lnTo>
                  <a:lnTo>
                    <a:pt x="84035" y="33756"/>
                  </a:lnTo>
                  <a:lnTo>
                    <a:pt x="78625" y="31686"/>
                  </a:lnTo>
                  <a:lnTo>
                    <a:pt x="76466" y="37299"/>
                  </a:lnTo>
                  <a:lnTo>
                    <a:pt x="81940" y="39395"/>
                  </a:lnTo>
                  <a:lnTo>
                    <a:pt x="87617" y="41465"/>
                  </a:lnTo>
                  <a:lnTo>
                    <a:pt x="93510" y="43510"/>
                  </a:lnTo>
                  <a:lnTo>
                    <a:pt x="95491" y="37833"/>
                  </a:lnTo>
                  <a:close/>
                </a:path>
                <a:path w="998219" h="233045">
                  <a:moveTo>
                    <a:pt x="111607" y="184797"/>
                  </a:moveTo>
                  <a:lnTo>
                    <a:pt x="105613" y="183235"/>
                  </a:lnTo>
                  <a:lnTo>
                    <a:pt x="99860" y="181635"/>
                  </a:lnTo>
                  <a:lnTo>
                    <a:pt x="94322" y="179984"/>
                  </a:lnTo>
                  <a:lnTo>
                    <a:pt x="92608" y="185762"/>
                  </a:lnTo>
                  <a:lnTo>
                    <a:pt x="98209" y="187426"/>
                  </a:lnTo>
                  <a:lnTo>
                    <a:pt x="104038" y="189052"/>
                  </a:lnTo>
                  <a:lnTo>
                    <a:pt x="110096" y="190627"/>
                  </a:lnTo>
                  <a:lnTo>
                    <a:pt x="111607" y="184797"/>
                  </a:lnTo>
                  <a:close/>
                </a:path>
                <a:path w="998219" h="233045">
                  <a:moveTo>
                    <a:pt x="129755" y="48806"/>
                  </a:moveTo>
                  <a:lnTo>
                    <a:pt x="123901" y="47078"/>
                  </a:lnTo>
                  <a:lnTo>
                    <a:pt x="118173" y="45313"/>
                  </a:lnTo>
                  <a:lnTo>
                    <a:pt x="112547" y="43522"/>
                  </a:lnTo>
                  <a:lnTo>
                    <a:pt x="110718" y="49250"/>
                  </a:lnTo>
                  <a:lnTo>
                    <a:pt x="116370" y="51066"/>
                  </a:lnTo>
                  <a:lnTo>
                    <a:pt x="122148" y="52844"/>
                  </a:lnTo>
                  <a:lnTo>
                    <a:pt x="128041" y="54584"/>
                  </a:lnTo>
                  <a:lnTo>
                    <a:pt x="129755" y="48806"/>
                  </a:lnTo>
                  <a:close/>
                </a:path>
                <a:path w="998219" h="233045">
                  <a:moveTo>
                    <a:pt x="146634" y="192925"/>
                  </a:moveTo>
                  <a:lnTo>
                    <a:pt x="140601" y="191668"/>
                  </a:lnTo>
                  <a:lnTo>
                    <a:pt x="134734" y="190385"/>
                  </a:lnTo>
                  <a:lnTo>
                    <a:pt x="129057" y="189090"/>
                  </a:lnTo>
                  <a:lnTo>
                    <a:pt x="127711" y="194945"/>
                  </a:lnTo>
                  <a:lnTo>
                    <a:pt x="133426" y="196265"/>
                  </a:lnTo>
                  <a:lnTo>
                    <a:pt x="139331" y="197561"/>
                  </a:lnTo>
                  <a:lnTo>
                    <a:pt x="145415" y="198818"/>
                  </a:lnTo>
                  <a:lnTo>
                    <a:pt x="146634" y="192925"/>
                  </a:lnTo>
                  <a:close/>
                </a:path>
                <a:path w="998219" h="233045">
                  <a:moveTo>
                    <a:pt x="164477" y="58381"/>
                  </a:moveTo>
                  <a:lnTo>
                    <a:pt x="158584" y="56870"/>
                  </a:lnTo>
                  <a:lnTo>
                    <a:pt x="152781" y="55333"/>
                  </a:lnTo>
                  <a:lnTo>
                    <a:pt x="147066" y="53759"/>
                  </a:lnTo>
                  <a:lnTo>
                    <a:pt x="145465" y="59550"/>
                  </a:lnTo>
                  <a:lnTo>
                    <a:pt x="151218" y="61137"/>
                  </a:lnTo>
                  <a:lnTo>
                    <a:pt x="157048" y="62687"/>
                  </a:lnTo>
                  <a:lnTo>
                    <a:pt x="162979" y="64211"/>
                  </a:lnTo>
                  <a:lnTo>
                    <a:pt x="164477" y="58381"/>
                  </a:lnTo>
                  <a:close/>
                </a:path>
                <a:path w="998219" h="233045">
                  <a:moveTo>
                    <a:pt x="182003" y="199542"/>
                  </a:moveTo>
                  <a:lnTo>
                    <a:pt x="175958" y="198513"/>
                  </a:lnTo>
                  <a:lnTo>
                    <a:pt x="164287" y="196392"/>
                  </a:lnTo>
                  <a:lnTo>
                    <a:pt x="163169" y="202298"/>
                  </a:lnTo>
                  <a:lnTo>
                    <a:pt x="168973" y="203390"/>
                  </a:lnTo>
                  <a:lnTo>
                    <a:pt x="174917" y="204444"/>
                  </a:lnTo>
                  <a:lnTo>
                    <a:pt x="181000" y="205473"/>
                  </a:lnTo>
                  <a:lnTo>
                    <a:pt x="182003" y="199542"/>
                  </a:lnTo>
                  <a:close/>
                </a:path>
                <a:path w="998219" h="233045">
                  <a:moveTo>
                    <a:pt x="199504" y="66865"/>
                  </a:moveTo>
                  <a:lnTo>
                    <a:pt x="193586" y="65519"/>
                  </a:lnTo>
                  <a:lnTo>
                    <a:pt x="181952" y="62750"/>
                  </a:lnTo>
                  <a:lnTo>
                    <a:pt x="180543" y="68592"/>
                  </a:lnTo>
                  <a:lnTo>
                    <a:pt x="186347" y="70002"/>
                  </a:lnTo>
                  <a:lnTo>
                    <a:pt x="198170" y="72732"/>
                  </a:lnTo>
                  <a:lnTo>
                    <a:pt x="199504" y="66865"/>
                  </a:lnTo>
                  <a:close/>
                </a:path>
                <a:path w="998219" h="233045">
                  <a:moveTo>
                    <a:pt x="217601" y="205003"/>
                  </a:moveTo>
                  <a:lnTo>
                    <a:pt x="211543" y="204165"/>
                  </a:lnTo>
                  <a:lnTo>
                    <a:pt x="205600" y="203288"/>
                  </a:lnTo>
                  <a:lnTo>
                    <a:pt x="199783" y="202399"/>
                  </a:lnTo>
                  <a:lnTo>
                    <a:pt x="198869" y="208343"/>
                  </a:lnTo>
                  <a:lnTo>
                    <a:pt x="204724" y="209245"/>
                  </a:lnTo>
                  <a:lnTo>
                    <a:pt x="210693" y="210121"/>
                  </a:lnTo>
                  <a:lnTo>
                    <a:pt x="216763" y="210959"/>
                  </a:lnTo>
                  <a:lnTo>
                    <a:pt x="217601" y="205003"/>
                  </a:lnTo>
                  <a:close/>
                </a:path>
                <a:path w="998219" h="233045">
                  <a:moveTo>
                    <a:pt x="234746" y="74460"/>
                  </a:moveTo>
                  <a:lnTo>
                    <a:pt x="222935" y="72021"/>
                  </a:lnTo>
                  <a:lnTo>
                    <a:pt x="217106" y="70764"/>
                  </a:lnTo>
                  <a:lnTo>
                    <a:pt x="215836" y="76644"/>
                  </a:lnTo>
                  <a:lnTo>
                    <a:pt x="221691" y="77901"/>
                  </a:lnTo>
                  <a:lnTo>
                    <a:pt x="233540" y="80365"/>
                  </a:lnTo>
                  <a:lnTo>
                    <a:pt x="234746" y="74460"/>
                  </a:lnTo>
                  <a:close/>
                </a:path>
                <a:path w="998219" h="233045">
                  <a:moveTo>
                    <a:pt x="253339" y="209575"/>
                  </a:moveTo>
                  <a:lnTo>
                    <a:pt x="247281" y="208876"/>
                  </a:lnTo>
                  <a:lnTo>
                    <a:pt x="235458" y="207391"/>
                  </a:lnTo>
                  <a:lnTo>
                    <a:pt x="234696" y="213360"/>
                  </a:lnTo>
                  <a:lnTo>
                    <a:pt x="240588" y="214109"/>
                  </a:lnTo>
                  <a:lnTo>
                    <a:pt x="252653" y="215544"/>
                  </a:lnTo>
                  <a:lnTo>
                    <a:pt x="253339" y="209575"/>
                  </a:lnTo>
                  <a:close/>
                </a:path>
                <a:path w="998219" h="233045">
                  <a:moveTo>
                    <a:pt x="270154" y="81330"/>
                  </a:moveTo>
                  <a:lnTo>
                    <a:pt x="264210" y="80225"/>
                  </a:lnTo>
                  <a:lnTo>
                    <a:pt x="252437" y="77978"/>
                  </a:lnTo>
                  <a:lnTo>
                    <a:pt x="251282" y="83883"/>
                  </a:lnTo>
                  <a:lnTo>
                    <a:pt x="257175" y="85026"/>
                  </a:lnTo>
                  <a:lnTo>
                    <a:pt x="269062" y="87249"/>
                  </a:lnTo>
                  <a:lnTo>
                    <a:pt x="270154" y="81330"/>
                  </a:lnTo>
                  <a:close/>
                </a:path>
                <a:path w="998219" h="233045">
                  <a:moveTo>
                    <a:pt x="289191" y="213398"/>
                  </a:moveTo>
                  <a:lnTo>
                    <a:pt x="283121" y="212813"/>
                  </a:lnTo>
                  <a:lnTo>
                    <a:pt x="271259" y="211569"/>
                  </a:lnTo>
                  <a:lnTo>
                    <a:pt x="270611" y="217551"/>
                  </a:lnTo>
                  <a:lnTo>
                    <a:pt x="276529" y="218198"/>
                  </a:lnTo>
                  <a:lnTo>
                    <a:pt x="288607" y="219392"/>
                  </a:lnTo>
                  <a:lnTo>
                    <a:pt x="289191" y="213398"/>
                  </a:lnTo>
                  <a:close/>
                </a:path>
                <a:path w="998219" h="233045">
                  <a:moveTo>
                    <a:pt x="305689" y="87591"/>
                  </a:moveTo>
                  <a:lnTo>
                    <a:pt x="299732" y="86588"/>
                  </a:lnTo>
                  <a:lnTo>
                    <a:pt x="287909" y="84531"/>
                  </a:lnTo>
                  <a:lnTo>
                    <a:pt x="286854" y="90449"/>
                  </a:lnTo>
                  <a:lnTo>
                    <a:pt x="292773" y="91503"/>
                  </a:lnTo>
                  <a:lnTo>
                    <a:pt x="304685" y="93522"/>
                  </a:lnTo>
                  <a:lnTo>
                    <a:pt x="305689" y="87591"/>
                  </a:lnTo>
                  <a:close/>
                </a:path>
                <a:path w="998219" h="233045">
                  <a:moveTo>
                    <a:pt x="325094" y="216585"/>
                  </a:moveTo>
                  <a:lnTo>
                    <a:pt x="319036" y="216103"/>
                  </a:lnTo>
                  <a:lnTo>
                    <a:pt x="307149" y="215061"/>
                  </a:lnTo>
                  <a:lnTo>
                    <a:pt x="306603" y="221056"/>
                  </a:lnTo>
                  <a:lnTo>
                    <a:pt x="312534" y="221589"/>
                  </a:lnTo>
                  <a:lnTo>
                    <a:pt x="324612" y="222580"/>
                  </a:lnTo>
                  <a:lnTo>
                    <a:pt x="325094" y="216585"/>
                  </a:lnTo>
                  <a:close/>
                </a:path>
                <a:path w="998219" h="233045">
                  <a:moveTo>
                    <a:pt x="341261" y="93294"/>
                  </a:moveTo>
                  <a:lnTo>
                    <a:pt x="323481" y="90512"/>
                  </a:lnTo>
                  <a:lnTo>
                    <a:pt x="322541" y="96443"/>
                  </a:lnTo>
                  <a:lnTo>
                    <a:pt x="328460" y="97409"/>
                  </a:lnTo>
                  <a:lnTo>
                    <a:pt x="340347" y="99250"/>
                  </a:lnTo>
                  <a:lnTo>
                    <a:pt x="341261" y="93294"/>
                  </a:lnTo>
                  <a:close/>
                </a:path>
                <a:path w="998219" h="233045">
                  <a:moveTo>
                    <a:pt x="361073" y="219240"/>
                  </a:moveTo>
                  <a:lnTo>
                    <a:pt x="343077" y="217982"/>
                  </a:lnTo>
                  <a:lnTo>
                    <a:pt x="342633" y="223977"/>
                  </a:lnTo>
                  <a:lnTo>
                    <a:pt x="360667" y="225247"/>
                  </a:lnTo>
                  <a:lnTo>
                    <a:pt x="361073" y="219240"/>
                  </a:lnTo>
                  <a:close/>
                </a:path>
                <a:path w="998219" h="233045">
                  <a:moveTo>
                    <a:pt x="376936" y="98564"/>
                  </a:moveTo>
                  <a:lnTo>
                    <a:pt x="359079" y="95986"/>
                  </a:lnTo>
                  <a:lnTo>
                    <a:pt x="358216" y="101930"/>
                  </a:lnTo>
                  <a:lnTo>
                    <a:pt x="364159" y="102819"/>
                  </a:lnTo>
                  <a:lnTo>
                    <a:pt x="376097" y="104521"/>
                  </a:lnTo>
                  <a:lnTo>
                    <a:pt x="376936" y="98564"/>
                  </a:lnTo>
                  <a:close/>
                </a:path>
                <a:path w="998219" h="233045">
                  <a:moveTo>
                    <a:pt x="397065" y="221411"/>
                  </a:moveTo>
                  <a:lnTo>
                    <a:pt x="391007" y="221081"/>
                  </a:lnTo>
                  <a:lnTo>
                    <a:pt x="379056" y="220370"/>
                  </a:lnTo>
                  <a:lnTo>
                    <a:pt x="378701" y="226377"/>
                  </a:lnTo>
                  <a:lnTo>
                    <a:pt x="396748" y="227418"/>
                  </a:lnTo>
                  <a:lnTo>
                    <a:pt x="397065" y="221411"/>
                  </a:lnTo>
                  <a:close/>
                </a:path>
                <a:path w="998219" h="233045">
                  <a:moveTo>
                    <a:pt x="412750" y="103416"/>
                  </a:moveTo>
                  <a:lnTo>
                    <a:pt x="406781" y="102641"/>
                  </a:lnTo>
                  <a:lnTo>
                    <a:pt x="394830" y="101028"/>
                  </a:lnTo>
                  <a:lnTo>
                    <a:pt x="394017" y="106997"/>
                  </a:lnTo>
                  <a:lnTo>
                    <a:pt x="411975" y="109372"/>
                  </a:lnTo>
                  <a:lnTo>
                    <a:pt x="412750" y="103416"/>
                  </a:lnTo>
                  <a:close/>
                </a:path>
                <a:path w="998219" h="233045">
                  <a:moveTo>
                    <a:pt x="433095" y="223151"/>
                  </a:moveTo>
                  <a:lnTo>
                    <a:pt x="427024" y="222897"/>
                  </a:lnTo>
                  <a:lnTo>
                    <a:pt x="415074" y="222326"/>
                  </a:lnTo>
                  <a:lnTo>
                    <a:pt x="414782" y="228333"/>
                  </a:lnTo>
                  <a:lnTo>
                    <a:pt x="420738" y="228625"/>
                  </a:lnTo>
                  <a:lnTo>
                    <a:pt x="432828" y="229158"/>
                  </a:lnTo>
                  <a:lnTo>
                    <a:pt x="433095" y="223151"/>
                  </a:lnTo>
                  <a:close/>
                </a:path>
                <a:path w="998219" h="233045">
                  <a:moveTo>
                    <a:pt x="448614" y="107899"/>
                  </a:moveTo>
                  <a:lnTo>
                    <a:pt x="430707" y="105702"/>
                  </a:lnTo>
                  <a:lnTo>
                    <a:pt x="429958" y="111671"/>
                  </a:lnTo>
                  <a:lnTo>
                    <a:pt x="447903" y="113868"/>
                  </a:lnTo>
                  <a:lnTo>
                    <a:pt x="448614" y="107899"/>
                  </a:lnTo>
                  <a:close/>
                </a:path>
                <a:path w="998219" h="233045">
                  <a:moveTo>
                    <a:pt x="469138" y="224510"/>
                  </a:moveTo>
                  <a:lnTo>
                    <a:pt x="451116" y="223875"/>
                  </a:lnTo>
                  <a:lnTo>
                    <a:pt x="450888" y="229882"/>
                  </a:lnTo>
                  <a:lnTo>
                    <a:pt x="456857" y="230111"/>
                  </a:lnTo>
                  <a:lnTo>
                    <a:pt x="468934" y="230530"/>
                  </a:lnTo>
                  <a:lnTo>
                    <a:pt x="469138" y="224510"/>
                  </a:lnTo>
                  <a:close/>
                </a:path>
                <a:path w="998219" h="233045">
                  <a:moveTo>
                    <a:pt x="484479" y="112026"/>
                  </a:moveTo>
                  <a:lnTo>
                    <a:pt x="466534" y="110007"/>
                  </a:lnTo>
                  <a:lnTo>
                    <a:pt x="465861" y="115976"/>
                  </a:lnTo>
                  <a:lnTo>
                    <a:pt x="483806" y="118008"/>
                  </a:lnTo>
                  <a:lnTo>
                    <a:pt x="484479" y="112026"/>
                  </a:lnTo>
                  <a:close/>
                </a:path>
                <a:path w="998219" h="233045">
                  <a:moveTo>
                    <a:pt x="505193" y="225539"/>
                  </a:moveTo>
                  <a:lnTo>
                    <a:pt x="487172" y="225069"/>
                  </a:lnTo>
                  <a:lnTo>
                    <a:pt x="486994" y="231076"/>
                  </a:lnTo>
                  <a:lnTo>
                    <a:pt x="505053" y="231559"/>
                  </a:lnTo>
                  <a:lnTo>
                    <a:pt x="505193" y="225539"/>
                  </a:lnTo>
                  <a:close/>
                </a:path>
                <a:path w="998219" h="233045">
                  <a:moveTo>
                    <a:pt x="520369" y="115862"/>
                  </a:moveTo>
                  <a:lnTo>
                    <a:pt x="502412" y="113982"/>
                  </a:lnTo>
                  <a:lnTo>
                    <a:pt x="501777" y="119964"/>
                  </a:lnTo>
                  <a:lnTo>
                    <a:pt x="519760" y="121843"/>
                  </a:lnTo>
                  <a:lnTo>
                    <a:pt x="520369" y="115862"/>
                  </a:lnTo>
                  <a:close/>
                </a:path>
                <a:path w="998219" h="233045">
                  <a:moveTo>
                    <a:pt x="541274" y="226225"/>
                  </a:moveTo>
                  <a:lnTo>
                    <a:pt x="523240" y="225920"/>
                  </a:lnTo>
                  <a:lnTo>
                    <a:pt x="523113" y="231940"/>
                  </a:lnTo>
                  <a:lnTo>
                    <a:pt x="529082" y="232054"/>
                  </a:lnTo>
                  <a:lnTo>
                    <a:pt x="541185" y="232244"/>
                  </a:lnTo>
                  <a:lnTo>
                    <a:pt x="541274" y="226225"/>
                  </a:lnTo>
                  <a:close/>
                </a:path>
                <a:path w="998219" h="233045">
                  <a:moveTo>
                    <a:pt x="556298" y="119392"/>
                  </a:moveTo>
                  <a:lnTo>
                    <a:pt x="538327" y="117665"/>
                  </a:lnTo>
                  <a:lnTo>
                    <a:pt x="537743" y="123659"/>
                  </a:lnTo>
                  <a:lnTo>
                    <a:pt x="555726" y="125387"/>
                  </a:lnTo>
                  <a:lnTo>
                    <a:pt x="556298" y="119392"/>
                  </a:lnTo>
                  <a:close/>
                </a:path>
                <a:path w="998219" h="233045">
                  <a:moveTo>
                    <a:pt x="577342" y="226631"/>
                  </a:moveTo>
                  <a:lnTo>
                    <a:pt x="571296" y="226593"/>
                  </a:lnTo>
                  <a:lnTo>
                    <a:pt x="559308" y="226466"/>
                  </a:lnTo>
                  <a:lnTo>
                    <a:pt x="559244" y="232486"/>
                  </a:lnTo>
                  <a:lnTo>
                    <a:pt x="577303" y="232651"/>
                  </a:lnTo>
                  <a:lnTo>
                    <a:pt x="577342" y="226631"/>
                  </a:lnTo>
                  <a:close/>
                </a:path>
                <a:path w="998219" h="233045">
                  <a:moveTo>
                    <a:pt x="592251" y="122682"/>
                  </a:moveTo>
                  <a:lnTo>
                    <a:pt x="574268" y="121069"/>
                  </a:lnTo>
                  <a:lnTo>
                    <a:pt x="573735" y="127063"/>
                  </a:lnTo>
                  <a:lnTo>
                    <a:pt x="591731" y="128663"/>
                  </a:lnTo>
                  <a:lnTo>
                    <a:pt x="592251" y="122682"/>
                  </a:lnTo>
                  <a:close/>
                </a:path>
                <a:path w="998219" h="233045">
                  <a:moveTo>
                    <a:pt x="613422" y="226771"/>
                  </a:moveTo>
                  <a:lnTo>
                    <a:pt x="595388" y="226733"/>
                  </a:lnTo>
                  <a:lnTo>
                    <a:pt x="595363" y="232752"/>
                  </a:lnTo>
                  <a:lnTo>
                    <a:pt x="613422" y="232778"/>
                  </a:lnTo>
                  <a:lnTo>
                    <a:pt x="613422" y="226771"/>
                  </a:lnTo>
                  <a:close/>
                </a:path>
                <a:path w="998219" h="233045">
                  <a:moveTo>
                    <a:pt x="628243" y="125679"/>
                  </a:moveTo>
                  <a:lnTo>
                    <a:pt x="610247" y="124218"/>
                  </a:lnTo>
                  <a:lnTo>
                    <a:pt x="609739" y="130213"/>
                  </a:lnTo>
                  <a:lnTo>
                    <a:pt x="627761" y="131686"/>
                  </a:lnTo>
                  <a:lnTo>
                    <a:pt x="628243" y="125679"/>
                  </a:lnTo>
                  <a:close/>
                </a:path>
                <a:path w="998219" h="233045">
                  <a:moveTo>
                    <a:pt x="643216" y="232689"/>
                  </a:moveTo>
                  <a:lnTo>
                    <a:pt x="643178" y="226669"/>
                  </a:lnTo>
                  <a:lnTo>
                    <a:pt x="625132" y="226745"/>
                  </a:lnTo>
                  <a:lnTo>
                    <a:pt x="625144" y="232765"/>
                  </a:lnTo>
                  <a:lnTo>
                    <a:pt x="643216" y="232689"/>
                  </a:lnTo>
                  <a:close/>
                </a:path>
                <a:path w="998219" h="233045">
                  <a:moveTo>
                    <a:pt x="664248" y="128460"/>
                  </a:moveTo>
                  <a:lnTo>
                    <a:pt x="646239" y="127101"/>
                  </a:lnTo>
                  <a:lnTo>
                    <a:pt x="645782" y="133096"/>
                  </a:lnTo>
                  <a:lnTo>
                    <a:pt x="663803" y="134454"/>
                  </a:lnTo>
                  <a:lnTo>
                    <a:pt x="664248" y="128460"/>
                  </a:lnTo>
                  <a:close/>
                </a:path>
                <a:path w="998219" h="233045">
                  <a:moveTo>
                    <a:pt x="679335" y="232346"/>
                  </a:moveTo>
                  <a:lnTo>
                    <a:pt x="679272" y="226339"/>
                  </a:lnTo>
                  <a:lnTo>
                    <a:pt x="661212" y="226529"/>
                  </a:lnTo>
                  <a:lnTo>
                    <a:pt x="661276" y="232549"/>
                  </a:lnTo>
                  <a:lnTo>
                    <a:pt x="667346" y="232498"/>
                  </a:lnTo>
                  <a:lnTo>
                    <a:pt x="679335" y="232346"/>
                  </a:lnTo>
                  <a:close/>
                </a:path>
                <a:path w="998219" h="233045">
                  <a:moveTo>
                    <a:pt x="700265" y="130987"/>
                  </a:moveTo>
                  <a:lnTo>
                    <a:pt x="682256" y="129755"/>
                  </a:lnTo>
                  <a:lnTo>
                    <a:pt x="681837" y="135763"/>
                  </a:lnTo>
                  <a:lnTo>
                    <a:pt x="699858" y="136994"/>
                  </a:lnTo>
                  <a:lnTo>
                    <a:pt x="700265" y="130987"/>
                  </a:lnTo>
                  <a:close/>
                </a:path>
                <a:path w="998219" h="233045">
                  <a:moveTo>
                    <a:pt x="715467" y="231775"/>
                  </a:moveTo>
                  <a:lnTo>
                    <a:pt x="715352" y="225755"/>
                  </a:lnTo>
                  <a:lnTo>
                    <a:pt x="697318" y="226072"/>
                  </a:lnTo>
                  <a:lnTo>
                    <a:pt x="697407" y="232092"/>
                  </a:lnTo>
                  <a:lnTo>
                    <a:pt x="715467" y="231775"/>
                  </a:lnTo>
                  <a:close/>
                </a:path>
                <a:path w="998219" h="233045">
                  <a:moveTo>
                    <a:pt x="736269" y="133261"/>
                  </a:moveTo>
                  <a:lnTo>
                    <a:pt x="718273" y="132156"/>
                  </a:lnTo>
                  <a:lnTo>
                    <a:pt x="717880" y="138163"/>
                  </a:lnTo>
                  <a:lnTo>
                    <a:pt x="735914" y="139268"/>
                  </a:lnTo>
                  <a:lnTo>
                    <a:pt x="736269" y="133261"/>
                  </a:lnTo>
                  <a:close/>
                </a:path>
                <a:path w="998219" h="233045">
                  <a:moveTo>
                    <a:pt x="751598" y="230936"/>
                  </a:moveTo>
                  <a:lnTo>
                    <a:pt x="751446" y="224929"/>
                  </a:lnTo>
                  <a:lnTo>
                    <a:pt x="733399" y="225374"/>
                  </a:lnTo>
                  <a:lnTo>
                    <a:pt x="733539" y="231394"/>
                  </a:lnTo>
                  <a:lnTo>
                    <a:pt x="751598" y="230936"/>
                  </a:lnTo>
                  <a:close/>
                </a:path>
                <a:path w="998219" h="233045">
                  <a:moveTo>
                    <a:pt x="772299" y="135280"/>
                  </a:moveTo>
                  <a:lnTo>
                    <a:pt x="754291" y="134315"/>
                  </a:lnTo>
                  <a:lnTo>
                    <a:pt x="753948" y="140309"/>
                  </a:lnTo>
                  <a:lnTo>
                    <a:pt x="771982" y="141300"/>
                  </a:lnTo>
                  <a:lnTo>
                    <a:pt x="772299" y="135280"/>
                  </a:lnTo>
                  <a:close/>
                </a:path>
                <a:path w="998219" h="233045">
                  <a:moveTo>
                    <a:pt x="787717" y="229857"/>
                  </a:moveTo>
                  <a:lnTo>
                    <a:pt x="787527" y="223862"/>
                  </a:lnTo>
                  <a:lnTo>
                    <a:pt x="769480" y="224421"/>
                  </a:lnTo>
                  <a:lnTo>
                    <a:pt x="769658" y="230441"/>
                  </a:lnTo>
                  <a:lnTo>
                    <a:pt x="787717" y="229857"/>
                  </a:lnTo>
                  <a:close/>
                </a:path>
                <a:path w="998219" h="233045">
                  <a:moveTo>
                    <a:pt x="808342" y="137071"/>
                  </a:moveTo>
                  <a:lnTo>
                    <a:pt x="790321" y="136220"/>
                  </a:lnTo>
                  <a:lnTo>
                    <a:pt x="790028" y="142214"/>
                  </a:lnTo>
                  <a:lnTo>
                    <a:pt x="808062" y="143078"/>
                  </a:lnTo>
                  <a:lnTo>
                    <a:pt x="808342" y="137071"/>
                  </a:lnTo>
                  <a:close/>
                </a:path>
                <a:path w="998219" h="233045">
                  <a:moveTo>
                    <a:pt x="823836" y="228536"/>
                  </a:moveTo>
                  <a:lnTo>
                    <a:pt x="823582" y="222516"/>
                  </a:lnTo>
                  <a:lnTo>
                    <a:pt x="805561" y="223227"/>
                  </a:lnTo>
                  <a:lnTo>
                    <a:pt x="805776" y="229222"/>
                  </a:lnTo>
                  <a:lnTo>
                    <a:pt x="823836" y="228536"/>
                  </a:lnTo>
                  <a:close/>
                </a:path>
                <a:path w="998219" h="233045">
                  <a:moveTo>
                    <a:pt x="844397" y="138569"/>
                  </a:moveTo>
                  <a:lnTo>
                    <a:pt x="826363" y="137845"/>
                  </a:lnTo>
                  <a:lnTo>
                    <a:pt x="826109" y="143865"/>
                  </a:lnTo>
                  <a:lnTo>
                    <a:pt x="844156" y="144576"/>
                  </a:lnTo>
                  <a:lnTo>
                    <a:pt x="844397" y="138569"/>
                  </a:lnTo>
                  <a:close/>
                </a:path>
                <a:path w="998219" h="233045">
                  <a:moveTo>
                    <a:pt x="859942" y="226923"/>
                  </a:moveTo>
                  <a:lnTo>
                    <a:pt x="859650" y="220916"/>
                  </a:lnTo>
                  <a:lnTo>
                    <a:pt x="841629" y="221754"/>
                  </a:lnTo>
                  <a:lnTo>
                    <a:pt x="841883" y="227774"/>
                  </a:lnTo>
                  <a:lnTo>
                    <a:pt x="859942" y="226923"/>
                  </a:lnTo>
                  <a:close/>
                </a:path>
                <a:path w="998219" h="233045">
                  <a:moveTo>
                    <a:pt x="880452" y="139750"/>
                  </a:moveTo>
                  <a:lnTo>
                    <a:pt x="862418" y="139204"/>
                  </a:lnTo>
                  <a:lnTo>
                    <a:pt x="862215" y="145211"/>
                  </a:lnTo>
                  <a:lnTo>
                    <a:pt x="880275" y="145770"/>
                  </a:lnTo>
                  <a:lnTo>
                    <a:pt x="880452" y="139750"/>
                  </a:lnTo>
                  <a:close/>
                </a:path>
                <a:path w="998219" h="233045">
                  <a:moveTo>
                    <a:pt x="896035" y="225005"/>
                  </a:moveTo>
                  <a:lnTo>
                    <a:pt x="895692" y="218998"/>
                  </a:lnTo>
                  <a:lnTo>
                    <a:pt x="877671" y="220002"/>
                  </a:lnTo>
                  <a:lnTo>
                    <a:pt x="877989" y="226021"/>
                  </a:lnTo>
                  <a:lnTo>
                    <a:pt x="896035" y="225005"/>
                  </a:lnTo>
                  <a:close/>
                </a:path>
                <a:path w="998219" h="233045">
                  <a:moveTo>
                    <a:pt x="916508" y="140525"/>
                  </a:moveTo>
                  <a:lnTo>
                    <a:pt x="910869" y="140449"/>
                  </a:lnTo>
                  <a:lnTo>
                    <a:pt x="898474" y="140195"/>
                  </a:lnTo>
                  <a:lnTo>
                    <a:pt x="898347" y="146215"/>
                  </a:lnTo>
                  <a:lnTo>
                    <a:pt x="916419" y="146545"/>
                  </a:lnTo>
                  <a:lnTo>
                    <a:pt x="916508" y="140525"/>
                  </a:lnTo>
                  <a:close/>
                </a:path>
                <a:path w="998219" h="233045">
                  <a:moveTo>
                    <a:pt x="932129" y="222719"/>
                  </a:moveTo>
                  <a:lnTo>
                    <a:pt x="931710" y="216712"/>
                  </a:lnTo>
                  <a:lnTo>
                    <a:pt x="926020" y="217106"/>
                  </a:lnTo>
                  <a:lnTo>
                    <a:pt x="913701" y="217906"/>
                  </a:lnTo>
                  <a:lnTo>
                    <a:pt x="914082" y="223913"/>
                  </a:lnTo>
                  <a:lnTo>
                    <a:pt x="920394" y="223520"/>
                  </a:lnTo>
                  <a:lnTo>
                    <a:pt x="932129" y="222719"/>
                  </a:lnTo>
                  <a:close/>
                </a:path>
                <a:path w="998219" h="233045">
                  <a:moveTo>
                    <a:pt x="952601" y="146672"/>
                  </a:moveTo>
                  <a:lnTo>
                    <a:pt x="952538" y="140652"/>
                  </a:lnTo>
                  <a:lnTo>
                    <a:pt x="944803" y="140716"/>
                  </a:lnTo>
                  <a:lnTo>
                    <a:pt x="934529" y="140703"/>
                  </a:lnTo>
                  <a:lnTo>
                    <a:pt x="934504" y="146723"/>
                  </a:lnTo>
                  <a:lnTo>
                    <a:pt x="940269" y="146735"/>
                  </a:lnTo>
                  <a:lnTo>
                    <a:pt x="944829" y="146735"/>
                  </a:lnTo>
                  <a:lnTo>
                    <a:pt x="952601" y="146672"/>
                  </a:lnTo>
                  <a:close/>
                </a:path>
                <a:path w="998219" h="233045">
                  <a:moveTo>
                    <a:pt x="968209" y="219837"/>
                  </a:moveTo>
                  <a:lnTo>
                    <a:pt x="967651" y="213842"/>
                  </a:lnTo>
                  <a:lnTo>
                    <a:pt x="962279" y="214337"/>
                  </a:lnTo>
                  <a:lnTo>
                    <a:pt x="956284" y="214858"/>
                  </a:lnTo>
                  <a:lnTo>
                    <a:pt x="949693" y="215366"/>
                  </a:lnTo>
                  <a:lnTo>
                    <a:pt x="950163" y="221373"/>
                  </a:lnTo>
                  <a:lnTo>
                    <a:pt x="962825" y="220332"/>
                  </a:lnTo>
                  <a:lnTo>
                    <a:pt x="968209" y="219837"/>
                  </a:lnTo>
                  <a:close/>
                </a:path>
                <a:path w="998219" h="233045">
                  <a:moveTo>
                    <a:pt x="984465" y="150660"/>
                  </a:moveTo>
                  <a:lnTo>
                    <a:pt x="982141" y="139280"/>
                  </a:lnTo>
                  <a:lnTo>
                    <a:pt x="977239" y="139788"/>
                  </a:lnTo>
                  <a:lnTo>
                    <a:pt x="974344" y="140004"/>
                  </a:lnTo>
                  <a:lnTo>
                    <a:pt x="970457" y="140195"/>
                  </a:lnTo>
                  <a:lnTo>
                    <a:pt x="970737" y="146202"/>
                  </a:lnTo>
                  <a:lnTo>
                    <a:pt x="975512" y="145948"/>
                  </a:lnTo>
                  <a:lnTo>
                    <a:pt x="977328" y="145796"/>
                  </a:lnTo>
                  <a:lnTo>
                    <a:pt x="978573" y="151853"/>
                  </a:lnTo>
                  <a:lnTo>
                    <a:pt x="984465" y="150660"/>
                  </a:lnTo>
                  <a:close/>
                </a:path>
                <a:path w="998219" h="233045">
                  <a:moveTo>
                    <a:pt x="991679" y="186029"/>
                  </a:moveTo>
                  <a:lnTo>
                    <a:pt x="988072" y="168338"/>
                  </a:lnTo>
                  <a:lnTo>
                    <a:pt x="982179" y="169545"/>
                  </a:lnTo>
                  <a:lnTo>
                    <a:pt x="985786" y="187223"/>
                  </a:lnTo>
                  <a:lnTo>
                    <a:pt x="991679" y="186029"/>
                  </a:lnTo>
                  <a:close/>
                </a:path>
                <a:path w="998219" h="233045">
                  <a:moveTo>
                    <a:pt x="997826" y="216154"/>
                  </a:moveTo>
                  <a:lnTo>
                    <a:pt x="995286" y="203720"/>
                  </a:lnTo>
                  <a:lnTo>
                    <a:pt x="989393" y="204914"/>
                  </a:lnTo>
                  <a:lnTo>
                    <a:pt x="990688" y="211264"/>
                  </a:lnTo>
                  <a:lnTo>
                    <a:pt x="987450" y="211721"/>
                  </a:lnTo>
                  <a:lnTo>
                    <a:pt x="985520" y="211950"/>
                  </a:lnTo>
                  <a:lnTo>
                    <a:pt x="986269" y="217919"/>
                  </a:lnTo>
                  <a:lnTo>
                    <a:pt x="989774" y="217487"/>
                  </a:lnTo>
                  <a:lnTo>
                    <a:pt x="992619" y="217068"/>
                  </a:lnTo>
                  <a:lnTo>
                    <a:pt x="997826" y="2161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05870" y="6315682"/>
              <a:ext cx="139065" cy="220345"/>
            </a:xfrm>
            <a:custGeom>
              <a:avLst/>
              <a:gdLst/>
              <a:ahLst/>
              <a:cxnLst/>
              <a:rect l="l" t="t" r="r" b="b"/>
              <a:pathLst>
                <a:path w="139065" h="220345">
                  <a:moveTo>
                    <a:pt x="24438" y="0"/>
                  </a:moveTo>
                  <a:lnTo>
                    <a:pt x="15113" y="5967"/>
                  </a:lnTo>
                  <a:lnTo>
                    <a:pt x="4403" y="47637"/>
                  </a:lnTo>
                  <a:lnTo>
                    <a:pt x="0" y="111053"/>
                  </a:lnTo>
                  <a:lnTo>
                    <a:pt x="1578" y="173447"/>
                  </a:lnTo>
                  <a:lnTo>
                    <a:pt x="8816" y="212050"/>
                  </a:lnTo>
                  <a:lnTo>
                    <a:pt x="16638" y="216442"/>
                  </a:lnTo>
                  <a:lnTo>
                    <a:pt x="29452" y="214301"/>
                  </a:lnTo>
                  <a:lnTo>
                    <a:pt x="45615" y="210123"/>
                  </a:lnTo>
                  <a:lnTo>
                    <a:pt x="63482" y="208406"/>
                  </a:lnTo>
                  <a:lnTo>
                    <a:pt x="82948" y="211960"/>
                  </a:lnTo>
                  <a:lnTo>
                    <a:pt x="100752" y="217440"/>
                  </a:lnTo>
                  <a:lnTo>
                    <a:pt x="115115" y="220192"/>
                  </a:lnTo>
                  <a:lnTo>
                    <a:pt x="124258" y="215562"/>
                  </a:lnTo>
                  <a:lnTo>
                    <a:pt x="133796" y="176773"/>
                  </a:lnTo>
                  <a:lnTo>
                    <a:pt x="138803" y="113943"/>
                  </a:lnTo>
                  <a:lnTo>
                    <a:pt x="138117" y="50406"/>
                  </a:lnTo>
                  <a:lnTo>
                    <a:pt x="130575" y="9492"/>
                  </a:lnTo>
                  <a:lnTo>
                    <a:pt x="121692" y="3354"/>
                  </a:lnTo>
                  <a:lnTo>
                    <a:pt x="107799" y="4244"/>
                  </a:lnTo>
                  <a:lnTo>
                    <a:pt x="90644" y="7759"/>
                  </a:lnTo>
                  <a:lnTo>
                    <a:pt x="71979" y="9492"/>
                  </a:lnTo>
                  <a:lnTo>
                    <a:pt x="54165" y="6465"/>
                  </a:lnTo>
                  <a:lnTo>
                    <a:pt x="37887" y="1733"/>
                  </a:lnTo>
                  <a:lnTo>
                    <a:pt x="2443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18069" y="6327597"/>
              <a:ext cx="114935" cy="196850"/>
            </a:xfrm>
            <a:custGeom>
              <a:avLst/>
              <a:gdLst/>
              <a:ahLst/>
              <a:cxnLst/>
              <a:rect l="l" t="t" r="r" b="b"/>
              <a:pathLst>
                <a:path w="114934" h="196850">
                  <a:moveTo>
                    <a:pt x="18063" y="0"/>
                  </a:moveTo>
                  <a:lnTo>
                    <a:pt x="13175" y="129"/>
                  </a:lnTo>
                  <a:lnTo>
                    <a:pt x="4105" y="37234"/>
                  </a:lnTo>
                  <a:lnTo>
                    <a:pt x="0" y="95492"/>
                  </a:lnTo>
                  <a:lnTo>
                    <a:pt x="786" y="154176"/>
                  </a:lnTo>
                  <a:lnTo>
                    <a:pt x="6345" y="192427"/>
                  </a:lnTo>
                  <a:lnTo>
                    <a:pt x="9301" y="192110"/>
                  </a:lnTo>
                  <a:lnTo>
                    <a:pt x="25006" y="187833"/>
                  </a:lnTo>
                  <a:lnTo>
                    <a:pt x="32395" y="186133"/>
                  </a:lnTo>
                  <a:lnTo>
                    <a:pt x="40272" y="184872"/>
                  </a:lnTo>
                  <a:lnTo>
                    <a:pt x="48490" y="184378"/>
                  </a:lnTo>
                  <a:lnTo>
                    <a:pt x="60824" y="185455"/>
                  </a:lnTo>
                  <a:lnTo>
                    <a:pt x="69417" y="187242"/>
                  </a:lnTo>
                  <a:lnTo>
                    <a:pt x="77635" y="189513"/>
                  </a:lnTo>
                  <a:lnTo>
                    <a:pt x="98628" y="196154"/>
                  </a:lnTo>
                  <a:lnTo>
                    <a:pt x="102400" y="196246"/>
                  </a:lnTo>
                  <a:lnTo>
                    <a:pt x="110186" y="159533"/>
                  </a:lnTo>
                  <a:lnTo>
                    <a:pt x="114614" y="100680"/>
                  </a:lnTo>
                  <a:lnTo>
                    <a:pt x="114290" y="41389"/>
                  </a:lnTo>
                  <a:lnTo>
                    <a:pt x="107818" y="3359"/>
                  </a:lnTo>
                  <a:lnTo>
                    <a:pt x="101954" y="3208"/>
                  </a:lnTo>
                  <a:lnTo>
                    <a:pt x="76620" y="8366"/>
                  </a:lnTo>
                  <a:lnTo>
                    <a:pt x="69319" y="9283"/>
                  </a:lnTo>
                  <a:lnTo>
                    <a:pt x="61778" y="9638"/>
                  </a:lnTo>
                  <a:lnTo>
                    <a:pt x="51529" y="8887"/>
                  </a:lnTo>
                  <a:lnTo>
                    <a:pt x="43994" y="7463"/>
                  </a:lnTo>
                  <a:lnTo>
                    <a:pt x="36816" y="5609"/>
                  </a:lnTo>
                  <a:lnTo>
                    <a:pt x="18063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14803" y="6324588"/>
              <a:ext cx="121920" cy="202565"/>
            </a:xfrm>
            <a:custGeom>
              <a:avLst/>
              <a:gdLst/>
              <a:ahLst/>
              <a:cxnLst/>
              <a:rect l="l" t="t" r="r" b="b"/>
              <a:pathLst>
                <a:path w="121919" h="202565">
                  <a:moveTo>
                    <a:pt x="89110" y="191933"/>
                  </a:moveTo>
                  <a:lnTo>
                    <a:pt x="87803" y="197834"/>
                  </a:lnTo>
                  <a:lnTo>
                    <a:pt x="101400" y="202157"/>
                  </a:lnTo>
                  <a:lnTo>
                    <a:pt x="107516" y="202308"/>
                  </a:lnTo>
                  <a:lnTo>
                    <a:pt x="109133" y="198996"/>
                  </a:lnTo>
                  <a:lnTo>
                    <a:pt x="109896" y="196988"/>
                  </a:lnTo>
                  <a:lnTo>
                    <a:pt x="110183" y="196033"/>
                  </a:lnTo>
                  <a:lnTo>
                    <a:pt x="103776" y="196033"/>
                  </a:lnTo>
                  <a:lnTo>
                    <a:pt x="100126" y="195436"/>
                  </a:lnTo>
                  <a:lnTo>
                    <a:pt x="89110" y="191933"/>
                  </a:lnTo>
                  <a:close/>
                </a:path>
                <a:path w="121919" h="202565">
                  <a:moveTo>
                    <a:pt x="104857" y="192840"/>
                  </a:moveTo>
                  <a:lnTo>
                    <a:pt x="104500" y="194035"/>
                  </a:lnTo>
                  <a:lnTo>
                    <a:pt x="104140" y="195105"/>
                  </a:lnTo>
                  <a:lnTo>
                    <a:pt x="103776" y="196033"/>
                  </a:lnTo>
                  <a:lnTo>
                    <a:pt x="110183" y="196033"/>
                  </a:lnTo>
                  <a:lnTo>
                    <a:pt x="110620" y="194575"/>
                  </a:lnTo>
                  <a:lnTo>
                    <a:pt x="104857" y="192840"/>
                  </a:lnTo>
                  <a:close/>
                </a:path>
                <a:path w="121919" h="202565">
                  <a:moveTo>
                    <a:pt x="34491" y="186306"/>
                  </a:moveTo>
                  <a:lnTo>
                    <a:pt x="29472" y="187340"/>
                  </a:lnTo>
                  <a:lnTo>
                    <a:pt x="16826" y="190817"/>
                  </a:lnTo>
                  <a:lnTo>
                    <a:pt x="18378" y="196620"/>
                  </a:lnTo>
                  <a:lnTo>
                    <a:pt x="30883" y="193189"/>
                  </a:lnTo>
                  <a:lnTo>
                    <a:pt x="35700" y="192203"/>
                  </a:lnTo>
                  <a:lnTo>
                    <a:pt x="34491" y="186306"/>
                  </a:lnTo>
                  <a:close/>
                </a:path>
                <a:path w="121919" h="202565">
                  <a:moveTo>
                    <a:pt x="53074" y="184391"/>
                  </a:moveTo>
                  <a:lnTo>
                    <a:pt x="52952" y="190407"/>
                  </a:lnTo>
                  <a:lnTo>
                    <a:pt x="59738" y="190734"/>
                  </a:lnTo>
                  <a:lnTo>
                    <a:pt x="64702" y="191476"/>
                  </a:lnTo>
                  <a:lnTo>
                    <a:pt x="70189" y="192754"/>
                  </a:lnTo>
                  <a:lnTo>
                    <a:pt x="71542" y="186893"/>
                  </a:lnTo>
                  <a:lnTo>
                    <a:pt x="65713" y="185539"/>
                  </a:lnTo>
                  <a:lnTo>
                    <a:pt x="60415" y="184754"/>
                  </a:lnTo>
                  <a:lnTo>
                    <a:pt x="54608" y="184434"/>
                  </a:lnTo>
                  <a:lnTo>
                    <a:pt x="53074" y="184391"/>
                  </a:lnTo>
                  <a:close/>
                </a:path>
                <a:path w="121919" h="202565">
                  <a:moveTo>
                    <a:pt x="7862" y="167712"/>
                  </a:moveTo>
                  <a:lnTo>
                    <a:pt x="1868" y="168252"/>
                  </a:lnTo>
                  <a:lnTo>
                    <a:pt x="2501" y="175351"/>
                  </a:lnTo>
                  <a:lnTo>
                    <a:pt x="3290" y="181465"/>
                  </a:lnTo>
                  <a:lnTo>
                    <a:pt x="4207" y="186432"/>
                  </a:lnTo>
                  <a:lnTo>
                    <a:pt x="10129" y="185341"/>
                  </a:lnTo>
                  <a:lnTo>
                    <a:pt x="9240" y="180557"/>
                  </a:lnTo>
                  <a:lnTo>
                    <a:pt x="8477" y="174625"/>
                  </a:lnTo>
                  <a:lnTo>
                    <a:pt x="7862" y="167712"/>
                  </a:lnTo>
                  <a:close/>
                </a:path>
                <a:path w="121919" h="202565">
                  <a:moveTo>
                    <a:pt x="110976" y="157820"/>
                  </a:moveTo>
                  <a:lnTo>
                    <a:pt x="110238" y="164353"/>
                  </a:lnTo>
                  <a:lnTo>
                    <a:pt x="109429" y="170333"/>
                  </a:lnTo>
                  <a:lnTo>
                    <a:pt x="108568" y="175574"/>
                  </a:lnTo>
                  <a:lnTo>
                    <a:pt x="114504" y="176540"/>
                  </a:lnTo>
                  <a:lnTo>
                    <a:pt x="115379" y="171204"/>
                  </a:lnTo>
                  <a:lnTo>
                    <a:pt x="116199" y="165141"/>
                  </a:lnTo>
                  <a:lnTo>
                    <a:pt x="116960" y="158503"/>
                  </a:lnTo>
                  <a:lnTo>
                    <a:pt x="110976" y="157820"/>
                  </a:lnTo>
                  <a:close/>
                </a:path>
                <a:path w="121919" h="202565">
                  <a:moveTo>
                    <a:pt x="6108" y="131860"/>
                  </a:moveTo>
                  <a:lnTo>
                    <a:pt x="92" y="131964"/>
                  </a:lnTo>
                  <a:lnTo>
                    <a:pt x="198" y="138231"/>
                  </a:lnTo>
                  <a:lnTo>
                    <a:pt x="388" y="144316"/>
                  </a:lnTo>
                  <a:lnTo>
                    <a:pt x="659" y="150097"/>
                  </a:lnTo>
                  <a:lnTo>
                    <a:pt x="6670" y="149828"/>
                  </a:lnTo>
                  <a:lnTo>
                    <a:pt x="6404" y="144092"/>
                  </a:lnTo>
                  <a:lnTo>
                    <a:pt x="6221" y="138231"/>
                  </a:lnTo>
                  <a:lnTo>
                    <a:pt x="6108" y="131860"/>
                  </a:lnTo>
                  <a:close/>
                </a:path>
                <a:path w="121919" h="202565">
                  <a:moveTo>
                    <a:pt x="113997" y="121988"/>
                  </a:moveTo>
                  <a:lnTo>
                    <a:pt x="113604" y="128512"/>
                  </a:lnTo>
                  <a:lnTo>
                    <a:pt x="113174" y="134574"/>
                  </a:lnTo>
                  <a:lnTo>
                    <a:pt x="112730" y="139934"/>
                  </a:lnTo>
                  <a:lnTo>
                    <a:pt x="118724" y="140439"/>
                  </a:lnTo>
                  <a:lnTo>
                    <a:pt x="119242" y="134117"/>
                  </a:lnTo>
                  <a:lnTo>
                    <a:pt x="119665" y="128098"/>
                  </a:lnTo>
                  <a:lnTo>
                    <a:pt x="120002" y="122341"/>
                  </a:lnTo>
                  <a:lnTo>
                    <a:pt x="113997" y="121988"/>
                  </a:lnTo>
                  <a:close/>
                </a:path>
                <a:path w="121919" h="202565">
                  <a:moveTo>
                    <a:pt x="327" y="95712"/>
                  </a:moveTo>
                  <a:lnTo>
                    <a:pt x="151" y="101767"/>
                  </a:lnTo>
                  <a:lnTo>
                    <a:pt x="39" y="107830"/>
                  </a:lnTo>
                  <a:lnTo>
                    <a:pt x="0" y="113835"/>
                  </a:lnTo>
                  <a:lnTo>
                    <a:pt x="6014" y="113882"/>
                  </a:lnTo>
                  <a:lnTo>
                    <a:pt x="6060" y="107830"/>
                  </a:lnTo>
                  <a:lnTo>
                    <a:pt x="6173" y="101767"/>
                  </a:lnTo>
                  <a:lnTo>
                    <a:pt x="6346" y="95892"/>
                  </a:lnTo>
                  <a:lnTo>
                    <a:pt x="327" y="95712"/>
                  </a:lnTo>
                  <a:close/>
                </a:path>
                <a:path w="121919" h="202565">
                  <a:moveTo>
                    <a:pt x="115322" y="86032"/>
                  </a:moveTo>
                  <a:lnTo>
                    <a:pt x="115228" y="92105"/>
                  </a:lnTo>
                  <a:lnTo>
                    <a:pt x="115074" y="98171"/>
                  </a:lnTo>
                  <a:lnTo>
                    <a:pt x="114857" y="104010"/>
                  </a:lnTo>
                  <a:lnTo>
                    <a:pt x="120869" y="104233"/>
                  </a:lnTo>
                  <a:lnTo>
                    <a:pt x="121101" y="97994"/>
                  </a:lnTo>
                  <a:lnTo>
                    <a:pt x="121250" y="92105"/>
                  </a:lnTo>
                  <a:lnTo>
                    <a:pt x="121338" y="86114"/>
                  </a:lnTo>
                  <a:lnTo>
                    <a:pt x="115322" y="86032"/>
                  </a:lnTo>
                  <a:close/>
                </a:path>
                <a:path w="121919" h="202565">
                  <a:moveTo>
                    <a:pt x="2339" y="59496"/>
                  </a:moveTo>
                  <a:lnTo>
                    <a:pt x="1812" y="65796"/>
                  </a:lnTo>
                  <a:lnTo>
                    <a:pt x="1411" y="71801"/>
                  </a:lnTo>
                  <a:lnTo>
                    <a:pt x="1094" y="77594"/>
                  </a:lnTo>
                  <a:lnTo>
                    <a:pt x="7099" y="77924"/>
                  </a:lnTo>
                  <a:lnTo>
                    <a:pt x="7463" y="71412"/>
                  </a:lnTo>
                  <a:lnTo>
                    <a:pt x="7881" y="65350"/>
                  </a:lnTo>
                  <a:lnTo>
                    <a:pt x="8333" y="59989"/>
                  </a:lnTo>
                  <a:lnTo>
                    <a:pt x="2339" y="59496"/>
                  </a:lnTo>
                  <a:close/>
                </a:path>
                <a:path w="121919" h="202565">
                  <a:moveTo>
                    <a:pt x="120862" y="49827"/>
                  </a:moveTo>
                  <a:lnTo>
                    <a:pt x="114843" y="50107"/>
                  </a:lnTo>
                  <a:lnTo>
                    <a:pt x="115116" y="55806"/>
                  </a:lnTo>
                  <a:lnTo>
                    <a:pt x="115275" y="61681"/>
                  </a:lnTo>
                  <a:lnTo>
                    <a:pt x="115351" y="68050"/>
                  </a:lnTo>
                  <a:lnTo>
                    <a:pt x="121366" y="67981"/>
                  </a:lnTo>
                  <a:lnTo>
                    <a:pt x="121297" y="61681"/>
                  </a:lnTo>
                  <a:lnTo>
                    <a:pt x="121124" y="55594"/>
                  </a:lnTo>
                  <a:lnTo>
                    <a:pt x="120862" y="49827"/>
                  </a:lnTo>
                  <a:close/>
                </a:path>
                <a:path w="121919" h="202565">
                  <a:moveTo>
                    <a:pt x="7009" y="23352"/>
                  </a:moveTo>
                  <a:lnTo>
                    <a:pt x="5979" y="28627"/>
                  </a:lnTo>
                  <a:lnTo>
                    <a:pt x="5029" y="34700"/>
                  </a:lnTo>
                  <a:lnTo>
                    <a:pt x="4193" y="41399"/>
                  </a:lnTo>
                  <a:lnTo>
                    <a:pt x="10166" y="42151"/>
                  </a:lnTo>
                  <a:lnTo>
                    <a:pt x="10979" y="35581"/>
                  </a:lnTo>
                  <a:lnTo>
                    <a:pt x="11904" y="29649"/>
                  </a:lnTo>
                  <a:lnTo>
                    <a:pt x="12917" y="24512"/>
                  </a:lnTo>
                  <a:lnTo>
                    <a:pt x="7009" y="23352"/>
                  </a:lnTo>
                  <a:close/>
                </a:path>
                <a:path w="121919" h="202565">
                  <a:moveTo>
                    <a:pt x="116643" y="13420"/>
                  </a:moveTo>
                  <a:lnTo>
                    <a:pt x="110803" y="14852"/>
                  </a:lnTo>
                  <a:lnTo>
                    <a:pt x="111912" y="19377"/>
                  </a:lnTo>
                  <a:lnTo>
                    <a:pt x="112848" y="25232"/>
                  </a:lnTo>
                  <a:lnTo>
                    <a:pt x="113565" y="32269"/>
                  </a:lnTo>
                  <a:lnTo>
                    <a:pt x="119555" y="31647"/>
                  </a:lnTo>
                  <a:lnTo>
                    <a:pt x="118799" y="24335"/>
                  </a:lnTo>
                  <a:lnTo>
                    <a:pt x="117816" y="18215"/>
                  </a:lnTo>
                  <a:lnTo>
                    <a:pt x="116643" y="13420"/>
                  </a:lnTo>
                  <a:close/>
                </a:path>
                <a:path w="121919" h="202565">
                  <a:moveTo>
                    <a:pt x="48473" y="7664"/>
                  </a:moveTo>
                  <a:lnTo>
                    <a:pt x="65044" y="15652"/>
                  </a:lnTo>
                  <a:lnTo>
                    <a:pt x="65746" y="15652"/>
                  </a:lnTo>
                  <a:lnTo>
                    <a:pt x="65667" y="9636"/>
                  </a:lnTo>
                  <a:lnTo>
                    <a:pt x="64281" y="9636"/>
                  </a:lnTo>
                  <a:lnTo>
                    <a:pt x="58323" y="9460"/>
                  </a:lnTo>
                  <a:lnTo>
                    <a:pt x="53657" y="8826"/>
                  </a:lnTo>
                  <a:lnTo>
                    <a:pt x="48473" y="7664"/>
                  </a:lnTo>
                  <a:close/>
                </a:path>
                <a:path w="121919" h="202565">
                  <a:moveTo>
                    <a:pt x="100785" y="4160"/>
                  </a:moveTo>
                  <a:lnTo>
                    <a:pt x="98311" y="4617"/>
                  </a:lnTo>
                  <a:lnTo>
                    <a:pt x="86489" y="7156"/>
                  </a:lnTo>
                  <a:lnTo>
                    <a:pt x="83098" y="7778"/>
                  </a:lnTo>
                  <a:lnTo>
                    <a:pt x="84178" y="13690"/>
                  </a:lnTo>
                  <a:lnTo>
                    <a:pt x="87635" y="13067"/>
                  </a:lnTo>
                  <a:lnTo>
                    <a:pt x="99449" y="10529"/>
                  </a:lnTo>
                  <a:lnTo>
                    <a:pt x="101865" y="10082"/>
                  </a:lnTo>
                  <a:lnTo>
                    <a:pt x="100785" y="4160"/>
                  </a:lnTo>
                  <a:close/>
                </a:path>
                <a:path w="121919" h="202565">
                  <a:moveTo>
                    <a:pt x="30350" y="6040"/>
                  </a:moveTo>
                  <a:lnTo>
                    <a:pt x="18388" y="6040"/>
                  </a:lnTo>
                  <a:lnTo>
                    <a:pt x="21117" y="6230"/>
                  </a:lnTo>
                  <a:lnTo>
                    <a:pt x="25361" y="7390"/>
                  </a:lnTo>
                  <a:lnTo>
                    <a:pt x="29577" y="8649"/>
                  </a:lnTo>
                  <a:lnTo>
                    <a:pt x="30350" y="6040"/>
                  </a:lnTo>
                  <a:close/>
                </a:path>
                <a:path w="121919" h="202565">
                  <a:moveTo>
                    <a:pt x="20958" y="0"/>
                  </a:moveTo>
                  <a:lnTo>
                    <a:pt x="15134" y="0"/>
                  </a:lnTo>
                  <a:lnTo>
                    <a:pt x="14109" y="1104"/>
                  </a:lnTo>
                  <a:lnTo>
                    <a:pt x="13726" y="2033"/>
                  </a:lnTo>
                  <a:lnTo>
                    <a:pt x="13154" y="3020"/>
                  </a:lnTo>
                  <a:lnTo>
                    <a:pt x="12595" y="4136"/>
                  </a:lnTo>
                  <a:lnTo>
                    <a:pt x="12063" y="5380"/>
                  </a:lnTo>
                  <a:lnTo>
                    <a:pt x="17593" y="7757"/>
                  </a:lnTo>
                  <a:lnTo>
                    <a:pt x="17852" y="7145"/>
                  </a:lnTo>
                  <a:lnTo>
                    <a:pt x="18388" y="6040"/>
                  </a:lnTo>
                  <a:lnTo>
                    <a:pt x="30350" y="6040"/>
                  </a:lnTo>
                  <a:lnTo>
                    <a:pt x="31287" y="2879"/>
                  </a:lnTo>
                  <a:lnTo>
                    <a:pt x="25226" y="1083"/>
                  </a:lnTo>
                  <a:lnTo>
                    <a:pt x="20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831" y="311741"/>
              <a:ext cx="716346" cy="716346"/>
            </a:xfrm>
            <a:prstGeom prst="rect">
              <a:avLst/>
            </a:prstGeom>
          </p:spPr>
        </p:pic>
      </p:grpSp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7BE84CC1-2724-48EE-B46F-3A110CC018CF}"/>
              </a:ext>
            </a:extLst>
          </p:cNvPr>
          <p:cNvSpPr/>
          <p:nvPr/>
        </p:nvSpPr>
        <p:spPr>
          <a:xfrm>
            <a:off x="4081082" y="490421"/>
            <a:ext cx="391991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4800" b="1" dirty="0">
                <a:solidFill>
                  <a:schemeClr val="bg1"/>
                </a:solidFill>
                <a:latin typeface="ApurvaUnicode"/>
                <a:ea typeface="ApurvaUnicode"/>
                <a:cs typeface="ApurvaUnicode"/>
              </a:rPr>
              <a:t>ઇચ્છકાર સૂત્ર</a:t>
            </a:r>
            <a:endParaRPr lang="en-US" sz="4800" b="1" dirty="0">
              <a:solidFill>
                <a:schemeClr val="bg1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0F5A022-9788-4C40-B64A-F14F1D159231}"/>
              </a:ext>
            </a:extLst>
          </p:cNvPr>
          <p:cNvSpPr/>
          <p:nvPr/>
        </p:nvSpPr>
        <p:spPr>
          <a:xfrm>
            <a:off x="3668733" y="1609076"/>
            <a:ext cx="50063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hi-IN" sz="2400" b="1" i="0" dirty="0">
                <a:solidFill>
                  <a:srgbClr val="000000"/>
                </a:solidFill>
                <a:effectLst/>
                <a:latin typeface="PT Sans"/>
              </a:rPr>
              <a:t>इच्छाकार ! सुह-राई ? (सुह-देवसि ?) सुख-तप ?</a:t>
            </a:r>
          </a:p>
          <a:p>
            <a:pPr fontAlgn="base">
              <a:lnSpc>
                <a:spcPct val="150000"/>
              </a:lnSpc>
            </a:pPr>
            <a:r>
              <a:rPr lang="hi-IN" sz="2400" b="1" i="0" dirty="0">
                <a:solidFill>
                  <a:srgbClr val="000000"/>
                </a:solidFill>
                <a:effectLst/>
                <a:latin typeface="PT Sans"/>
              </a:rPr>
              <a:t>शरीर-निराबाध ? सुख-संजम-जात्रा निर्वहो छो जी ?</a:t>
            </a:r>
          </a:p>
          <a:p>
            <a:pPr fontAlgn="base">
              <a:lnSpc>
                <a:spcPct val="150000"/>
              </a:lnSpc>
            </a:pPr>
            <a:r>
              <a:rPr lang="hi-IN" sz="2400" b="1" i="0" dirty="0">
                <a:solidFill>
                  <a:srgbClr val="000000"/>
                </a:solidFill>
                <a:effectLst/>
                <a:latin typeface="PT Sans"/>
              </a:rPr>
              <a:t>स्वामी ! शाता छे जी ?</a:t>
            </a:r>
          </a:p>
          <a:p>
            <a:pPr fontAlgn="base">
              <a:lnSpc>
                <a:spcPct val="150000"/>
              </a:lnSpc>
            </a:pPr>
            <a:r>
              <a:rPr lang="hi-IN" sz="2400" b="1" i="0" dirty="0">
                <a:solidFill>
                  <a:srgbClr val="000000"/>
                </a:solidFill>
                <a:effectLst/>
                <a:latin typeface="PT Sans"/>
              </a:rPr>
              <a:t>भात-पाणीनो लाभ देजो जी ||</a:t>
            </a:r>
          </a:p>
          <a:p>
            <a:r>
              <a:rPr lang="hi-IN" sz="2400" b="1" i="0" dirty="0">
                <a:solidFill>
                  <a:srgbClr val="000000"/>
                </a:solidFill>
                <a:effectLst/>
                <a:latin typeface="PT Sans"/>
              </a:rPr>
              <a:t/>
            </a:r>
            <a:br>
              <a:rPr lang="hi-IN" sz="2400" b="1" i="0" dirty="0">
                <a:solidFill>
                  <a:srgbClr val="000000"/>
                </a:solidFill>
                <a:effectLst/>
                <a:latin typeface="PT Sans"/>
              </a:rPr>
            </a:b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16557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6306" y="0"/>
            <a:ext cx="9144292" cy="6857999"/>
            <a:chOff x="0" y="0"/>
            <a:chExt cx="9144292" cy="685799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11" y="710639"/>
              <a:ext cx="3639017" cy="3017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087" y="807358"/>
              <a:ext cx="3136088" cy="2514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70213" y="0"/>
              <a:ext cx="5568950" cy="1186815"/>
            </a:xfrm>
            <a:custGeom>
              <a:avLst/>
              <a:gdLst/>
              <a:ahLst/>
              <a:cxnLst/>
              <a:rect l="l" t="t" r="r" b="b"/>
              <a:pathLst>
                <a:path w="5568950" h="1186815">
                  <a:moveTo>
                    <a:pt x="5568556" y="0"/>
                  </a:moveTo>
                  <a:lnTo>
                    <a:pt x="0" y="0"/>
                  </a:lnTo>
                  <a:lnTo>
                    <a:pt x="0" y="456772"/>
                  </a:lnTo>
                  <a:lnTo>
                    <a:pt x="1560" y="504579"/>
                  </a:lnTo>
                  <a:lnTo>
                    <a:pt x="6175" y="551587"/>
                  </a:lnTo>
                  <a:lnTo>
                    <a:pt x="13747" y="597698"/>
                  </a:lnTo>
                  <a:lnTo>
                    <a:pt x="24178" y="642815"/>
                  </a:lnTo>
                  <a:lnTo>
                    <a:pt x="37370" y="686838"/>
                  </a:lnTo>
                  <a:lnTo>
                    <a:pt x="53225" y="729670"/>
                  </a:lnTo>
                  <a:lnTo>
                    <a:pt x="71644" y="771213"/>
                  </a:lnTo>
                  <a:lnTo>
                    <a:pt x="92530" y="811368"/>
                  </a:lnTo>
                  <a:lnTo>
                    <a:pt x="115784" y="850038"/>
                  </a:lnTo>
                  <a:lnTo>
                    <a:pt x="141308" y="887124"/>
                  </a:lnTo>
                  <a:lnTo>
                    <a:pt x="169005" y="922528"/>
                  </a:lnTo>
                  <a:lnTo>
                    <a:pt x="198775" y="956153"/>
                  </a:lnTo>
                  <a:lnTo>
                    <a:pt x="230522" y="987899"/>
                  </a:lnTo>
                  <a:lnTo>
                    <a:pt x="264147" y="1017670"/>
                  </a:lnTo>
                  <a:lnTo>
                    <a:pt x="299551" y="1045366"/>
                  </a:lnTo>
                  <a:lnTo>
                    <a:pt x="336637" y="1070891"/>
                  </a:lnTo>
                  <a:lnTo>
                    <a:pt x="375307" y="1094145"/>
                  </a:lnTo>
                  <a:lnTo>
                    <a:pt x="415462" y="1115030"/>
                  </a:lnTo>
                  <a:lnTo>
                    <a:pt x="457005" y="1133449"/>
                  </a:lnTo>
                  <a:lnTo>
                    <a:pt x="499837" y="1149304"/>
                  </a:lnTo>
                  <a:lnTo>
                    <a:pt x="543860" y="1162496"/>
                  </a:lnTo>
                  <a:lnTo>
                    <a:pt x="588977" y="1172927"/>
                  </a:lnTo>
                  <a:lnTo>
                    <a:pt x="635088" y="1180499"/>
                  </a:lnTo>
                  <a:lnTo>
                    <a:pt x="682097" y="1185115"/>
                  </a:lnTo>
                  <a:lnTo>
                    <a:pt x="729904" y="1186675"/>
                  </a:lnTo>
                  <a:lnTo>
                    <a:pt x="4838653" y="1186675"/>
                  </a:lnTo>
                  <a:lnTo>
                    <a:pt x="4886460" y="1185115"/>
                  </a:lnTo>
                  <a:lnTo>
                    <a:pt x="4933468" y="1180499"/>
                  </a:lnTo>
                  <a:lnTo>
                    <a:pt x="4979579" y="1172927"/>
                  </a:lnTo>
                  <a:lnTo>
                    <a:pt x="5024696" y="1162496"/>
                  </a:lnTo>
                  <a:lnTo>
                    <a:pt x="5068719" y="1149304"/>
                  </a:lnTo>
                  <a:lnTo>
                    <a:pt x="5111551" y="1133449"/>
                  </a:lnTo>
                  <a:lnTo>
                    <a:pt x="5153094" y="1115030"/>
                  </a:lnTo>
                  <a:lnTo>
                    <a:pt x="5193249" y="1094145"/>
                  </a:lnTo>
                  <a:lnTo>
                    <a:pt x="5231919" y="1070891"/>
                  </a:lnTo>
                  <a:lnTo>
                    <a:pt x="5269005" y="1045366"/>
                  </a:lnTo>
                  <a:lnTo>
                    <a:pt x="5304409" y="1017670"/>
                  </a:lnTo>
                  <a:lnTo>
                    <a:pt x="5338034" y="987899"/>
                  </a:lnTo>
                  <a:lnTo>
                    <a:pt x="5369780" y="956153"/>
                  </a:lnTo>
                  <a:lnTo>
                    <a:pt x="5399551" y="922528"/>
                  </a:lnTo>
                  <a:lnTo>
                    <a:pt x="5427247" y="887124"/>
                  </a:lnTo>
                  <a:lnTo>
                    <a:pt x="5452772" y="850038"/>
                  </a:lnTo>
                  <a:lnTo>
                    <a:pt x="5476026" y="811368"/>
                  </a:lnTo>
                  <a:lnTo>
                    <a:pt x="5496911" y="771213"/>
                  </a:lnTo>
                  <a:lnTo>
                    <a:pt x="5515330" y="729670"/>
                  </a:lnTo>
                  <a:lnTo>
                    <a:pt x="5531185" y="686838"/>
                  </a:lnTo>
                  <a:lnTo>
                    <a:pt x="5544377" y="642815"/>
                  </a:lnTo>
                  <a:lnTo>
                    <a:pt x="5554808" y="597698"/>
                  </a:lnTo>
                  <a:lnTo>
                    <a:pt x="5562380" y="551587"/>
                  </a:lnTo>
                  <a:lnTo>
                    <a:pt x="5566996" y="504579"/>
                  </a:lnTo>
                  <a:lnTo>
                    <a:pt x="5568556" y="456772"/>
                  </a:lnTo>
                  <a:lnTo>
                    <a:pt x="5568556" y="0"/>
                  </a:lnTo>
                  <a:close/>
                </a:path>
              </a:pathLst>
            </a:custGeom>
            <a:solidFill>
              <a:srgbClr val="A8518A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6085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8" y="0"/>
                  </a:moveTo>
                  <a:lnTo>
                    <a:pt x="5336808" y="446551"/>
                  </a:lnTo>
                  <a:lnTo>
                    <a:pt x="5335209" y="493594"/>
                  </a:lnTo>
                  <a:lnTo>
                    <a:pt x="5330481" y="539813"/>
                  </a:lnTo>
                  <a:lnTo>
                    <a:pt x="5322730" y="585105"/>
                  </a:lnTo>
                  <a:lnTo>
                    <a:pt x="5312060" y="629364"/>
                  </a:lnTo>
                  <a:lnTo>
                    <a:pt x="5298576" y="672485"/>
                  </a:lnTo>
                  <a:lnTo>
                    <a:pt x="5282383" y="714364"/>
                  </a:lnTo>
                  <a:lnTo>
                    <a:pt x="5263586" y="754895"/>
                  </a:lnTo>
                  <a:lnTo>
                    <a:pt x="5242288" y="793975"/>
                  </a:lnTo>
                  <a:lnTo>
                    <a:pt x="5218596" y="831498"/>
                  </a:lnTo>
                  <a:lnTo>
                    <a:pt x="5192613" y="867360"/>
                  </a:lnTo>
                  <a:lnTo>
                    <a:pt x="5164445" y="901455"/>
                  </a:lnTo>
                  <a:lnTo>
                    <a:pt x="5134197" y="933679"/>
                  </a:lnTo>
                  <a:lnTo>
                    <a:pt x="5101973" y="963927"/>
                  </a:lnTo>
                  <a:lnTo>
                    <a:pt x="5067877" y="992095"/>
                  </a:lnTo>
                  <a:lnTo>
                    <a:pt x="5032016" y="1018077"/>
                  </a:lnTo>
                  <a:lnTo>
                    <a:pt x="4994493" y="1041770"/>
                  </a:lnTo>
                  <a:lnTo>
                    <a:pt x="4955413" y="1063067"/>
                  </a:lnTo>
                  <a:lnTo>
                    <a:pt x="4914881" y="1081864"/>
                  </a:lnTo>
                  <a:lnTo>
                    <a:pt x="4873003" y="1098058"/>
                  </a:lnTo>
                  <a:lnTo>
                    <a:pt x="4829881" y="1111541"/>
                  </a:lnTo>
                  <a:lnTo>
                    <a:pt x="4785623" y="1122211"/>
                  </a:lnTo>
                  <a:lnTo>
                    <a:pt x="4740331" y="1129962"/>
                  </a:lnTo>
                  <a:lnTo>
                    <a:pt x="4694111" y="1134690"/>
                  </a:lnTo>
                  <a:lnTo>
                    <a:pt x="4647069" y="1136289"/>
                  </a:lnTo>
                  <a:lnTo>
                    <a:pt x="689739" y="1136289"/>
                  </a:lnTo>
                  <a:lnTo>
                    <a:pt x="642696" y="1134690"/>
                  </a:lnTo>
                  <a:lnTo>
                    <a:pt x="596476" y="1129962"/>
                  </a:lnTo>
                  <a:lnTo>
                    <a:pt x="551185" y="1122211"/>
                  </a:lnTo>
                  <a:lnTo>
                    <a:pt x="506926" y="1111541"/>
                  </a:lnTo>
                  <a:lnTo>
                    <a:pt x="463804" y="1098058"/>
                  </a:lnTo>
                  <a:lnTo>
                    <a:pt x="421926" y="1081864"/>
                  </a:lnTo>
                  <a:lnTo>
                    <a:pt x="381394" y="1063067"/>
                  </a:lnTo>
                  <a:lnTo>
                    <a:pt x="342314" y="1041770"/>
                  </a:lnTo>
                  <a:lnTo>
                    <a:pt x="304791" y="1018077"/>
                  </a:lnTo>
                  <a:lnTo>
                    <a:pt x="268930" y="992095"/>
                  </a:lnTo>
                  <a:lnTo>
                    <a:pt x="234834" y="963927"/>
                  </a:lnTo>
                  <a:lnTo>
                    <a:pt x="202610" y="933679"/>
                  </a:lnTo>
                  <a:lnTo>
                    <a:pt x="172362" y="901455"/>
                  </a:lnTo>
                  <a:lnTo>
                    <a:pt x="144194" y="867360"/>
                  </a:lnTo>
                  <a:lnTo>
                    <a:pt x="118211" y="831498"/>
                  </a:lnTo>
                  <a:lnTo>
                    <a:pt x="94519" y="793975"/>
                  </a:lnTo>
                  <a:lnTo>
                    <a:pt x="73222" y="754895"/>
                  </a:lnTo>
                  <a:lnTo>
                    <a:pt x="54424" y="714364"/>
                  </a:lnTo>
                  <a:lnTo>
                    <a:pt x="38231" y="672485"/>
                  </a:lnTo>
                  <a:lnTo>
                    <a:pt x="24747" y="629364"/>
                  </a:lnTo>
                  <a:lnTo>
                    <a:pt x="14077" y="585105"/>
                  </a:lnTo>
                  <a:lnTo>
                    <a:pt x="6326" y="539813"/>
                  </a:lnTo>
                  <a:lnTo>
                    <a:pt x="1599" y="493594"/>
                  </a:lnTo>
                  <a:lnTo>
                    <a:pt x="0" y="446551"/>
                  </a:lnTo>
                  <a:lnTo>
                    <a:pt x="0" y="0"/>
                  </a:lnTo>
                </a:path>
              </a:pathLst>
            </a:custGeom>
            <a:ln w="758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6087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9" y="0"/>
                  </a:moveTo>
                  <a:lnTo>
                    <a:pt x="0" y="0"/>
                  </a:lnTo>
                  <a:lnTo>
                    <a:pt x="0" y="446551"/>
                  </a:lnTo>
                  <a:lnTo>
                    <a:pt x="1599" y="493594"/>
                  </a:lnTo>
                  <a:lnTo>
                    <a:pt x="6326" y="539813"/>
                  </a:lnTo>
                  <a:lnTo>
                    <a:pt x="14077" y="585105"/>
                  </a:lnTo>
                  <a:lnTo>
                    <a:pt x="24747" y="629364"/>
                  </a:lnTo>
                  <a:lnTo>
                    <a:pt x="38231" y="672485"/>
                  </a:lnTo>
                  <a:lnTo>
                    <a:pt x="54424" y="714364"/>
                  </a:lnTo>
                  <a:lnTo>
                    <a:pt x="73222" y="754895"/>
                  </a:lnTo>
                  <a:lnTo>
                    <a:pt x="94519" y="793975"/>
                  </a:lnTo>
                  <a:lnTo>
                    <a:pt x="118211" y="831498"/>
                  </a:lnTo>
                  <a:lnTo>
                    <a:pt x="144194" y="867360"/>
                  </a:lnTo>
                  <a:lnTo>
                    <a:pt x="172362" y="901455"/>
                  </a:lnTo>
                  <a:lnTo>
                    <a:pt x="202610" y="933679"/>
                  </a:lnTo>
                  <a:lnTo>
                    <a:pt x="234834" y="963927"/>
                  </a:lnTo>
                  <a:lnTo>
                    <a:pt x="268929" y="992095"/>
                  </a:lnTo>
                  <a:lnTo>
                    <a:pt x="304791" y="1018077"/>
                  </a:lnTo>
                  <a:lnTo>
                    <a:pt x="342314" y="1041770"/>
                  </a:lnTo>
                  <a:lnTo>
                    <a:pt x="381393" y="1063067"/>
                  </a:lnTo>
                  <a:lnTo>
                    <a:pt x="421925" y="1081864"/>
                  </a:lnTo>
                  <a:lnTo>
                    <a:pt x="463804" y="1098058"/>
                  </a:lnTo>
                  <a:lnTo>
                    <a:pt x="506925" y="1111541"/>
                  </a:lnTo>
                  <a:lnTo>
                    <a:pt x="551184" y="1122211"/>
                  </a:lnTo>
                  <a:lnTo>
                    <a:pt x="596475" y="1129962"/>
                  </a:lnTo>
                  <a:lnTo>
                    <a:pt x="642695" y="1134690"/>
                  </a:lnTo>
                  <a:lnTo>
                    <a:pt x="689738" y="1136289"/>
                  </a:lnTo>
                  <a:lnTo>
                    <a:pt x="4647070" y="1136289"/>
                  </a:lnTo>
                  <a:lnTo>
                    <a:pt x="4694113" y="1134690"/>
                  </a:lnTo>
                  <a:lnTo>
                    <a:pt x="4740333" y="1129962"/>
                  </a:lnTo>
                  <a:lnTo>
                    <a:pt x="4785625" y="1122211"/>
                  </a:lnTo>
                  <a:lnTo>
                    <a:pt x="4829884" y="1111541"/>
                  </a:lnTo>
                  <a:lnTo>
                    <a:pt x="4873005" y="1098058"/>
                  </a:lnTo>
                  <a:lnTo>
                    <a:pt x="4914884" y="1081864"/>
                  </a:lnTo>
                  <a:lnTo>
                    <a:pt x="4955415" y="1063067"/>
                  </a:lnTo>
                  <a:lnTo>
                    <a:pt x="4994495" y="1041770"/>
                  </a:lnTo>
                  <a:lnTo>
                    <a:pt x="5032018" y="1018077"/>
                  </a:lnTo>
                  <a:lnTo>
                    <a:pt x="5067879" y="992095"/>
                  </a:lnTo>
                  <a:lnTo>
                    <a:pt x="5101975" y="963927"/>
                  </a:lnTo>
                  <a:lnTo>
                    <a:pt x="5134199" y="933679"/>
                  </a:lnTo>
                  <a:lnTo>
                    <a:pt x="5164447" y="901455"/>
                  </a:lnTo>
                  <a:lnTo>
                    <a:pt x="5192615" y="867360"/>
                  </a:lnTo>
                  <a:lnTo>
                    <a:pt x="5218597" y="831498"/>
                  </a:lnTo>
                  <a:lnTo>
                    <a:pt x="5242289" y="793975"/>
                  </a:lnTo>
                  <a:lnTo>
                    <a:pt x="5263587" y="754895"/>
                  </a:lnTo>
                  <a:lnTo>
                    <a:pt x="5282384" y="714364"/>
                  </a:lnTo>
                  <a:lnTo>
                    <a:pt x="5298577" y="672485"/>
                  </a:lnTo>
                  <a:lnTo>
                    <a:pt x="5312061" y="629364"/>
                  </a:lnTo>
                  <a:lnTo>
                    <a:pt x="5322731" y="585105"/>
                  </a:lnTo>
                  <a:lnTo>
                    <a:pt x="5330482" y="539813"/>
                  </a:lnTo>
                  <a:lnTo>
                    <a:pt x="5335210" y="493594"/>
                  </a:lnTo>
                  <a:lnTo>
                    <a:pt x="5336809" y="446551"/>
                  </a:lnTo>
                  <a:lnTo>
                    <a:pt x="5336809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95033"/>
              <a:ext cx="4381620" cy="49629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654510"/>
              <a:ext cx="3432643" cy="40153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641686"/>
              <a:ext cx="3444497" cy="40513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22307" y="6665633"/>
              <a:ext cx="3521710" cy="53340"/>
            </a:xfrm>
            <a:custGeom>
              <a:avLst/>
              <a:gdLst/>
              <a:ahLst/>
              <a:cxnLst/>
              <a:rect l="l" t="t" r="r" b="b"/>
              <a:pathLst>
                <a:path w="3521709" h="53340">
                  <a:moveTo>
                    <a:pt x="0" y="53096"/>
                  </a:moveTo>
                  <a:lnTo>
                    <a:pt x="3521692" y="53096"/>
                  </a:lnTo>
                  <a:lnTo>
                    <a:pt x="3521692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53692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22307" y="6356257"/>
              <a:ext cx="3521710" cy="309880"/>
            </a:xfrm>
            <a:custGeom>
              <a:avLst/>
              <a:gdLst/>
              <a:ahLst/>
              <a:cxnLst/>
              <a:rect l="l" t="t" r="r" b="b"/>
              <a:pathLst>
                <a:path w="3521709" h="309879">
                  <a:moveTo>
                    <a:pt x="3521692" y="0"/>
                  </a:moveTo>
                  <a:lnTo>
                    <a:pt x="3521692" y="309377"/>
                  </a:lnTo>
                  <a:lnTo>
                    <a:pt x="0" y="309377"/>
                  </a:lnTo>
                  <a:lnTo>
                    <a:pt x="0" y="0"/>
                  </a:lnTo>
                  <a:lnTo>
                    <a:pt x="3521692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21487" y="6382435"/>
              <a:ext cx="2122805" cy="56515"/>
            </a:xfrm>
            <a:custGeom>
              <a:avLst/>
              <a:gdLst/>
              <a:ahLst/>
              <a:cxnLst/>
              <a:rect l="l" t="t" r="r" b="b"/>
              <a:pathLst>
                <a:path w="2122804" h="56514">
                  <a:moveTo>
                    <a:pt x="11785" y="4254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73" y="7099"/>
                  </a:lnTo>
                  <a:lnTo>
                    <a:pt x="11785" y="4254"/>
                  </a:lnTo>
                  <a:close/>
                </a:path>
                <a:path w="2122804" h="56514">
                  <a:moveTo>
                    <a:pt x="41490" y="22186"/>
                  </a:moveTo>
                  <a:lnTo>
                    <a:pt x="26644" y="13220"/>
                  </a:lnTo>
                  <a:lnTo>
                    <a:pt x="21932" y="16065"/>
                  </a:lnTo>
                  <a:lnTo>
                    <a:pt x="36791" y="25031"/>
                  </a:lnTo>
                  <a:lnTo>
                    <a:pt x="41490" y="22186"/>
                  </a:lnTo>
                  <a:close/>
                </a:path>
                <a:path w="2122804" h="56514">
                  <a:moveTo>
                    <a:pt x="71208" y="40106"/>
                  </a:moveTo>
                  <a:lnTo>
                    <a:pt x="56349" y="31140"/>
                  </a:lnTo>
                  <a:lnTo>
                    <a:pt x="51650" y="33997"/>
                  </a:lnTo>
                  <a:lnTo>
                    <a:pt x="66497" y="42951"/>
                  </a:lnTo>
                  <a:lnTo>
                    <a:pt x="71208" y="40106"/>
                  </a:lnTo>
                  <a:close/>
                </a:path>
                <a:path w="2122804" h="56514">
                  <a:moveTo>
                    <a:pt x="100190" y="51917"/>
                  </a:moveTo>
                  <a:lnTo>
                    <a:pt x="95478" y="49072"/>
                  </a:lnTo>
                  <a:lnTo>
                    <a:pt x="88417" y="53340"/>
                  </a:lnTo>
                  <a:lnTo>
                    <a:pt x="93129" y="56172"/>
                  </a:lnTo>
                  <a:lnTo>
                    <a:pt x="100190" y="51917"/>
                  </a:lnTo>
                  <a:close/>
                </a:path>
                <a:path w="2122804" h="56514">
                  <a:moveTo>
                    <a:pt x="129895" y="33997"/>
                  </a:moveTo>
                  <a:lnTo>
                    <a:pt x="125196" y="31140"/>
                  </a:lnTo>
                  <a:lnTo>
                    <a:pt x="110324" y="40106"/>
                  </a:lnTo>
                  <a:lnTo>
                    <a:pt x="115036" y="42951"/>
                  </a:lnTo>
                  <a:lnTo>
                    <a:pt x="129895" y="33997"/>
                  </a:lnTo>
                  <a:close/>
                </a:path>
                <a:path w="2122804" h="56514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54" y="25031"/>
                  </a:lnTo>
                  <a:lnTo>
                    <a:pt x="159613" y="16065"/>
                  </a:lnTo>
                  <a:close/>
                </a:path>
                <a:path w="2122804" h="56514">
                  <a:moveTo>
                    <a:pt x="188595" y="4254"/>
                  </a:moveTo>
                  <a:lnTo>
                    <a:pt x="181546" y="0"/>
                  </a:lnTo>
                  <a:lnTo>
                    <a:pt x="179184" y="1422"/>
                  </a:lnTo>
                  <a:lnTo>
                    <a:pt x="176834" y="0"/>
                  </a:lnTo>
                  <a:lnTo>
                    <a:pt x="169773" y="4254"/>
                  </a:lnTo>
                  <a:lnTo>
                    <a:pt x="174485" y="7099"/>
                  </a:lnTo>
                  <a:lnTo>
                    <a:pt x="179184" y="4267"/>
                  </a:lnTo>
                  <a:lnTo>
                    <a:pt x="183896" y="7099"/>
                  </a:lnTo>
                  <a:lnTo>
                    <a:pt x="188595" y="4254"/>
                  </a:lnTo>
                  <a:close/>
                </a:path>
                <a:path w="2122804" h="56514">
                  <a:moveTo>
                    <a:pt x="218313" y="22186"/>
                  </a:moveTo>
                  <a:lnTo>
                    <a:pt x="203466" y="13220"/>
                  </a:lnTo>
                  <a:lnTo>
                    <a:pt x="198755" y="16065"/>
                  </a:lnTo>
                  <a:lnTo>
                    <a:pt x="213614" y="25031"/>
                  </a:lnTo>
                  <a:lnTo>
                    <a:pt x="218313" y="22186"/>
                  </a:lnTo>
                  <a:close/>
                </a:path>
                <a:path w="2122804" h="56514">
                  <a:moveTo>
                    <a:pt x="248031" y="40106"/>
                  </a:moveTo>
                  <a:lnTo>
                    <a:pt x="233172" y="31140"/>
                  </a:lnTo>
                  <a:lnTo>
                    <a:pt x="228473" y="33997"/>
                  </a:lnTo>
                  <a:lnTo>
                    <a:pt x="243332" y="42951"/>
                  </a:lnTo>
                  <a:lnTo>
                    <a:pt x="248031" y="40106"/>
                  </a:lnTo>
                  <a:close/>
                </a:path>
                <a:path w="2122804" h="56514">
                  <a:moveTo>
                    <a:pt x="277012" y="51917"/>
                  </a:moveTo>
                  <a:lnTo>
                    <a:pt x="272313" y="49072"/>
                  </a:lnTo>
                  <a:lnTo>
                    <a:pt x="267601" y="51917"/>
                  </a:lnTo>
                  <a:lnTo>
                    <a:pt x="262902" y="49072"/>
                  </a:lnTo>
                  <a:lnTo>
                    <a:pt x="258191" y="51917"/>
                  </a:lnTo>
                  <a:lnTo>
                    <a:pt x="265252" y="56172"/>
                  </a:lnTo>
                  <a:lnTo>
                    <a:pt x="267601" y="54762"/>
                  </a:lnTo>
                  <a:lnTo>
                    <a:pt x="269963" y="56172"/>
                  </a:lnTo>
                  <a:lnTo>
                    <a:pt x="277012" y="51917"/>
                  </a:lnTo>
                  <a:close/>
                </a:path>
                <a:path w="2122804" h="56514">
                  <a:moveTo>
                    <a:pt x="306743" y="33997"/>
                  </a:moveTo>
                  <a:lnTo>
                    <a:pt x="302031" y="31140"/>
                  </a:lnTo>
                  <a:lnTo>
                    <a:pt x="287172" y="40106"/>
                  </a:lnTo>
                  <a:lnTo>
                    <a:pt x="291884" y="42951"/>
                  </a:lnTo>
                  <a:lnTo>
                    <a:pt x="306743" y="33997"/>
                  </a:lnTo>
                  <a:close/>
                </a:path>
                <a:path w="2122804" h="56514">
                  <a:moveTo>
                    <a:pt x="336448" y="16065"/>
                  </a:moveTo>
                  <a:lnTo>
                    <a:pt x="331749" y="13220"/>
                  </a:lnTo>
                  <a:lnTo>
                    <a:pt x="316877" y="22186"/>
                  </a:lnTo>
                  <a:lnTo>
                    <a:pt x="321602" y="25031"/>
                  </a:lnTo>
                  <a:lnTo>
                    <a:pt x="336448" y="16065"/>
                  </a:lnTo>
                  <a:close/>
                </a:path>
                <a:path w="2122804" h="56514">
                  <a:moveTo>
                    <a:pt x="365429" y="4254"/>
                  </a:moveTo>
                  <a:lnTo>
                    <a:pt x="358368" y="0"/>
                  </a:lnTo>
                  <a:lnTo>
                    <a:pt x="356006" y="1422"/>
                  </a:lnTo>
                  <a:lnTo>
                    <a:pt x="353656" y="0"/>
                  </a:lnTo>
                  <a:lnTo>
                    <a:pt x="346595" y="4254"/>
                  </a:lnTo>
                  <a:lnTo>
                    <a:pt x="351307" y="7099"/>
                  </a:lnTo>
                  <a:lnTo>
                    <a:pt x="356006" y="4267"/>
                  </a:lnTo>
                  <a:lnTo>
                    <a:pt x="360730" y="7099"/>
                  </a:lnTo>
                  <a:lnTo>
                    <a:pt x="365429" y="4254"/>
                  </a:lnTo>
                  <a:close/>
                </a:path>
                <a:path w="2122804" h="56514">
                  <a:moveTo>
                    <a:pt x="395147" y="22186"/>
                  </a:moveTo>
                  <a:lnTo>
                    <a:pt x="380288" y="13220"/>
                  </a:lnTo>
                  <a:lnTo>
                    <a:pt x="375577" y="16065"/>
                  </a:lnTo>
                  <a:lnTo>
                    <a:pt x="390436" y="25031"/>
                  </a:lnTo>
                  <a:lnTo>
                    <a:pt x="395147" y="22186"/>
                  </a:lnTo>
                  <a:close/>
                </a:path>
                <a:path w="2122804" h="56514">
                  <a:moveTo>
                    <a:pt x="424853" y="40106"/>
                  </a:moveTo>
                  <a:lnTo>
                    <a:pt x="410006" y="31140"/>
                  </a:lnTo>
                  <a:lnTo>
                    <a:pt x="405295" y="33997"/>
                  </a:lnTo>
                  <a:lnTo>
                    <a:pt x="420141" y="42951"/>
                  </a:lnTo>
                  <a:lnTo>
                    <a:pt x="424853" y="40106"/>
                  </a:lnTo>
                  <a:close/>
                </a:path>
                <a:path w="2122804" h="56514">
                  <a:moveTo>
                    <a:pt x="453834" y="51917"/>
                  </a:moveTo>
                  <a:lnTo>
                    <a:pt x="449135" y="49072"/>
                  </a:lnTo>
                  <a:lnTo>
                    <a:pt x="444423" y="51930"/>
                  </a:lnTo>
                  <a:lnTo>
                    <a:pt x="439724" y="49072"/>
                  </a:lnTo>
                  <a:lnTo>
                    <a:pt x="435013" y="51917"/>
                  </a:lnTo>
                  <a:lnTo>
                    <a:pt x="442074" y="56172"/>
                  </a:lnTo>
                  <a:lnTo>
                    <a:pt x="444423" y="54762"/>
                  </a:lnTo>
                  <a:lnTo>
                    <a:pt x="446773" y="56172"/>
                  </a:lnTo>
                  <a:lnTo>
                    <a:pt x="453834" y="51917"/>
                  </a:lnTo>
                  <a:close/>
                </a:path>
                <a:path w="2122804" h="56514">
                  <a:moveTo>
                    <a:pt x="483565" y="33997"/>
                  </a:moveTo>
                  <a:lnTo>
                    <a:pt x="478853" y="31140"/>
                  </a:lnTo>
                  <a:lnTo>
                    <a:pt x="463994" y="40106"/>
                  </a:lnTo>
                  <a:lnTo>
                    <a:pt x="468693" y="42951"/>
                  </a:lnTo>
                  <a:lnTo>
                    <a:pt x="483565" y="33997"/>
                  </a:lnTo>
                  <a:close/>
                </a:path>
                <a:path w="2122804" h="56514">
                  <a:moveTo>
                    <a:pt x="513270" y="16065"/>
                  </a:moveTo>
                  <a:lnTo>
                    <a:pt x="508558" y="13220"/>
                  </a:lnTo>
                  <a:lnTo>
                    <a:pt x="493699" y="22186"/>
                  </a:lnTo>
                  <a:lnTo>
                    <a:pt x="498411" y="25031"/>
                  </a:lnTo>
                  <a:lnTo>
                    <a:pt x="513270" y="16065"/>
                  </a:lnTo>
                  <a:close/>
                </a:path>
                <a:path w="2122804" h="56514">
                  <a:moveTo>
                    <a:pt x="542251" y="4254"/>
                  </a:moveTo>
                  <a:lnTo>
                    <a:pt x="535190" y="0"/>
                  </a:lnTo>
                  <a:lnTo>
                    <a:pt x="532828" y="1422"/>
                  </a:lnTo>
                  <a:lnTo>
                    <a:pt x="530479" y="0"/>
                  </a:lnTo>
                  <a:lnTo>
                    <a:pt x="523417" y="4254"/>
                  </a:lnTo>
                  <a:lnTo>
                    <a:pt x="528129" y="7099"/>
                  </a:lnTo>
                  <a:lnTo>
                    <a:pt x="532828" y="4267"/>
                  </a:lnTo>
                  <a:lnTo>
                    <a:pt x="537552" y="7099"/>
                  </a:lnTo>
                  <a:lnTo>
                    <a:pt x="542251" y="4254"/>
                  </a:lnTo>
                  <a:close/>
                </a:path>
                <a:path w="2122804" h="56514">
                  <a:moveTo>
                    <a:pt x="571969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58" y="25031"/>
                  </a:lnTo>
                  <a:lnTo>
                    <a:pt x="571969" y="22186"/>
                  </a:lnTo>
                  <a:close/>
                </a:path>
                <a:path w="2122804" h="56514">
                  <a:moveTo>
                    <a:pt x="601675" y="40106"/>
                  </a:moveTo>
                  <a:lnTo>
                    <a:pt x="586828" y="31140"/>
                  </a:lnTo>
                  <a:lnTo>
                    <a:pt x="582104" y="33997"/>
                  </a:lnTo>
                  <a:lnTo>
                    <a:pt x="596963" y="42951"/>
                  </a:lnTo>
                  <a:lnTo>
                    <a:pt x="601675" y="40106"/>
                  </a:lnTo>
                  <a:close/>
                </a:path>
                <a:path w="2122804" h="56514">
                  <a:moveTo>
                    <a:pt x="630669" y="51917"/>
                  </a:moveTo>
                  <a:lnTo>
                    <a:pt x="625957" y="49072"/>
                  </a:lnTo>
                  <a:lnTo>
                    <a:pt x="621245" y="51930"/>
                  </a:lnTo>
                  <a:lnTo>
                    <a:pt x="616546" y="49072"/>
                  </a:lnTo>
                  <a:lnTo>
                    <a:pt x="611822" y="51917"/>
                  </a:lnTo>
                  <a:lnTo>
                    <a:pt x="618896" y="56172"/>
                  </a:lnTo>
                  <a:lnTo>
                    <a:pt x="621245" y="54762"/>
                  </a:lnTo>
                  <a:lnTo>
                    <a:pt x="623595" y="56172"/>
                  </a:lnTo>
                  <a:lnTo>
                    <a:pt x="630669" y="51917"/>
                  </a:lnTo>
                  <a:close/>
                </a:path>
                <a:path w="2122804" h="56514">
                  <a:moveTo>
                    <a:pt x="660387" y="33997"/>
                  </a:moveTo>
                  <a:lnTo>
                    <a:pt x="655675" y="31140"/>
                  </a:lnTo>
                  <a:lnTo>
                    <a:pt x="640803" y="40106"/>
                  </a:lnTo>
                  <a:lnTo>
                    <a:pt x="645515" y="42951"/>
                  </a:lnTo>
                  <a:lnTo>
                    <a:pt x="660387" y="33997"/>
                  </a:lnTo>
                  <a:close/>
                </a:path>
                <a:path w="2122804" h="56514">
                  <a:moveTo>
                    <a:pt x="690092" y="16065"/>
                  </a:moveTo>
                  <a:lnTo>
                    <a:pt x="685380" y="13220"/>
                  </a:lnTo>
                  <a:lnTo>
                    <a:pt x="670521" y="22186"/>
                  </a:lnTo>
                  <a:lnTo>
                    <a:pt x="675233" y="25031"/>
                  </a:lnTo>
                  <a:lnTo>
                    <a:pt x="690092" y="16065"/>
                  </a:lnTo>
                  <a:close/>
                </a:path>
                <a:path w="2122804" h="56514">
                  <a:moveTo>
                    <a:pt x="719074" y="4254"/>
                  </a:moveTo>
                  <a:lnTo>
                    <a:pt x="712012" y="0"/>
                  </a:lnTo>
                  <a:lnTo>
                    <a:pt x="709650" y="1422"/>
                  </a:lnTo>
                  <a:lnTo>
                    <a:pt x="707301" y="0"/>
                  </a:lnTo>
                  <a:lnTo>
                    <a:pt x="700239" y="4254"/>
                  </a:lnTo>
                  <a:lnTo>
                    <a:pt x="704951" y="7099"/>
                  </a:lnTo>
                  <a:lnTo>
                    <a:pt x="709650" y="4267"/>
                  </a:lnTo>
                  <a:lnTo>
                    <a:pt x="714362" y="7099"/>
                  </a:lnTo>
                  <a:lnTo>
                    <a:pt x="719074" y="4254"/>
                  </a:lnTo>
                  <a:close/>
                </a:path>
                <a:path w="2122804" h="56514">
                  <a:moveTo>
                    <a:pt x="748792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80" y="25031"/>
                  </a:lnTo>
                  <a:lnTo>
                    <a:pt x="748792" y="22186"/>
                  </a:lnTo>
                  <a:close/>
                </a:path>
                <a:path w="2122804" h="56514">
                  <a:moveTo>
                    <a:pt x="778497" y="40106"/>
                  </a:moveTo>
                  <a:lnTo>
                    <a:pt x="763638" y="31140"/>
                  </a:lnTo>
                  <a:lnTo>
                    <a:pt x="758926" y="33997"/>
                  </a:lnTo>
                  <a:lnTo>
                    <a:pt x="773785" y="42951"/>
                  </a:lnTo>
                  <a:lnTo>
                    <a:pt x="778497" y="40106"/>
                  </a:lnTo>
                  <a:close/>
                </a:path>
                <a:path w="2122804" h="56514">
                  <a:moveTo>
                    <a:pt x="807491" y="51917"/>
                  </a:moveTo>
                  <a:lnTo>
                    <a:pt x="802779" y="49072"/>
                  </a:lnTo>
                  <a:lnTo>
                    <a:pt x="798068" y="51930"/>
                  </a:lnTo>
                  <a:lnTo>
                    <a:pt x="793356" y="49072"/>
                  </a:lnTo>
                  <a:lnTo>
                    <a:pt x="788644" y="51917"/>
                  </a:lnTo>
                  <a:lnTo>
                    <a:pt x="795718" y="56172"/>
                  </a:lnTo>
                  <a:lnTo>
                    <a:pt x="798068" y="54762"/>
                  </a:lnTo>
                  <a:lnTo>
                    <a:pt x="800417" y="56172"/>
                  </a:lnTo>
                  <a:lnTo>
                    <a:pt x="807491" y="51917"/>
                  </a:lnTo>
                  <a:close/>
                </a:path>
                <a:path w="2122804" h="56514">
                  <a:moveTo>
                    <a:pt x="837196" y="33997"/>
                  </a:moveTo>
                  <a:lnTo>
                    <a:pt x="832485" y="31140"/>
                  </a:lnTo>
                  <a:lnTo>
                    <a:pt x="817626" y="40106"/>
                  </a:lnTo>
                  <a:lnTo>
                    <a:pt x="822337" y="42951"/>
                  </a:lnTo>
                  <a:lnTo>
                    <a:pt x="837196" y="33997"/>
                  </a:lnTo>
                  <a:close/>
                </a:path>
                <a:path w="2122804" h="56514">
                  <a:moveTo>
                    <a:pt x="866902" y="16065"/>
                  </a:moveTo>
                  <a:lnTo>
                    <a:pt x="862203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902" y="16065"/>
                  </a:lnTo>
                  <a:close/>
                </a:path>
                <a:path w="2122804" h="56514">
                  <a:moveTo>
                    <a:pt x="895896" y="4254"/>
                  </a:moveTo>
                  <a:lnTo>
                    <a:pt x="888834" y="0"/>
                  </a:lnTo>
                  <a:lnTo>
                    <a:pt x="886472" y="1422"/>
                  </a:lnTo>
                  <a:lnTo>
                    <a:pt x="884123" y="0"/>
                  </a:lnTo>
                  <a:lnTo>
                    <a:pt x="877049" y="4254"/>
                  </a:lnTo>
                  <a:lnTo>
                    <a:pt x="881761" y="7099"/>
                  </a:lnTo>
                  <a:lnTo>
                    <a:pt x="886472" y="4267"/>
                  </a:lnTo>
                  <a:lnTo>
                    <a:pt x="891184" y="7099"/>
                  </a:lnTo>
                  <a:lnTo>
                    <a:pt x="895896" y="4254"/>
                  </a:lnTo>
                  <a:close/>
                </a:path>
                <a:path w="2122804" h="56514">
                  <a:moveTo>
                    <a:pt x="925614" y="22186"/>
                  </a:moveTo>
                  <a:lnTo>
                    <a:pt x="910755" y="13220"/>
                  </a:lnTo>
                  <a:lnTo>
                    <a:pt x="906043" y="16065"/>
                  </a:lnTo>
                  <a:lnTo>
                    <a:pt x="920902" y="25031"/>
                  </a:lnTo>
                  <a:lnTo>
                    <a:pt x="925614" y="22186"/>
                  </a:lnTo>
                  <a:close/>
                </a:path>
                <a:path w="2122804" h="56514">
                  <a:moveTo>
                    <a:pt x="955319" y="40106"/>
                  </a:moveTo>
                  <a:lnTo>
                    <a:pt x="940460" y="31140"/>
                  </a:lnTo>
                  <a:lnTo>
                    <a:pt x="935748" y="33997"/>
                  </a:lnTo>
                  <a:lnTo>
                    <a:pt x="950620" y="42951"/>
                  </a:lnTo>
                  <a:lnTo>
                    <a:pt x="955319" y="40106"/>
                  </a:lnTo>
                  <a:close/>
                </a:path>
                <a:path w="2122804" h="56514">
                  <a:moveTo>
                    <a:pt x="984313" y="51917"/>
                  </a:moveTo>
                  <a:lnTo>
                    <a:pt x="979601" y="49072"/>
                  </a:lnTo>
                  <a:lnTo>
                    <a:pt x="974877" y="51917"/>
                  </a:lnTo>
                  <a:lnTo>
                    <a:pt x="970178" y="49072"/>
                  </a:lnTo>
                  <a:lnTo>
                    <a:pt x="965466" y="51917"/>
                  </a:lnTo>
                  <a:lnTo>
                    <a:pt x="972527" y="56172"/>
                  </a:lnTo>
                  <a:lnTo>
                    <a:pt x="974877" y="54762"/>
                  </a:lnTo>
                  <a:lnTo>
                    <a:pt x="977239" y="56172"/>
                  </a:lnTo>
                  <a:lnTo>
                    <a:pt x="984313" y="51917"/>
                  </a:lnTo>
                  <a:close/>
                </a:path>
                <a:path w="2122804" h="56514">
                  <a:moveTo>
                    <a:pt x="1014018" y="33997"/>
                  </a:moveTo>
                  <a:lnTo>
                    <a:pt x="1009307" y="31140"/>
                  </a:lnTo>
                  <a:lnTo>
                    <a:pt x="994448" y="40106"/>
                  </a:lnTo>
                  <a:lnTo>
                    <a:pt x="999147" y="42951"/>
                  </a:lnTo>
                  <a:lnTo>
                    <a:pt x="1014018" y="33997"/>
                  </a:lnTo>
                  <a:close/>
                </a:path>
                <a:path w="2122804" h="56514">
                  <a:moveTo>
                    <a:pt x="1043724" y="16065"/>
                  </a:moveTo>
                  <a:lnTo>
                    <a:pt x="1039025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24" y="16065"/>
                  </a:lnTo>
                  <a:close/>
                </a:path>
                <a:path w="2122804" h="56514">
                  <a:moveTo>
                    <a:pt x="1072718" y="4254"/>
                  </a:moveTo>
                  <a:lnTo>
                    <a:pt x="1065657" y="0"/>
                  </a:lnTo>
                  <a:lnTo>
                    <a:pt x="1063294" y="1422"/>
                  </a:lnTo>
                  <a:lnTo>
                    <a:pt x="1060945" y="0"/>
                  </a:lnTo>
                  <a:lnTo>
                    <a:pt x="1053884" y="4254"/>
                  </a:lnTo>
                  <a:lnTo>
                    <a:pt x="1058583" y="7099"/>
                  </a:lnTo>
                  <a:lnTo>
                    <a:pt x="1063294" y="4267"/>
                  </a:lnTo>
                  <a:lnTo>
                    <a:pt x="1068019" y="7099"/>
                  </a:lnTo>
                  <a:lnTo>
                    <a:pt x="1072718" y="4254"/>
                  </a:lnTo>
                  <a:close/>
                </a:path>
                <a:path w="2122804" h="56514">
                  <a:moveTo>
                    <a:pt x="1102436" y="22186"/>
                  </a:moveTo>
                  <a:lnTo>
                    <a:pt x="1087564" y="13220"/>
                  </a:lnTo>
                  <a:lnTo>
                    <a:pt x="1082865" y="16065"/>
                  </a:lnTo>
                  <a:lnTo>
                    <a:pt x="1097724" y="25031"/>
                  </a:lnTo>
                  <a:lnTo>
                    <a:pt x="1102436" y="22186"/>
                  </a:lnTo>
                  <a:close/>
                </a:path>
                <a:path w="2122804" h="56514">
                  <a:moveTo>
                    <a:pt x="1132141" y="40106"/>
                  </a:moveTo>
                  <a:lnTo>
                    <a:pt x="1117282" y="31140"/>
                  </a:lnTo>
                  <a:lnTo>
                    <a:pt x="1112570" y="33997"/>
                  </a:lnTo>
                  <a:lnTo>
                    <a:pt x="1127442" y="42951"/>
                  </a:lnTo>
                  <a:lnTo>
                    <a:pt x="1132141" y="40106"/>
                  </a:lnTo>
                  <a:close/>
                </a:path>
                <a:path w="2122804" h="56514">
                  <a:moveTo>
                    <a:pt x="1161122" y="51917"/>
                  </a:moveTo>
                  <a:lnTo>
                    <a:pt x="1156423" y="49072"/>
                  </a:lnTo>
                  <a:lnTo>
                    <a:pt x="1151699" y="51930"/>
                  </a:lnTo>
                  <a:lnTo>
                    <a:pt x="1146987" y="49072"/>
                  </a:lnTo>
                  <a:lnTo>
                    <a:pt x="1142288" y="51917"/>
                  </a:lnTo>
                  <a:lnTo>
                    <a:pt x="1149350" y="56172"/>
                  </a:lnTo>
                  <a:lnTo>
                    <a:pt x="1151699" y="54762"/>
                  </a:lnTo>
                  <a:lnTo>
                    <a:pt x="1154061" y="56172"/>
                  </a:lnTo>
                  <a:lnTo>
                    <a:pt x="1161122" y="51917"/>
                  </a:lnTo>
                  <a:close/>
                </a:path>
                <a:path w="2122804" h="56514">
                  <a:moveTo>
                    <a:pt x="1190840" y="33997"/>
                  </a:moveTo>
                  <a:lnTo>
                    <a:pt x="1186141" y="31140"/>
                  </a:lnTo>
                  <a:lnTo>
                    <a:pt x="1171270" y="40106"/>
                  </a:lnTo>
                  <a:lnTo>
                    <a:pt x="1175981" y="42951"/>
                  </a:lnTo>
                  <a:lnTo>
                    <a:pt x="1190840" y="33997"/>
                  </a:lnTo>
                  <a:close/>
                </a:path>
                <a:path w="2122804" h="56514">
                  <a:moveTo>
                    <a:pt x="1220558" y="16065"/>
                  </a:moveTo>
                  <a:lnTo>
                    <a:pt x="1215847" y="13220"/>
                  </a:lnTo>
                  <a:lnTo>
                    <a:pt x="1200988" y="22186"/>
                  </a:lnTo>
                  <a:lnTo>
                    <a:pt x="1205687" y="25031"/>
                  </a:lnTo>
                  <a:lnTo>
                    <a:pt x="1220558" y="16065"/>
                  </a:lnTo>
                  <a:close/>
                </a:path>
                <a:path w="2122804" h="56514">
                  <a:moveTo>
                    <a:pt x="1249540" y="4254"/>
                  </a:moveTo>
                  <a:lnTo>
                    <a:pt x="1242479" y="0"/>
                  </a:lnTo>
                  <a:lnTo>
                    <a:pt x="1240116" y="1422"/>
                  </a:lnTo>
                  <a:lnTo>
                    <a:pt x="1237767" y="0"/>
                  </a:lnTo>
                  <a:lnTo>
                    <a:pt x="1230706" y="4254"/>
                  </a:lnTo>
                  <a:lnTo>
                    <a:pt x="1235405" y="7099"/>
                  </a:lnTo>
                  <a:lnTo>
                    <a:pt x="1240116" y="4267"/>
                  </a:lnTo>
                  <a:lnTo>
                    <a:pt x="1244828" y="7099"/>
                  </a:lnTo>
                  <a:lnTo>
                    <a:pt x="1249540" y="4254"/>
                  </a:lnTo>
                  <a:close/>
                </a:path>
                <a:path w="2122804" h="56514">
                  <a:moveTo>
                    <a:pt x="1279258" y="22186"/>
                  </a:moveTo>
                  <a:lnTo>
                    <a:pt x="1264386" y="13220"/>
                  </a:lnTo>
                  <a:lnTo>
                    <a:pt x="1259687" y="16065"/>
                  </a:lnTo>
                  <a:lnTo>
                    <a:pt x="1274546" y="25031"/>
                  </a:lnTo>
                  <a:lnTo>
                    <a:pt x="1279258" y="22186"/>
                  </a:lnTo>
                  <a:close/>
                </a:path>
                <a:path w="2122804" h="56514">
                  <a:moveTo>
                    <a:pt x="1308963" y="40106"/>
                  </a:moveTo>
                  <a:lnTo>
                    <a:pt x="1294104" y="31140"/>
                  </a:lnTo>
                  <a:lnTo>
                    <a:pt x="1289392" y="33997"/>
                  </a:lnTo>
                  <a:lnTo>
                    <a:pt x="1304251" y="42951"/>
                  </a:lnTo>
                  <a:lnTo>
                    <a:pt x="1308963" y="40106"/>
                  </a:lnTo>
                  <a:close/>
                </a:path>
                <a:path w="2122804" h="56514">
                  <a:moveTo>
                    <a:pt x="1337945" y="51917"/>
                  </a:moveTo>
                  <a:lnTo>
                    <a:pt x="1333233" y="49072"/>
                  </a:lnTo>
                  <a:lnTo>
                    <a:pt x="1328521" y="51917"/>
                  </a:lnTo>
                  <a:lnTo>
                    <a:pt x="1323809" y="49072"/>
                  </a:lnTo>
                  <a:lnTo>
                    <a:pt x="1319098" y="51917"/>
                  </a:lnTo>
                  <a:lnTo>
                    <a:pt x="1326172" y="56172"/>
                  </a:lnTo>
                  <a:lnTo>
                    <a:pt x="1328521" y="54762"/>
                  </a:lnTo>
                  <a:lnTo>
                    <a:pt x="1330883" y="56172"/>
                  </a:lnTo>
                  <a:lnTo>
                    <a:pt x="1337945" y="51917"/>
                  </a:lnTo>
                  <a:close/>
                </a:path>
                <a:path w="2122804" h="56514">
                  <a:moveTo>
                    <a:pt x="1367663" y="33997"/>
                  </a:moveTo>
                  <a:lnTo>
                    <a:pt x="1362951" y="31140"/>
                  </a:lnTo>
                  <a:lnTo>
                    <a:pt x="1348092" y="40106"/>
                  </a:lnTo>
                  <a:lnTo>
                    <a:pt x="1352804" y="42951"/>
                  </a:lnTo>
                  <a:lnTo>
                    <a:pt x="1367663" y="33997"/>
                  </a:lnTo>
                  <a:close/>
                </a:path>
                <a:path w="2122804" h="56514">
                  <a:moveTo>
                    <a:pt x="1397381" y="16065"/>
                  </a:moveTo>
                  <a:lnTo>
                    <a:pt x="1392669" y="13220"/>
                  </a:lnTo>
                  <a:lnTo>
                    <a:pt x="1377810" y="22186"/>
                  </a:lnTo>
                  <a:lnTo>
                    <a:pt x="1382509" y="25031"/>
                  </a:lnTo>
                  <a:lnTo>
                    <a:pt x="1397381" y="16065"/>
                  </a:lnTo>
                  <a:close/>
                </a:path>
                <a:path w="2122804" h="56514">
                  <a:moveTo>
                    <a:pt x="1426362" y="4254"/>
                  </a:moveTo>
                  <a:lnTo>
                    <a:pt x="1419288" y="0"/>
                  </a:lnTo>
                  <a:lnTo>
                    <a:pt x="1416939" y="1422"/>
                  </a:lnTo>
                  <a:lnTo>
                    <a:pt x="1414602" y="0"/>
                  </a:lnTo>
                  <a:lnTo>
                    <a:pt x="1407528" y="4254"/>
                  </a:lnTo>
                  <a:lnTo>
                    <a:pt x="1412227" y="7099"/>
                  </a:lnTo>
                  <a:lnTo>
                    <a:pt x="1416939" y="4267"/>
                  </a:lnTo>
                  <a:lnTo>
                    <a:pt x="1421650" y="7099"/>
                  </a:lnTo>
                  <a:lnTo>
                    <a:pt x="1426362" y="4254"/>
                  </a:lnTo>
                  <a:close/>
                </a:path>
                <a:path w="2122804" h="56514">
                  <a:moveTo>
                    <a:pt x="1456080" y="22186"/>
                  </a:moveTo>
                  <a:lnTo>
                    <a:pt x="1441208" y="13220"/>
                  </a:lnTo>
                  <a:lnTo>
                    <a:pt x="1436509" y="16065"/>
                  </a:lnTo>
                  <a:lnTo>
                    <a:pt x="1451368" y="25031"/>
                  </a:lnTo>
                  <a:lnTo>
                    <a:pt x="1456080" y="22186"/>
                  </a:lnTo>
                  <a:close/>
                </a:path>
                <a:path w="2122804" h="56514">
                  <a:moveTo>
                    <a:pt x="1485785" y="40106"/>
                  </a:moveTo>
                  <a:lnTo>
                    <a:pt x="1470926" y="31140"/>
                  </a:lnTo>
                  <a:lnTo>
                    <a:pt x="1466215" y="33997"/>
                  </a:lnTo>
                  <a:lnTo>
                    <a:pt x="1481074" y="42951"/>
                  </a:lnTo>
                  <a:lnTo>
                    <a:pt x="1485785" y="40106"/>
                  </a:lnTo>
                  <a:close/>
                </a:path>
                <a:path w="2122804" h="56514">
                  <a:moveTo>
                    <a:pt x="1514767" y="51917"/>
                  </a:moveTo>
                  <a:lnTo>
                    <a:pt x="1510055" y="49072"/>
                  </a:lnTo>
                  <a:lnTo>
                    <a:pt x="1505343" y="51930"/>
                  </a:lnTo>
                  <a:lnTo>
                    <a:pt x="1500644" y="49072"/>
                  </a:lnTo>
                  <a:lnTo>
                    <a:pt x="1495933" y="51917"/>
                  </a:lnTo>
                  <a:lnTo>
                    <a:pt x="1502994" y="56172"/>
                  </a:lnTo>
                  <a:lnTo>
                    <a:pt x="1505343" y="54762"/>
                  </a:lnTo>
                  <a:lnTo>
                    <a:pt x="1507693" y="56172"/>
                  </a:lnTo>
                  <a:lnTo>
                    <a:pt x="1514767" y="51917"/>
                  </a:lnTo>
                  <a:close/>
                </a:path>
                <a:path w="2122804" h="56514">
                  <a:moveTo>
                    <a:pt x="1544485" y="33997"/>
                  </a:moveTo>
                  <a:lnTo>
                    <a:pt x="1539786" y="31140"/>
                  </a:lnTo>
                  <a:lnTo>
                    <a:pt x="1524914" y="40106"/>
                  </a:lnTo>
                  <a:lnTo>
                    <a:pt x="1529626" y="42951"/>
                  </a:lnTo>
                  <a:lnTo>
                    <a:pt x="1544485" y="33997"/>
                  </a:lnTo>
                  <a:close/>
                </a:path>
                <a:path w="2122804" h="56514">
                  <a:moveTo>
                    <a:pt x="1574203" y="16065"/>
                  </a:moveTo>
                  <a:lnTo>
                    <a:pt x="1569491" y="13220"/>
                  </a:lnTo>
                  <a:lnTo>
                    <a:pt x="1554632" y="22186"/>
                  </a:lnTo>
                  <a:lnTo>
                    <a:pt x="1559344" y="25031"/>
                  </a:lnTo>
                  <a:lnTo>
                    <a:pt x="1574203" y="16065"/>
                  </a:lnTo>
                  <a:close/>
                </a:path>
                <a:path w="2122804" h="56514">
                  <a:moveTo>
                    <a:pt x="1603184" y="4254"/>
                  </a:moveTo>
                  <a:lnTo>
                    <a:pt x="1596123" y="0"/>
                  </a:lnTo>
                  <a:lnTo>
                    <a:pt x="1593773" y="1422"/>
                  </a:lnTo>
                  <a:lnTo>
                    <a:pt x="1591424" y="0"/>
                  </a:lnTo>
                  <a:lnTo>
                    <a:pt x="1584350" y="4254"/>
                  </a:lnTo>
                  <a:lnTo>
                    <a:pt x="1589062" y="7099"/>
                  </a:lnTo>
                  <a:lnTo>
                    <a:pt x="1593761" y="4267"/>
                  </a:lnTo>
                  <a:lnTo>
                    <a:pt x="1598472" y="7099"/>
                  </a:lnTo>
                  <a:lnTo>
                    <a:pt x="1603184" y="4254"/>
                  </a:lnTo>
                  <a:close/>
                </a:path>
                <a:path w="2122804" h="56514">
                  <a:moveTo>
                    <a:pt x="1632889" y="22186"/>
                  </a:moveTo>
                  <a:lnTo>
                    <a:pt x="1618030" y="13220"/>
                  </a:lnTo>
                  <a:lnTo>
                    <a:pt x="1613319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2804" h="56514">
                  <a:moveTo>
                    <a:pt x="1662595" y="40106"/>
                  </a:moveTo>
                  <a:lnTo>
                    <a:pt x="1647748" y="31140"/>
                  </a:lnTo>
                  <a:lnTo>
                    <a:pt x="1643037" y="33997"/>
                  </a:lnTo>
                  <a:lnTo>
                    <a:pt x="1657896" y="42951"/>
                  </a:lnTo>
                  <a:lnTo>
                    <a:pt x="1662595" y="40106"/>
                  </a:lnTo>
                  <a:close/>
                </a:path>
                <a:path w="2122804" h="56514">
                  <a:moveTo>
                    <a:pt x="1691589" y="51917"/>
                  </a:moveTo>
                  <a:lnTo>
                    <a:pt x="1686877" y="49072"/>
                  </a:lnTo>
                  <a:lnTo>
                    <a:pt x="1682165" y="51930"/>
                  </a:lnTo>
                  <a:lnTo>
                    <a:pt x="1677466" y="49072"/>
                  </a:lnTo>
                  <a:lnTo>
                    <a:pt x="1672755" y="51917"/>
                  </a:lnTo>
                  <a:lnTo>
                    <a:pt x="1679816" y="56172"/>
                  </a:lnTo>
                  <a:lnTo>
                    <a:pt x="1682165" y="54762"/>
                  </a:lnTo>
                  <a:lnTo>
                    <a:pt x="1684515" y="56172"/>
                  </a:lnTo>
                  <a:lnTo>
                    <a:pt x="1691589" y="51917"/>
                  </a:lnTo>
                  <a:close/>
                </a:path>
                <a:path w="2122804" h="56514">
                  <a:moveTo>
                    <a:pt x="1721307" y="33997"/>
                  </a:moveTo>
                  <a:lnTo>
                    <a:pt x="1716595" y="31140"/>
                  </a:lnTo>
                  <a:lnTo>
                    <a:pt x="1701736" y="40106"/>
                  </a:lnTo>
                  <a:lnTo>
                    <a:pt x="1706448" y="42951"/>
                  </a:lnTo>
                  <a:lnTo>
                    <a:pt x="1721307" y="33997"/>
                  </a:lnTo>
                  <a:close/>
                </a:path>
                <a:path w="2122804" h="56514">
                  <a:moveTo>
                    <a:pt x="1751025" y="16065"/>
                  </a:moveTo>
                  <a:lnTo>
                    <a:pt x="1746313" y="13220"/>
                  </a:lnTo>
                  <a:lnTo>
                    <a:pt x="1731454" y="22186"/>
                  </a:lnTo>
                  <a:lnTo>
                    <a:pt x="1736153" y="25031"/>
                  </a:lnTo>
                  <a:lnTo>
                    <a:pt x="1751025" y="16065"/>
                  </a:lnTo>
                  <a:close/>
                </a:path>
                <a:path w="2122804" h="56514">
                  <a:moveTo>
                    <a:pt x="1779993" y="4254"/>
                  </a:moveTo>
                  <a:lnTo>
                    <a:pt x="1772932" y="0"/>
                  </a:lnTo>
                  <a:lnTo>
                    <a:pt x="1770583" y="1422"/>
                  </a:lnTo>
                  <a:lnTo>
                    <a:pt x="1768233" y="0"/>
                  </a:lnTo>
                  <a:lnTo>
                    <a:pt x="1761159" y="4254"/>
                  </a:lnTo>
                  <a:lnTo>
                    <a:pt x="1765871" y="7099"/>
                  </a:lnTo>
                  <a:lnTo>
                    <a:pt x="1770583" y="4267"/>
                  </a:lnTo>
                  <a:lnTo>
                    <a:pt x="1775294" y="7099"/>
                  </a:lnTo>
                  <a:lnTo>
                    <a:pt x="1779993" y="4254"/>
                  </a:lnTo>
                  <a:close/>
                </a:path>
                <a:path w="2122804" h="56514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2804" h="56514">
                  <a:moveTo>
                    <a:pt x="1839417" y="40106"/>
                  </a:moveTo>
                  <a:lnTo>
                    <a:pt x="1824570" y="31140"/>
                  </a:lnTo>
                  <a:lnTo>
                    <a:pt x="1819859" y="33997"/>
                  </a:lnTo>
                  <a:lnTo>
                    <a:pt x="1834718" y="42951"/>
                  </a:lnTo>
                  <a:lnTo>
                    <a:pt x="1839417" y="40106"/>
                  </a:lnTo>
                  <a:close/>
                </a:path>
                <a:path w="2122804" h="56514">
                  <a:moveTo>
                    <a:pt x="1868398" y="51917"/>
                  </a:moveTo>
                  <a:lnTo>
                    <a:pt x="1863699" y="49072"/>
                  </a:lnTo>
                  <a:lnTo>
                    <a:pt x="1858987" y="51917"/>
                  </a:lnTo>
                  <a:lnTo>
                    <a:pt x="1854288" y="49072"/>
                  </a:lnTo>
                  <a:lnTo>
                    <a:pt x="1849577" y="51917"/>
                  </a:lnTo>
                  <a:lnTo>
                    <a:pt x="1856638" y="56172"/>
                  </a:lnTo>
                  <a:lnTo>
                    <a:pt x="1858987" y="54762"/>
                  </a:lnTo>
                  <a:lnTo>
                    <a:pt x="1861350" y="56172"/>
                  </a:lnTo>
                  <a:lnTo>
                    <a:pt x="1868398" y="51917"/>
                  </a:lnTo>
                  <a:close/>
                </a:path>
                <a:path w="2122804" h="56514">
                  <a:moveTo>
                    <a:pt x="1898129" y="33997"/>
                  </a:moveTo>
                  <a:lnTo>
                    <a:pt x="1893417" y="31140"/>
                  </a:lnTo>
                  <a:lnTo>
                    <a:pt x="1878558" y="40106"/>
                  </a:lnTo>
                  <a:lnTo>
                    <a:pt x="1883270" y="42951"/>
                  </a:lnTo>
                  <a:lnTo>
                    <a:pt x="1898129" y="33997"/>
                  </a:lnTo>
                  <a:close/>
                </a:path>
                <a:path w="2122804" h="56514">
                  <a:moveTo>
                    <a:pt x="1927847" y="16065"/>
                  </a:moveTo>
                  <a:lnTo>
                    <a:pt x="1923135" y="13220"/>
                  </a:lnTo>
                  <a:lnTo>
                    <a:pt x="1908276" y="22186"/>
                  </a:lnTo>
                  <a:lnTo>
                    <a:pt x="1912975" y="25031"/>
                  </a:lnTo>
                  <a:lnTo>
                    <a:pt x="1927847" y="16065"/>
                  </a:lnTo>
                  <a:close/>
                </a:path>
                <a:path w="2122804" h="56514">
                  <a:moveTo>
                    <a:pt x="1956816" y="4254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54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17" y="7099"/>
                  </a:lnTo>
                  <a:lnTo>
                    <a:pt x="1956816" y="4254"/>
                  </a:lnTo>
                  <a:close/>
                </a:path>
                <a:path w="2122804" h="56514">
                  <a:moveTo>
                    <a:pt x="1986534" y="22186"/>
                  </a:moveTo>
                  <a:lnTo>
                    <a:pt x="1971687" y="13220"/>
                  </a:lnTo>
                  <a:lnTo>
                    <a:pt x="1966963" y="16065"/>
                  </a:lnTo>
                  <a:lnTo>
                    <a:pt x="1981835" y="25031"/>
                  </a:lnTo>
                  <a:lnTo>
                    <a:pt x="1986534" y="22186"/>
                  </a:lnTo>
                  <a:close/>
                </a:path>
                <a:path w="2122804" h="56514">
                  <a:moveTo>
                    <a:pt x="2016239" y="40106"/>
                  </a:moveTo>
                  <a:lnTo>
                    <a:pt x="2001393" y="31140"/>
                  </a:lnTo>
                  <a:lnTo>
                    <a:pt x="1996681" y="33997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2804" h="56514">
                  <a:moveTo>
                    <a:pt x="2045246" y="51917"/>
                  </a:moveTo>
                  <a:lnTo>
                    <a:pt x="2040521" y="49072"/>
                  </a:lnTo>
                  <a:lnTo>
                    <a:pt x="2035810" y="51930"/>
                  </a:lnTo>
                  <a:lnTo>
                    <a:pt x="2031111" y="49072"/>
                  </a:lnTo>
                  <a:lnTo>
                    <a:pt x="2026412" y="51917"/>
                  </a:lnTo>
                  <a:lnTo>
                    <a:pt x="2033473" y="56172"/>
                  </a:lnTo>
                  <a:lnTo>
                    <a:pt x="2035822" y="54762"/>
                  </a:lnTo>
                  <a:lnTo>
                    <a:pt x="2038172" y="56172"/>
                  </a:lnTo>
                  <a:lnTo>
                    <a:pt x="2045246" y="51917"/>
                  </a:lnTo>
                  <a:close/>
                </a:path>
                <a:path w="2122804" h="56514">
                  <a:moveTo>
                    <a:pt x="2074951" y="33997"/>
                  </a:moveTo>
                  <a:lnTo>
                    <a:pt x="2070239" y="31140"/>
                  </a:lnTo>
                  <a:lnTo>
                    <a:pt x="2055380" y="40106"/>
                  </a:lnTo>
                  <a:lnTo>
                    <a:pt x="2060092" y="42951"/>
                  </a:lnTo>
                  <a:lnTo>
                    <a:pt x="2074951" y="33997"/>
                  </a:lnTo>
                  <a:close/>
                </a:path>
                <a:path w="2122804" h="56514">
                  <a:moveTo>
                    <a:pt x="2104656" y="16065"/>
                  </a:moveTo>
                  <a:lnTo>
                    <a:pt x="2099945" y="13220"/>
                  </a:lnTo>
                  <a:lnTo>
                    <a:pt x="2085098" y="22186"/>
                  </a:lnTo>
                  <a:lnTo>
                    <a:pt x="2089810" y="25031"/>
                  </a:lnTo>
                  <a:lnTo>
                    <a:pt x="2104656" y="16065"/>
                  </a:lnTo>
                  <a:close/>
                </a:path>
                <a:path w="2122804" h="56514">
                  <a:moveTo>
                    <a:pt x="2122513" y="393"/>
                  </a:moveTo>
                  <a:lnTo>
                    <a:pt x="2121865" y="0"/>
                  </a:lnTo>
                  <a:lnTo>
                    <a:pt x="2114804" y="4254"/>
                  </a:lnTo>
                  <a:lnTo>
                    <a:pt x="2119515" y="7099"/>
                  </a:lnTo>
                  <a:lnTo>
                    <a:pt x="2122513" y="5295"/>
                  </a:lnTo>
                  <a:lnTo>
                    <a:pt x="2122513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28856" y="6382435"/>
              <a:ext cx="3515360" cy="250190"/>
            </a:xfrm>
            <a:custGeom>
              <a:avLst/>
              <a:gdLst/>
              <a:ahLst/>
              <a:cxnLst/>
              <a:rect l="l" t="t" r="r" b="b"/>
              <a:pathLst>
                <a:path w="3515359" h="250190">
                  <a:moveTo>
                    <a:pt x="19558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3515359" h="250190">
                  <a:moveTo>
                    <a:pt x="49276" y="40106"/>
                  </a:moveTo>
                  <a:lnTo>
                    <a:pt x="34404" y="31140"/>
                  </a:lnTo>
                  <a:lnTo>
                    <a:pt x="29692" y="33997"/>
                  </a:lnTo>
                  <a:lnTo>
                    <a:pt x="44564" y="42951"/>
                  </a:lnTo>
                  <a:lnTo>
                    <a:pt x="49276" y="40106"/>
                  </a:lnTo>
                  <a:close/>
                </a:path>
                <a:path w="3515359" h="250190">
                  <a:moveTo>
                    <a:pt x="78257" y="51917"/>
                  </a:moveTo>
                  <a:lnTo>
                    <a:pt x="73545" y="49072"/>
                  </a:lnTo>
                  <a:lnTo>
                    <a:pt x="68834" y="51917"/>
                  </a:lnTo>
                  <a:lnTo>
                    <a:pt x="64135" y="49072"/>
                  </a:lnTo>
                  <a:lnTo>
                    <a:pt x="59423" y="51917"/>
                  </a:lnTo>
                  <a:lnTo>
                    <a:pt x="66484" y="56172"/>
                  </a:lnTo>
                  <a:lnTo>
                    <a:pt x="68834" y="54762"/>
                  </a:lnTo>
                  <a:lnTo>
                    <a:pt x="71196" y="56172"/>
                  </a:lnTo>
                  <a:lnTo>
                    <a:pt x="78257" y="51917"/>
                  </a:lnTo>
                  <a:close/>
                </a:path>
                <a:path w="3515359" h="250190">
                  <a:moveTo>
                    <a:pt x="107962" y="33997"/>
                  </a:moveTo>
                  <a:lnTo>
                    <a:pt x="103251" y="31140"/>
                  </a:lnTo>
                  <a:lnTo>
                    <a:pt x="88392" y="40106"/>
                  </a:lnTo>
                  <a:lnTo>
                    <a:pt x="93103" y="42951"/>
                  </a:lnTo>
                  <a:lnTo>
                    <a:pt x="107962" y="33997"/>
                  </a:lnTo>
                  <a:close/>
                </a:path>
                <a:path w="3515359" h="250190">
                  <a:moveTo>
                    <a:pt x="137680" y="16065"/>
                  </a:moveTo>
                  <a:lnTo>
                    <a:pt x="132969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80" y="16065"/>
                  </a:lnTo>
                  <a:close/>
                </a:path>
                <a:path w="3515359" h="250190">
                  <a:moveTo>
                    <a:pt x="166662" y="4254"/>
                  </a:moveTo>
                  <a:lnTo>
                    <a:pt x="159600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15" y="4254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54"/>
                  </a:lnTo>
                  <a:close/>
                </a:path>
                <a:path w="3515359" h="250190">
                  <a:moveTo>
                    <a:pt x="196380" y="22186"/>
                  </a:moveTo>
                  <a:lnTo>
                    <a:pt x="181533" y="13220"/>
                  </a:lnTo>
                  <a:lnTo>
                    <a:pt x="176809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3515359" h="250190">
                  <a:moveTo>
                    <a:pt x="226098" y="40106"/>
                  </a:moveTo>
                  <a:lnTo>
                    <a:pt x="211239" y="31140"/>
                  </a:lnTo>
                  <a:lnTo>
                    <a:pt x="206527" y="33997"/>
                  </a:lnTo>
                  <a:lnTo>
                    <a:pt x="221386" y="42951"/>
                  </a:lnTo>
                  <a:lnTo>
                    <a:pt x="226098" y="40106"/>
                  </a:lnTo>
                  <a:close/>
                </a:path>
                <a:path w="3515359" h="250190">
                  <a:moveTo>
                    <a:pt x="255079" y="51917"/>
                  </a:moveTo>
                  <a:lnTo>
                    <a:pt x="250367" y="49072"/>
                  </a:lnTo>
                  <a:lnTo>
                    <a:pt x="245656" y="51917"/>
                  </a:lnTo>
                  <a:lnTo>
                    <a:pt x="240957" y="49072"/>
                  </a:lnTo>
                  <a:lnTo>
                    <a:pt x="236245" y="51917"/>
                  </a:lnTo>
                  <a:lnTo>
                    <a:pt x="243293" y="56172"/>
                  </a:lnTo>
                  <a:lnTo>
                    <a:pt x="245656" y="54762"/>
                  </a:lnTo>
                  <a:lnTo>
                    <a:pt x="248018" y="56172"/>
                  </a:lnTo>
                  <a:lnTo>
                    <a:pt x="255079" y="51917"/>
                  </a:lnTo>
                  <a:close/>
                </a:path>
                <a:path w="3515359" h="250190">
                  <a:moveTo>
                    <a:pt x="284784" y="33997"/>
                  </a:moveTo>
                  <a:lnTo>
                    <a:pt x="280073" y="31140"/>
                  </a:lnTo>
                  <a:lnTo>
                    <a:pt x="265214" y="40106"/>
                  </a:lnTo>
                  <a:lnTo>
                    <a:pt x="269938" y="42951"/>
                  </a:lnTo>
                  <a:lnTo>
                    <a:pt x="284784" y="33997"/>
                  </a:lnTo>
                  <a:close/>
                </a:path>
                <a:path w="3515359" h="250190">
                  <a:moveTo>
                    <a:pt x="314490" y="16065"/>
                  </a:moveTo>
                  <a:lnTo>
                    <a:pt x="309791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3515359" h="250190">
                  <a:moveTo>
                    <a:pt x="343484" y="4254"/>
                  </a:moveTo>
                  <a:lnTo>
                    <a:pt x="336423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50" y="4254"/>
                  </a:lnTo>
                  <a:lnTo>
                    <a:pt x="329361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54"/>
                  </a:lnTo>
                  <a:close/>
                </a:path>
                <a:path w="3515359" h="250190">
                  <a:moveTo>
                    <a:pt x="373202" y="22186"/>
                  </a:moveTo>
                  <a:lnTo>
                    <a:pt x="358343" y="13220"/>
                  </a:lnTo>
                  <a:lnTo>
                    <a:pt x="353631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3515359" h="250190">
                  <a:moveTo>
                    <a:pt x="402907" y="40106"/>
                  </a:moveTo>
                  <a:lnTo>
                    <a:pt x="388061" y="31140"/>
                  </a:lnTo>
                  <a:lnTo>
                    <a:pt x="383349" y="33997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3515359" h="250190">
                  <a:moveTo>
                    <a:pt x="431901" y="51917"/>
                  </a:moveTo>
                  <a:lnTo>
                    <a:pt x="427189" y="49072"/>
                  </a:lnTo>
                  <a:lnTo>
                    <a:pt x="422478" y="51917"/>
                  </a:lnTo>
                  <a:lnTo>
                    <a:pt x="417766" y="49072"/>
                  </a:lnTo>
                  <a:lnTo>
                    <a:pt x="413067" y="51917"/>
                  </a:lnTo>
                  <a:lnTo>
                    <a:pt x="420128" y="56172"/>
                  </a:lnTo>
                  <a:lnTo>
                    <a:pt x="422478" y="54762"/>
                  </a:lnTo>
                  <a:lnTo>
                    <a:pt x="424840" y="56172"/>
                  </a:lnTo>
                  <a:lnTo>
                    <a:pt x="431901" y="51917"/>
                  </a:lnTo>
                  <a:close/>
                </a:path>
                <a:path w="3515359" h="250190">
                  <a:moveTo>
                    <a:pt x="461606" y="33997"/>
                  </a:moveTo>
                  <a:lnTo>
                    <a:pt x="456895" y="31140"/>
                  </a:lnTo>
                  <a:lnTo>
                    <a:pt x="442036" y="40106"/>
                  </a:lnTo>
                  <a:lnTo>
                    <a:pt x="446747" y="42951"/>
                  </a:lnTo>
                  <a:lnTo>
                    <a:pt x="461606" y="33997"/>
                  </a:lnTo>
                  <a:close/>
                </a:path>
                <a:path w="3515359" h="250190">
                  <a:moveTo>
                    <a:pt x="491312" y="16065"/>
                  </a:moveTo>
                  <a:lnTo>
                    <a:pt x="486613" y="13220"/>
                  </a:lnTo>
                  <a:lnTo>
                    <a:pt x="471754" y="22186"/>
                  </a:lnTo>
                  <a:lnTo>
                    <a:pt x="476465" y="25031"/>
                  </a:lnTo>
                  <a:lnTo>
                    <a:pt x="491312" y="16065"/>
                  </a:lnTo>
                  <a:close/>
                </a:path>
                <a:path w="3515359" h="250190">
                  <a:moveTo>
                    <a:pt x="520306" y="4254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54"/>
                  </a:lnTo>
                  <a:lnTo>
                    <a:pt x="506183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306" y="4254"/>
                  </a:lnTo>
                  <a:close/>
                </a:path>
                <a:path w="3515359" h="250190">
                  <a:moveTo>
                    <a:pt x="550024" y="22186"/>
                  </a:moveTo>
                  <a:lnTo>
                    <a:pt x="535152" y="13220"/>
                  </a:lnTo>
                  <a:lnTo>
                    <a:pt x="530453" y="16065"/>
                  </a:lnTo>
                  <a:lnTo>
                    <a:pt x="545325" y="25031"/>
                  </a:lnTo>
                  <a:lnTo>
                    <a:pt x="550024" y="22186"/>
                  </a:lnTo>
                  <a:close/>
                </a:path>
                <a:path w="3515359" h="250190">
                  <a:moveTo>
                    <a:pt x="579742" y="40106"/>
                  </a:moveTo>
                  <a:lnTo>
                    <a:pt x="564870" y="31140"/>
                  </a:lnTo>
                  <a:lnTo>
                    <a:pt x="560171" y="33997"/>
                  </a:lnTo>
                  <a:lnTo>
                    <a:pt x="575030" y="42951"/>
                  </a:lnTo>
                  <a:lnTo>
                    <a:pt x="579742" y="40106"/>
                  </a:lnTo>
                  <a:close/>
                </a:path>
                <a:path w="3515359" h="250190">
                  <a:moveTo>
                    <a:pt x="608711" y="51917"/>
                  </a:moveTo>
                  <a:lnTo>
                    <a:pt x="604012" y="49072"/>
                  </a:lnTo>
                  <a:lnTo>
                    <a:pt x="599300" y="51917"/>
                  </a:lnTo>
                  <a:lnTo>
                    <a:pt x="594601" y="49072"/>
                  </a:lnTo>
                  <a:lnTo>
                    <a:pt x="589876" y="51917"/>
                  </a:lnTo>
                  <a:lnTo>
                    <a:pt x="596950" y="56172"/>
                  </a:lnTo>
                  <a:lnTo>
                    <a:pt x="599300" y="54762"/>
                  </a:lnTo>
                  <a:lnTo>
                    <a:pt x="601662" y="56172"/>
                  </a:lnTo>
                  <a:lnTo>
                    <a:pt x="608711" y="51917"/>
                  </a:lnTo>
                  <a:close/>
                </a:path>
                <a:path w="3515359" h="250190">
                  <a:moveTo>
                    <a:pt x="638429" y="33997"/>
                  </a:moveTo>
                  <a:lnTo>
                    <a:pt x="633730" y="31140"/>
                  </a:lnTo>
                  <a:lnTo>
                    <a:pt x="618858" y="40106"/>
                  </a:lnTo>
                  <a:lnTo>
                    <a:pt x="623570" y="42951"/>
                  </a:lnTo>
                  <a:lnTo>
                    <a:pt x="638429" y="33997"/>
                  </a:lnTo>
                  <a:close/>
                </a:path>
                <a:path w="3515359" h="250190">
                  <a:moveTo>
                    <a:pt x="668147" y="16065"/>
                  </a:moveTo>
                  <a:lnTo>
                    <a:pt x="663448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3515359" h="250190">
                  <a:moveTo>
                    <a:pt x="697128" y="4254"/>
                  </a:moveTo>
                  <a:lnTo>
                    <a:pt x="690079" y="0"/>
                  </a:lnTo>
                  <a:lnTo>
                    <a:pt x="687717" y="1422"/>
                  </a:lnTo>
                  <a:lnTo>
                    <a:pt x="685368" y="0"/>
                  </a:lnTo>
                  <a:lnTo>
                    <a:pt x="678294" y="4254"/>
                  </a:lnTo>
                  <a:lnTo>
                    <a:pt x="683006" y="7099"/>
                  </a:lnTo>
                  <a:lnTo>
                    <a:pt x="687717" y="4267"/>
                  </a:lnTo>
                  <a:lnTo>
                    <a:pt x="692429" y="7099"/>
                  </a:lnTo>
                  <a:lnTo>
                    <a:pt x="697128" y="4254"/>
                  </a:lnTo>
                  <a:close/>
                </a:path>
                <a:path w="3515359" h="250190">
                  <a:moveTo>
                    <a:pt x="726859" y="22186"/>
                  </a:moveTo>
                  <a:lnTo>
                    <a:pt x="711987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3515359" h="250190">
                  <a:moveTo>
                    <a:pt x="756564" y="40106"/>
                  </a:moveTo>
                  <a:lnTo>
                    <a:pt x="741705" y="31140"/>
                  </a:lnTo>
                  <a:lnTo>
                    <a:pt x="736993" y="33997"/>
                  </a:lnTo>
                  <a:lnTo>
                    <a:pt x="751865" y="42951"/>
                  </a:lnTo>
                  <a:lnTo>
                    <a:pt x="756564" y="40106"/>
                  </a:lnTo>
                  <a:close/>
                </a:path>
                <a:path w="3515359" h="250190">
                  <a:moveTo>
                    <a:pt x="785533" y="51917"/>
                  </a:moveTo>
                  <a:lnTo>
                    <a:pt x="780846" y="49072"/>
                  </a:lnTo>
                  <a:lnTo>
                    <a:pt x="776122" y="51930"/>
                  </a:lnTo>
                  <a:lnTo>
                    <a:pt x="771410" y="49072"/>
                  </a:lnTo>
                  <a:lnTo>
                    <a:pt x="766711" y="51917"/>
                  </a:lnTo>
                  <a:lnTo>
                    <a:pt x="773772" y="56172"/>
                  </a:lnTo>
                  <a:lnTo>
                    <a:pt x="776122" y="54762"/>
                  </a:lnTo>
                  <a:lnTo>
                    <a:pt x="778484" y="56172"/>
                  </a:lnTo>
                  <a:lnTo>
                    <a:pt x="785533" y="51917"/>
                  </a:lnTo>
                  <a:close/>
                </a:path>
                <a:path w="3515359" h="250190">
                  <a:moveTo>
                    <a:pt x="815263" y="33997"/>
                  </a:moveTo>
                  <a:lnTo>
                    <a:pt x="810552" y="31140"/>
                  </a:lnTo>
                  <a:lnTo>
                    <a:pt x="795693" y="40106"/>
                  </a:lnTo>
                  <a:lnTo>
                    <a:pt x="800392" y="42951"/>
                  </a:lnTo>
                  <a:lnTo>
                    <a:pt x="815263" y="33997"/>
                  </a:lnTo>
                  <a:close/>
                </a:path>
                <a:path w="3515359" h="250190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110" y="25031"/>
                  </a:lnTo>
                  <a:lnTo>
                    <a:pt x="844969" y="16065"/>
                  </a:lnTo>
                  <a:close/>
                </a:path>
                <a:path w="3515359" h="250190">
                  <a:moveTo>
                    <a:pt x="873950" y="4254"/>
                  </a:moveTo>
                  <a:lnTo>
                    <a:pt x="866889" y="0"/>
                  </a:lnTo>
                  <a:lnTo>
                    <a:pt x="864527" y="1422"/>
                  </a:lnTo>
                  <a:lnTo>
                    <a:pt x="862177" y="0"/>
                  </a:lnTo>
                  <a:lnTo>
                    <a:pt x="855116" y="4254"/>
                  </a:lnTo>
                  <a:lnTo>
                    <a:pt x="859828" y="7099"/>
                  </a:lnTo>
                  <a:lnTo>
                    <a:pt x="864527" y="4267"/>
                  </a:lnTo>
                  <a:lnTo>
                    <a:pt x="869251" y="7099"/>
                  </a:lnTo>
                  <a:lnTo>
                    <a:pt x="873950" y="4254"/>
                  </a:lnTo>
                  <a:close/>
                </a:path>
                <a:path w="3515359" h="250190">
                  <a:moveTo>
                    <a:pt x="903681" y="22186"/>
                  </a:moveTo>
                  <a:lnTo>
                    <a:pt x="888809" y="13220"/>
                  </a:lnTo>
                  <a:lnTo>
                    <a:pt x="884110" y="16065"/>
                  </a:lnTo>
                  <a:lnTo>
                    <a:pt x="898956" y="25031"/>
                  </a:lnTo>
                  <a:lnTo>
                    <a:pt x="903681" y="22186"/>
                  </a:lnTo>
                  <a:close/>
                </a:path>
                <a:path w="3515359" h="250190">
                  <a:moveTo>
                    <a:pt x="933386" y="40106"/>
                  </a:moveTo>
                  <a:lnTo>
                    <a:pt x="918527" y="31140"/>
                  </a:lnTo>
                  <a:lnTo>
                    <a:pt x="913815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3515359" h="250190">
                  <a:moveTo>
                    <a:pt x="962367" y="51917"/>
                  </a:moveTo>
                  <a:lnTo>
                    <a:pt x="957656" y="49072"/>
                  </a:lnTo>
                  <a:lnTo>
                    <a:pt x="952944" y="51917"/>
                  </a:lnTo>
                  <a:lnTo>
                    <a:pt x="948232" y="49072"/>
                  </a:lnTo>
                  <a:lnTo>
                    <a:pt x="943521" y="51917"/>
                  </a:lnTo>
                  <a:lnTo>
                    <a:pt x="950582" y="56172"/>
                  </a:lnTo>
                  <a:lnTo>
                    <a:pt x="952944" y="54762"/>
                  </a:lnTo>
                  <a:lnTo>
                    <a:pt x="955306" y="56172"/>
                  </a:lnTo>
                  <a:lnTo>
                    <a:pt x="962367" y="51917"/>
                  </a:lnTo>
                  <a:close/>
                </a:path>
                <a:path w="3515359" h="250190">
                  <a:moveTo>
                    <a:pt x="992085" y="33997"/>
                  </a:moveTo>
                  <a:lnTo>
                    <a:pt x="987374" y="31140"/>
                  </a:lnTo>
                  <a:lnTo>
                    <a:pt x="972515" y="40106"/>
                  </a:lnTo>
                  <a:lnTo>
                    <a:pt x="977214" y="42951"/>
                  </a:lnTo>
                  <a:lnTo>
                    <a:pt x="992085" y="33997"/>
                  </a:lnTo>
                  <a:close/>
                </a:path>
                <a:path w="3515359" h="250190">
                  <a:moveTo>
                    <a:pt x="1021791" y="16065"/>
                  </a:moveTo>
                  <a:lnTo>
                    <a:pt x="1017079" y="13220"/>
                  </a:lnTo>
                  <a:lnTo>
                    <a:pt x="1002220" y="22186"/>
                  </a:lnTo>
                  <a:lnTo>
                    <a:pt x="1006932" y="25031"/>
                  </a:lnTo>
                  <a:lnTo>
                    <a:pt x="1021791" y="16065"/>
                  </a:lnTo>
                  <a:close/>
                </a:path>
                <a:path w="3515359" h="250190">
                  <a:moveTo>
                    <a:pt x="1050785" y="4254"/>
                  </a:moveTo>
                  <a:lnTo>
                    <a:pt x="1043711" y="0"/>
                  </a:lnTo>
                  <a:lnTo>
                    <a:pt x="1041349" y="1422"/>
                  </a:lnTo>
                  <a:lnTo>
                    <a:pt x="1038999" y="0"/>
                  </a:lnTo>
                  <a:lnTo>
                    <a:pt x="1031938" y="4254"/>
                  </a:lnTo>
                  <a:lnTo>
                    <a:pt x="1036650" y="7099"/>
                  </a:lnTo>
                  <a:lnTo>
                    <a:pt x="1041349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3515359" h="250190">
                  <a:moveTo>
                    <a:pt x="1080503" y="22186"/>
                  </a:moveTo>
                  <a:lnTo>
                    <a:pt x="1065631" y="13220"/>
                  </a:lnTo>
                  <a:lnTo>
                    <a:pt x="1060919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3515359" h="250190">
                  <a:moveTo>
                    <a:pt x="1110208" y="40106"/>
                  </a:moveTo>
                  <a:lnTo>
                    <a:pt x="1095349" y="31140"/>
                  </a:lnTo>
                  <a:lnTo>
                    <a:pt x="1090637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3515359" h="250190">
                  <a:moveTo>
                    <a:pt x="1139190" y="51917"/>
                  </a:moveTo>
                  <a:lnTo>
                    <a:pt x="1134478" y="49072"/>
                  </a:lnTo>
                  <a:lnTo>
                    <a:pt x="1129753" y="51917"/>
                  </a:lnTo>
                  <a:lnTo>
                    <a:pt x="1125054" y="49072"/>
                  </a:lnTo>
                  <a:lnTo>
                    <a:pt x="1120343" y="51917"/>
                  </a:lnTo>
                  <a:lnTo>
                    <a:pt x="1127404" y="56172"/>
                  </a:lnTo>
                  <a:lnTo>
                    <a:pt x="1129753" y="54762"/>
                  </a:lnTo>
                  <a:lnTo>
                    <a:pt x="1132116" y="56172"/>
                  </a:lnTo>
                  <a:lnTo>
                    <a:pt x="1139190" y="51917"/>
                  </a:lnTo>
                  <a:close/>
                </a:path>
                <a:path w="3515359" h="250190">
                  <a:moveTo>
                    <a:pt x="1168908" y="33997"/>
                  </a:moveTo>
                  <a:lnTo>
                    <a:pt x="1164196" y="31140"/>
                  </a:lnTo>
                  <a:lnTo>
                    <a:pt x="1149324" y="40106"/>
                  </a:lnTo>
                  <a:lnTo>
                    <a:pt x="1154036" y="42951"/>
                  </a:lnTo>
                  <a:lnTo>
                    <a:pt x="1168908" y="33997"/>
                  </a:lnTo>
                  <a:close/>
                </a:path>
                <a:path w="3515359" h="250190">
                  <a:moveTo>
                    <a:pt x="1198613" y="16065"/>
                  </a:moveTo>
                  <a:lnTo>
                    <a:pt x="1193901" y="13220"/>
                  </a:lnTo>
                  <a:lnTo>
                    <a:pt x="1179042" y="22186"/>
                  </a:lnTo>
                  <a:lnTo>
                    <a:pt x="1183754" y="25031"/>
                  </a:lnTo>
                  <a:lnTo>
                    <a:pt x="1198613" y="16065"/>
                  </a:lnTo>
                  <a:close/>
                </a:path>
                <a:path w="3515359" h="250190">
                  <a:moveTo>
                    <a:pt x="1227607" y="4254"/>
                  </a:moveTo>
                  <a:lnTo>
                    <a:pt x="1220533" y="0"/>
                  </a:lnTo>
                  <a:lnTo>
                    <a:pt x="1218171" y="1422"/>
                  </a:lnTo>
                  <a:lnTo>
                    <a:pt x="1215821" y="0"/>
                  </a:lnTo>
                  <a:lnTo>
                    <a:pt x="1208760" y="4254"/>
                  </a:lnTo>
                  <a:lnTo>
                    <a:pt x="1213472" y="7099"/>
                  </a:lnTo>
                  <a:lnTo>
                    <a:pt x="1218171" y="4267"/>
                  </a:lnTo>
                  <a:lnTo>
                    <a:pt x="1222883" y="7099"/>
                  </a:lnTo>
                  <a:lnTo>
                    <a:pt x="1227607" y="4254"/>
                  </a:lnTo>
                  <a:close/>
                </a:path>
                <a:path w="3515359" h="250190">
                  <a:moveTo>
                    <a:pt x="1257325" y="22186"/>
                  </a:moveTo>
                  <a:lnTo>
                    <a:pt x="1242453" y="13220"/>
                  </a:lnTo>
                  <a:lnTo>
                    <a:pt x="1237742" y="16065"/>
                  </a:lnTo>
                  <a:lnTo>
                    <a:pt x="1252601" y="25031"/>
                  </a:lnTo>
                  <a:lnTo>
                    <a:pt x="1257325" y="22186"/>
                  </a:lnTo>
                  <a:close/>
                </a:path>
                <a:path w="3515359" h="250190">
                  <a:moveTo>
                    <a:pt x="1287030" y="40106"/>
                  </a:moveTo>
                  <a:lnTo>
                    <a:pt x="1272171" y="31140"/>
                  </a:lnTo>
                  <a:lnTo>
                    <a:pt x="1267460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3515359" h="250190">
                  <a:moveTo>
                    <a:pt x="1316012" y="51917"/>
                  </a:moveTo>
                  <a:lnTo>
                    <a:pt x="1311287" y="49072"/>
                  </a:lnTo>
                  <a:lnTo>
                    <a:pt x="1306576" y="51917"/>
                  </a:lnTo>
                  <a:lnTo>
                    <a:pt x="1301877" y="49072"/>
                  </a:lnTo>
                  <a:lnTo>
                    <a:pt x="1297165" y="51917"/>
                  </a:lnTo>
                  <a:lnTo>
                    <a:pt x="1304226" y="56172"/>
                  </a:lnTo>
                  <a:lnTo>
                    <a:pt x="1306576" y="54762"/>
                  </a:lnTo>
                  <a:lnTo>
                    <a:pt x="1308938" y="56172"/>
                  </a:lnTo>
                  <a:lnTo>
                    <a:pt x="1316012" y="51917"/>
                  </a:lnTo>
                  <a:close/>
                </a:path>
                <a:path w="3515359" h="250190">
                  <a:moveTo>
                    <a:pt x="1345730" y="33997"/>
                  </a:moveTo>
                  <a:lnTo>
                    <a:pt x="1341005" y="31140"/>
                  </a:lnTo>
                  <a:lnTo>
                    <a:pt x="1326146" y="40106"/>
                  </a:lnTo>
                  <a:lnTo>
                    <a:pt x="1330858" y="42951"/>
                  </a:lnTo>
                  <a:lnTo>
                    <a:pt x="1345730" y="33997"/>
                  </a:lnTo>
                  <a:close/>
                </a:path>
                <a:path w="3515359" h="250190">
                  <a:moveTo>
                    <a:pt x="1375435" y="16065"/>
                  </a:moveTo>
                  <a:lnTo>
                    <a:pt x="1370723" y="13220"/>
                  </a:lnTo>
                  <a:lnTo>
                    <a:pt x="1355864" y="22186"/>
                  </a:lnTo>
                  <a:lnTo>
                    <a:pt x="1360576" y="25031"/>
                  </a:lnTo>
                  <a:lnTo>
                    <a:pt x="1375435" y="16065"/>
                  </a:lnTo>
                  <a:close/>
                </a:path>
                <a:path w="3515359" h="250190">
                  <a:moveTo>
                    <a:pt x="1397342" y="2844"/>
                  </a:moveTo>
                  <a:lnTo>
                    <a:pt x="1392631" y="0"/>
                  </a:lnTo>
                  <a:lnTo>
                    <a:pt x="1385582" y="4254"/>
                  </a:lnTo>
                  <a:lnTo>
                    <a:pt x="1390281" y="7099"/>
                  </a:lnTo>
                  <a:lnTo>
                    <a:pt x="1397342" y="2844"/>
                  </a:lnTo>
                  <a:close/>
                </a:path>
                <a:path w="3515359" h="250190">
                  <a:moveTo>
                    <a:pt x="1434122" y="22186"/>
                  </a:moveTo>
                  <a:lnTo>
                    <a:pt x="1419275" y="13220"/>
                  </a:lnTo>
                  <a:lnTo>
                    <a:pt x="1414564" y="16065"/>
                  </a:lnTo>
                  <a:lnTo>
                    <a:pt x="1429423" y="25031"/>
                  </a:lnTo>
                  <a:lnTo>
                    <a:pt x="1434122" y="22186"/>
                  </a:lnTo>
                  <a:close/>
                </a:path>
                <a:path w="3515359" h="250190">
                  <a:moveTo>
                    <a:pt x="1463840" y="40106"/>
                  </a:moveTo>
                  <a:lnTo>
                    <a:pt x="1448981" y="31140"/>
                  </a:lnTo>
                  <a:lnTo>
                    <a:pt x="1444282" y="33997"/>
                  </a:lnTo>
                  <a:lnTo>
                    <a:pt x="1459128" y="42951"/>
                  </a:lnTo>
                  <a:lnTo>
                    <a:pt x="1463840" y="40106"/>
                  </a:lnTo>
                  <a:close/>
                </a:path>
                <a:path w="3515359" h="250190">
                  <a:moveTo>
                    <a:pt x="1485760" y="53340"/>
                  </a:moveTo>
                  <a:lnTo>
                    <a:pt x="1478699" y="49072"/>
                  </a:lnTo>
                  <a:lnTo>
                    <a:pt x="1473987" y="51917"/>
                  </a:lnTo>
                  <a:lnTo>
                    <a:pt x="1481048" y="56172"/>
                  </a:lnTo>
                  <a:lnTo>
                    <a:pt x="1485760" y="53340"/>
                  </a:lnTo>
                  <a:close/>
                </a:path>
                <a:path w="3515359" h="250190">
                  <a:moveTo>
                    <a:pt x="2818993" y="197739"/>
                  </a:moveTo>
                  <a:lnTo>
                    <a:pt x="2811919" y="193471"/>
                  </a:lnTo>
                  <a:lnTo>
                    <a:pt x="2807233" y="196316"/>
                  </a:lnTo>
                  <a:lnTo>
                    <a:pt x="2814282" y="200571"/>
                  </a:lnTo>
                  <a:lnTo>
                    <a:pt x="2818993" y="197739"/>
                  </a:lnTo>
                  <a:close/>
                </a:path>
                <a:path w="3515359" h="250190">
                  <a:moveTo>
                    <a:pt x="2907398" y="245389"/>
                  </a:moveTo>
                  <a:lnTo>
                    <a:pt x="2902686" y="242557"/>
                  </a:lnTo>
                  <a:lnTo>
                    <a:pt x="2895638" y="246811"/>
                  </a:lnTo>
                  <a:lnTo>
                    <a:pt x="2900337" y="249656"/>
                  </a:lnTo>
                  <a:lnTo>
                    <a:pt x="2907398" y="245389"/>
                  </a:lnTo>
                  <a:close/>
                </a:path>
                <a:path w="3515359" h="250190">
                  <a:moveTo>
                    <a:pt x="2937116" y="227457"/>
                  </a:moveTo>
                  <a:lnTo>
                    <a:pt x="2932417" y="224624"/>
                  </a:lnTo>
                  <a:lnTo>
                    <a:pt x="2917558" y="233578"/>
                  </a:lnTo>
                  <a:lnTo>
                    <a:pt x="2922270" y="236423"/>
                  </a:lnTo>
                  <a:lnTo>
                    <a:pt x="2937116" y="227457"/>
                  </a:lnTo>
                  <a:close/>
                </a:path>
                <a:path w="3515359" h="250190">
                  <a:moveTo>
                    <a:pt x="2966847" y="209537"/>
                  </a:moveTo>
                  <a:lnTo>
                    <a:pt x="2962135" y="206692"/>
                  </a:lnTo>
                  <a:lnTo>
                    <a:pt x="2947263" y="215658"/>
                  </a:lnTo>
                  <a:lnTo>
                    <a:pt x="2951975" y="218503"/>
                  </a:lnTo>
                  <a:lnTo>
                    <a:pt x="2966847" y="209537"/>
                  </a:lnTo>
                  <a:close/>
                </a:path>
                <a:path w="3515359" h="250190">
                  <a:moveTo>
                    <a:pt x="2995815" y="197739"/>
                  </a:moveTo>
                  <a:lnTo>
                    <a:pt x="2988741" y="193471"/>
                  </a:lnTo>
                  <a:lnTo>
                    <a:pt x="2986392" y="194894"/>
                  </a:lnTo>
                  <a:lnTo>
                    <a:pt x="2984042" y="193471"/>
                  </a:lnTo>
                  <a:lnTo>
                    <a:pt x="2976981" y="197739"/>
                  </a:lnTo>
                  <a:lnTo>
                    <a:pt x="2981693" y="200571"/>
                  </a:lnTo>
                  <a:lnTo>
                    <a:pt x="2986392" y="197739"/>
                  </a:lnTo>
                  <a:lnTo>
                    <a:pt x="2991104" y="200571"/>
                  </a:lnTo>
                  <a:lnTo>
                    <a:pt x="2995815" y="197739"/>
                  </a:lnTo>
                  <a:close/>
                </a:path>
                <a:path w="3515359" h="250190">
                  <a:moveTo>
                    <a:pt x="3025521" y="215658"/>
                  </a:moveTo>
                  <a:lnTo>
                    <a:pt x="3010662" y="206692"/>
                  </a:lnTo>
                  <a:lnTo>
                    <a:pt x="3005963" y="209537"/>
                  </a:lnTo>
                  <a:lnTo>
                    <a:pt x="3020809" y="218503"/>
                  </a:lnTo>
                  <a:lnTo>
                    <a:pt x="3025521" y="215658"/>
                  </a:lnTo>
                  <a:close/>
                </a:path>
                <a:path w="3515359" h="250190">
                  <a:moveTo>
                    <a:pt x="3055226" y="233578"/>
                  </a:moveTo>
                  <a:lnTo>
                    <a:pt x="3040380" y="224624"/>
                  </a:lnTo>
                  <a:lnTo>
                    <a:pt x="3035668" y="227457"/>
                  </a:lnTo>
                  <a:lnTo>
                    <a:pt x="3050527" y="236423"/>
                  </a:lnTo>
                  <a:lnTo>
                    <a:pt x="3055226" y="233578"/>
                  </a:lnTo>
                  <a:close/>
                </a:path>
                <a:path w="3515359" h="250190">
                  <a:moveTo>
                    <a:pt x="3084220" y="245389"/>
                  </a:moveTo>
                  <a:lnTo>
                    <a:pt x="3079508" y="242557"/>
                  </a:lnTo>
                  <a:lnTo>
                    <a:pt x="3074797" y="245402"/>
                  </a:lnTo>
                  <a:lnTo>
                    <a:pt x="3070098" y="242557"/>
                  </a:lnTo>
                  <a:lnTo>
                    <a:pt x="3065386" y="245389"/>
                  </a:lnTo>
                  <a:lnTo>
                    <a:pt x="3072447" y="249656"/>
                  </a:lnTo>
                  <a:lnTo>
                    <a:pt x="3074797" y="248234"/>
                  </a:lnTo>
                  <a:lnTo>
                    <a:pt x="3077146" y="249656"/>
                  </a:lnTo>
                  <a:lnTo>
                    <a:pt x="3084220" y="245389"/>
                  </a:lnTo>
                  <a:close/>
                </a:path>
                <a:path w="3515359" h="250190">
                  <a:moveTo>
                    <a:pt x="3113938" y="227457"/>
                  </a:moveTo>
                  <a:lnTo>
                    <a:pt x="3109226" y="224624"/>
                  </a:lnTo>
                  <a:lnTo>
                    <a:pt x="3094367" y="233591"/>
                  </a:lnTo>
                  <a:lnTo>
                    <a:pt x="3099079" y="236423"/>
                  </a:lnTo>
                  <a:lnTo>
                    <a:pt x="3113938" y="227457"/>
                  </a:lnTo>
                  <a:close/>
                </a:path>
                <a:path w="3515359" h="250190">
                  <a:moveTo>
                    <a:pt x="3143656" y="209537"/>
                  </a:moveTo>
                  <a:lnTo>
                    <a:pt x="3138944" y="206692"/>
                  </a:lnTo>
                  <a:lnTo>
                    <a:pt x="3124085" y="215658"/>
                  </a:lnTo>
                  <a:lnTo>
                    <a:pt x="3128784" y="218503"/>
                  </a:lnTo>
                  <a:lnTo>
                    <a:pt x="3143656" y="209537"/>
                  </a:lnTo>
                  <a:close/>
                </a:path>
                <a:path w="3515359" h="250190">
                  <a:moveTo>
                    <a:pt x="3172625" y="197739"/>
                  </a:moveTo>
                  <a:lnTo>
                    <a:pt x="3165564" y="193471"/>
                  </a:lnTo>
                  <a:lnTo>
                    <a:pt x="3163214" y="194894"/>
                  </a:lnTo>
                  <a:lnTo>
                    <a:pt x="3160865" y="193471"/>
                  </a:lnTo>
                  <a:lnTo>
                    <a:pt x="3153791" y="197739"/>
                  </a:lnTo>
                  <a:lnTo>
                    <a:pt x="3158502" y="200571"/>
                  </a:lnTo>
                  <a:lnTo>
                    <a:pt x="3163214" y="197739"/>
                  </a:lnTo>
                  <a:lnTo>
                    <a:pt x="3167926" y="200571"/>
                  </a:lnTo>
                  <a:lnTo>
                    <a:pt x="3172625" y="197739"/>
                  </a:lnTo>
                  <a:close/>
                </a:path>
                <a:path w="3515359" h="250190">
                  <a:moveTo>
                    <a:pt x="3202343" y="215658"/>
                  </a:moveTo>
                  <a:lnTo>
                    <a:pt x="3187484" y="206692"/>
                  </a:lnTo>
                  <a:lnTo>
                    <a:pt x="3182772" y="209537"/>
                  </a:lnTo>
                  <a:lnTo>
                    <a:pt x="3197631" y="218503"/>
                  </a:lnTo>
                  <a:lnTo>
                    <a:pt x="3202343" y="215658"/>
                  </a:lnTo>
                  <a:close/>
                </a:path>
                <a:path w="3515359" h="250190">
                  <a:moveTo>
                    <a:pt x="3232048" y="233578"/>
                  </a:moveTo>
                  <a:lnTo>
                    <a:pt x="3217202" y="224624"/>
                  </a:lnTo>
                  <a:lnTo>
                    <a:pt x="3212490" y="227457"/>
                  </a:lnTo>
                  <a:lnTo>
                    <a:pt x="3227349" y="236423"/>
                  </a:lnTo>
                  <a:lnTo>
                    <a:pt x="3232048" y="233578"/>
                  </a:lnTo>
                  <a:close/>
                </a:path>
                <a:path w="3515359" h="250190">
                  <a:moveTo>
                    <a:pt x="3261029" y="245389"/>
                  </a:moveTo>
                  <a:lnTo>
                    <a:pt x="3256330" y="242557"/>
                  </a:lnTo>
                  <a:lnTo>
                    <a:pt x="3251619" y="245402"/>
                  </a:lnTo>
                  <a:lnTo>
                    <a:pt x="3246920" y="242557"/>
                  </a:lnTo>
                  <a:lnTo>
                    <a:pt x="3242208" y="245389"/>
                  </a:lnTo>
                  <a:lnTo>
                    <a:pt x="3249269" y="249656"/>
                  </a:lnTo>
                  <a:lnTo>
                    <a:pt x="3251619" y="248234"/>
                  </a:lnTo>
                  <a:lnTo>
                    <a:pt x="3253981" y="249656"/>
                  </a:lnTo>
                  <a:lnTo>
                    <a:pt x="3261029" y="245389"/>
                  </a:lnTo>
                  <a:close/>
                </a:path>
                <a:path w="3515359" h="250190">
                  <a:moveTo>
                    <a:pt x="3290760" y="227457"/>
                  </a:moveTo>
                  <a:lnTo>
                    <a:pt x="3286048" y="224624"/>
                  </a:lnTo>
                  <a:lnTo>
                    <a:pt x="3271189" y="233591"/>
                  </a:lnTo>
                  <a:lnTo>
                    <a:pt x="3275901" y="236423"/>
                  </a:lnTo>
                  <a:lnTo>
                    <a:pt x="3290760" y="227457"/>
                  </a:lnTo>
                  <a:close/>
                </a:path>
                <a:path w="3515359" h="250190">
                  <a:moveTo>
                    <a:pt x="3320478" y="209537"/>
                  </a:moveTo>
                  <a:lnTo>
                    <a:pt x="3315766" y="206692"/>
                  </a:lnTo>
                  <a:lnTo>
                    <a:pt x="3300907" y="215658"/>
                  </a:lnTo>
                  <a:lnTo>
                    <a:pt x="3305606" y="218503"/>
                  </a:lnTo>
                  <a:lnTo>
                    <a:pt x="3320478" y="209537"/>
                  </a:lnTo>
                  <a:close/>
                </a:path>
                <a:path w="3515359" h="250190">
                  <a:moveTo>
                    <a:pt x="3349447" y="197739"/>
                  </a:moveTo>
                  <a:lnTo>
                    <a:pt x="3342386" y="193471"/>
                  </a:lnTo>
                  <a:lnTo>
                    <a:pt x="3340023" y="194894"/>
                  </a:lnTo>
                  <a:lnTo>
                    <a:pt x="3337674" y="193471"/>
                  </a:lnTo>
                  <a:lnTo>
                    <a:pt x="3330613" y="197739"/>
                  </a:lnTo>
                  <a:lnTo>
                    <a:pt x="3335324" y="200571"/>
                  </a:lnTo>
                  <a:lnTo>
                    <a:pt x="3340023" y="197739"/>
                  </a:lnTo>
                  <a:lnTo>
                    <a:pt x="3344748" y="200571"/>
                  </a:lnTo>
                  <a:lnTo>
                    <a:pt x="3349447" y="197739"/>
                  </a:lnTo>
                  <a:close/>
                </a:path>
                <a:path w="3515359" h="250190">
                  <a:moveTo>
                    <a:pt x="3379165" y="215658"/>
                  </a:moveTo>
                  <a:lnTo>
                    <a:pt x="3364319" y="206692"/>
                  </a:lnTo>
                  <a:lnTo>
                    <a:pt x="3359594" y="209537"/>
                  </a:lnTo>
                  <a:lnTo>
                    <a:pt x="3374466" y="218503"/>
                  </a:lnTo>
                  <a:lnTo>
                    <a:pt x="3379165" y="215658"/>
                  </a:lnTo>
                  <a:close/>
                </a:path>
                <a:path w="3515359" h="250190">
                  <a:moveTo>
                    <a:pt x="3408870" y="233578"/>
                  </a:moveTo>
                  <a:lnTo>
                    <a:pt x="3394024" y="224624"/>
                  </a:lnTo>
                  <a:lnTo>
                    <a:pt x="3389312" y="227457"/>
                  </a:lnTo>
                  <a:lnTo>
                    <a:pt x="3404171" y="236423"/>
                  </a:lnTo>
                  <a:lnTo>
                    <a:pt x="3408870" y="233578"/>
                  </a:lnTo>
                  <a:close/>
                </a:path>
                <a:path w="3515359" h="250190">
                  <a:moveTo>
                    <a:pt x="3437877" y="245389"/>
                  </a:moveTo>
                  <a:lnTo>
                    <a:pt x="3433153" y="242557"/>
                  </a:lnTo>
                  <a:lnTo>
                    <a:pt x="3428441" y="245402"/>
                  </a:lnTo>
                  <a:lnTo>
                    <a:pt x="3423742" y="242557"/>
                  </a:lnTo>
                  <a:lnTo>
                    <a:pt x="3419043" y="245389"/>
                  </a:lnTo>
                  <a:lnTo>
                    <a:pt x="3426104" y="249656"/>
                  </a:lnTo>
                  <a:lnTo>
                    <a:pt x="3428454" y="248234"/>
                  </a:lnTo>
                  <a:lnTo>
                    <a:pt x="3430803" y="249656"/>
                  </a:lnTo>
                  <a:lnTo>
                    <a:pt x="3437877" y="245389"/>
                  </a:lnTo>
                  <a:close/>
                </a:path>
                <a:path w="3515359" h="250190">
                  <a:moveTo>
                    <a:pt x="3467582" y="227457"/>
                  </a:moveTo>
                  <a:lnTo>
                    <a:pt x="3462871" y="224624"/>
                  </a:lnTo>
                  <a:lnTo>
                    <a:pt x="3448012" y="233578"/>
                  </a:lnTo>
                  <a:lnTo>
                    <a:pt x="3452723" y="236423"/>
                  </a:lnTo>
                  <a:lnTo>
                    <a:pt x="3467582" y="227457"/>
                  </a:lnTo>
                  <a:close/>
                </a:path>
                <a:path w="3515359" h="250190">
                  <a:moveTo>
                    <a:pt x="3497288" y="209537"/>
                  </a:moveTo>
                  <a:lnTo>
                    <a:pt x="3492576" y="206692"/>
                  </a:lnTo>
                  <a:lnTo>
                    <a:pt x="3477730" y="215658"/>
                  </a:lnTo>
                  <a:lnTo>
                    <a:pt x="3482441" y="218503"/>
                  </a:lnTo>
                  <a:lnTo>
                    <a:pt x="3497288" y="209537"/>
                  </a:lnTo>
                  <a:close/>
                </a:path>
                <a:path w="3515359" h="250190">
                  <a:moveTo>
                    <a:pt x="3515144" y="193865"/>
                  </a:moveTo>
                  <a:lnTo>
                    <a:pt x="3514496" y="193471"/>
                  </a:lnTo>
                  <a:lnTo>
                    <a:pt x="3507435" y="197739"/>
                  </a:lnTo>
                  <a:lnTo>
                    <a:pt x="3512147" y="200571"/>
                  </a:lnTo>
                  <a:lnTo>
                    <a:pt x="3515144" y="198767"/>
                  </a:lnTo>
                  <a:lnTo>
                    <a:pt x="3515144" y="193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24536" y="6575907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5">
                  <a:moveTo>
                    <a:pt x="19570" y="33985"/>
                  </a:moveTo>
                  <a:lnTo>
                    <a:pt x="14871" y="31153"/>
                  </a:lnTo>
                  <a:lnTo>
                    <a:pt x="0" y="40106"/>
                  </a:lnTo>
                  <a:lnTo>
                    <a:pt x="4699" y="42951"/>
                  </a:lnTo>
                  <a:lnTo>
                    <a:pt x="19570" y="33985"/>
                  </a:lnTo>
                  <a:close/>
                </a:path>
                <a:path w="2105025" h="56515">
                  <a:moveTo>
                    <a:pt x="49288" y="16065"/>
                  </a:moveTo>
                  <a:lnTo>
                    <a:pt x="44577" y="13220"/>
                  </a:lnTo>
                  <a:lnTo>
                    <a:pt x="29718" y="22186"/>
                  </a:lnTo>
                  <a:lnTo>
                    <a:pt x="34417" y="25031"/>
                  </a:lnTo>
                  <a:lnTo>
                    <a:pt x="49288" y="16065"/>
                  </a:lnTo>
                  <a:close/>
                </a:path>
                <a:path w="2105025" h="56515">
                  <a:moveTo>
                    <a:pt x="78270" y="4267"/>
                  </a:moveTo>
                  <a:lnTo>
                    <a:pt x="71208" y="0"/>
                  </a:lnTo>
                  <a:lnTo>
                    <a:pt x="68846" y="1422"/>
                  </a:lnTo>
                  <a:lnTo>
                    <a:pt x="66497" y="0"/>
                  </a:lnTo>
                  <a:lnTo>
                    <a:pt x="59423" y="4267"/>
                  </a:lnTo>
                  <a:lnTo>
                    <a:pt x="64135" y="7099"/>
                  </a:lnTo>
                  <a:lnTo>
                    <a:pt x="68846" y="4267"/>
                  </a:lnTo>
                  <a:lnTo>
                    <a:pt x="73571" y="7099"/>
                  </a:lnTo>
                  <a:lnTo>
                    <a:pt x="78270" y="4267"/>
                  </a:lnTo>
                  <a:close/>
                </a:path>
                <a:path w="2105025" h="56515">
                  <a:moveTo>
                    <a:pt x="107988" y="22186"/>
                  </a:moveTo>
                  <a:lnTo>
                    <a:pt x="93129" y="13220"/>
                  </a:lnTo>
                  <a:lnTo>
                    <a:pt x="88417" y="16065"/>
                  </a:lnTo>
                  <a:lnTo>
                    <a:pt x="103276" y="25031"/>
                  </a:lnTo>
                  <a:lnTo>
                    <a:pt x="107988" y="22186"/>
                  </a:lnTo>
                  <a:close/>
                </a:path>
                <a:path w="2105025" h="56515">
                  <a:moveTo>
                    <a:pt x="137706" y="40106"/>
                  </a:moveTo>
                  <a:lnTo>
                    <a:pt x="122834" y="31153"/>
                  </a:lnTo>
                  <a:lnTo>
                    <a:pt x="118122" y="33985"/>
                  </a:lnTo>
                  <a:lnTo>
                    <a:pt x="132994" y="42951"/>
                  </a:lnTo>
                  <a:lnTo>
                    <a:pt x="137706" y="40106"/>
                  </a:lnTo>
                  <a:close/>
                </a:path>
                <a:path w="2105025" h="56515">
                  <a:moveTo>
                    <a:pt x="166674" y="51917"/>
                  </a:moveTo>
                  <a:lnTo>
                    <a:pt x="161975" y="49085"/>
                  </a:lnTo>
                  <a:lnTo>
                    <a:pt x="157251" y="51930"/>
                  </a:lnTo>
                  <a:lnTo>
                    <a:pt x="152552" y="49085"/>
                  </a:lnTo>
                  <a:lnTo>
                    <a:pt x="147840" y="51917"/>
                  </a:lnTo>
                  <a:lnTo>
                    <a:pt x="154901" y="56184"/>
                  </a:lnTo>
                  <a:lnTo>
                    <a:pt x="157251" y="54762"/>
                  </a:lnTo>
                  <a:lnTo>
                    <a:pt x="159613" y="56184"/>
                  </a:lnTo>
                  <a:lnTo>
                    <a:pt x="166674" y="51917"/>
                  </a:lnTo>
                  <a:close/>
                </a:path>
                <a:path w="2105025" h="56515">
                  <a:moveTo>
                    <a:pt x="196392" y="33985"/>
                  </a:moveTo>
                  <a:lnTo>
                    <a:pt x="191693" y="31153"/>
                  </a:lnTo>
                  <a:lnTo>
                    <a:pt x="176822" y="40106"/>
                  </a:lnTo>
                  <a:lnTo>
                    <a:pt x="181521" y="42951"/>
                  </a:lnTo>
                  <a:lnTo>
                    <a:pt x="196392" y="33985"/>
                  </a:lnTo>
                  <a:close/>
                </a:path>
                <a:path w="2105025" h="56515">
                  <a:moveTo>
                    <a:pt x="226110" y="16065"/>
                  </a:moveTo>
                  <a:lnTo>
                    <a:pt x="221399" y="13220"/>
                  </a:lnTo>
                  <a:lnTo>
                    <a:pt x="206527" y="22186"/>
                  </a:lnTo>
                  <a:lnTo>
                    <a:pt x="211239" y="25031"/>
                  </a:lnTo>
                  <a:lnTo>
                    <a:pt x="226110" y="16065"/>
                  </a:lnTo>
                  <a:close/>
                </a:path>
                <a:path w="2105025" h="56515">
                  <a:moveTo>
                    <a:pt x="255092" y="4267"/>
                  </a:moveTo>
                  <a:lnTo>
                    <a:pt x="248031" y="0"/>
                  </a:lnTo>
                  <a:lnTo>
                    <a:pt x="245668" y="1422"/>
                  </a:lnTo>
                  <a:lnTo>
                    <a:pt x="243319" y="0"/>
                  </a:lnTo>
                  <a:lnTo>
                    <a:pt x="236245" y="4267"/>
                  </a:lnTo>
                  <a:lnTo>
                    <a:pt x="240957" y="7099"/>
                  </a:lnTo>
                  <a:lnTo>
                    <a:pt x="245668" y="4267"/>
                  </a:lnTo>
                  <a:lnTo>
                    <a:pt x="250380" y="7099"/>
                  </a:lnTo>
                  <a:lnTo>
                    <a:pt x="255092" y="4267"/>
                  </a:lnTo>
                  <a:close/>
                </a:path>
                <a:path w="2105025" h="56515">
                  <a:moveTo>
                    <a:pt x="284810" y="22186"/>
                  </a:moveTo>
                  <a:lnTo>
                    <a:pt x="269951" y="13220"/>
                  </a:lnTo>
                  <a:lnTo>
                    <a:pt x="265239" y="16065"/>
                  </a:lnTo>
                  <a:lnTo>
                    <a:pt x="280098" y="25031"/>
                  </a:lnTo>
                  <a:lnTo>
                    <a:pt x="284810" y="22186"/>
                  </a:lnTo>
                  <a:close/>
                </a:path>
                <a:path w="2105025" h="56515">
                  <a:moveTo>
                    <a:pt x="314528" y="40106"/>
                  </a:moveTo>
                  <a:lnTo>
                    <a:pt x="299656" y="31153"/>
                  </a:lnTo>
                  <a:lnTo>
                    <a:pt x="294944" y="33985"/>
                  </a:lnTo>
                  <a:lnTo>
                    <a:pt x="309816" y="42951"/>
                  </a:lnTo>
                  <a:lnTo>
                    <a:pt x="314528" y="40106"/>
                  </a:lnTo>
                  <a:close/>
                </a:path>
                <a:path w="2105025" h="56515">
                  <a:moveTo>
                    <a:pt x="343509" y="51917"/>
                  </a:moveTo>
                  <a:lnTo>
                    <a:pt x="338797" y="49085"/>
                  </a:lnTo>
                  <a:lnTo>
                    <a:pt x="334073" y="51930"/>
                  </a:lnTo>
                  <a:lnTo>
                    <a:pt x="329374" y="49085"/>
                  </a:lnTo>
                  <a:lnTo>
                    <a:pt x="324662" y="51917"/>
                  </a:lnTo>
                  <a:lnTo>
                    <a:pt x="331724" y="56184"/>
                  </a:lnTo>
                  <a:lnTo>
                    <a:pt x="334073" y="54762"/>
                  </a:lnTo>
                  <a:lnTo>
                    <a:pt x="336435" y="56184"/>
                  </a:lnTo>
                  <a:lnTo>
                    <a:pt x="343509" y="51917"/>
                  </a:lnTo>
                  <a:close/>
                </a:path>
                <a:path w="2105025" h="56515">
                  <a:moveTo>
                    <a:pt x="373214" y="33985"/>
                  </a:moveTo>
                  <a:lnTo>
                    <a:pt x="368503" y="31153"/>
                  </a:lnTo>
                  <a:lnTo>
                    <a:pt x="353644" y="40106"/>
                  </a:lnTo>
                  <a:lnTo>
                    <a:pt x="358355" y="42951"/>
                  </a:lnTo>
                  <a:lnTo>
                    <a:pt x="373214" y="33985"/>
                  </a:lnTo>
                  <a:close/>
                </a:path>
                <a:path w="2105025" h="56515">
                  <a:moveTo>
                    <a:pt x="402932" y="16065"/>
                  </a:moveTo>
                  <a:lnTo>
                    <a:pt x="398221" y="13220"/>
                  </a:lnTo>
                  <a:lnTo>
                    <a:pt x="383349" y="22186"/>
                  </a:lnTo>
                  <a:lnTo>
                    <a:pt x="388061" y="25031"/>
                  </a:lnTo>
                  <a:lnTo>
                    <a:pt x="402932" y="16065"/>
                  </a:lnTo>
                  <a:close/>
                </a:path>
                <a:path w="2105025" h="56515">
                  <a:moveTo>
                    <a:pt x="431914" y="4267"/>
                  </a:moveTo>
                  <a:lnTo>
                    <a:pt x="424853" y="0"/>
                  </a:lnTo>
                  <a:lnTo>
                    <a:pt x="422490" y="1422"/>
                  </a:lnTo>
                  <a:lnTo>
                    <a:pt x="420128" y="0"/>
                  </a:lnTo>
                  <a:lnTo>
                    <a:pt x="413067" y="4267"/>
                  </a:lnTo>
                  <a:lnTo>
                    <a:pt x="417779" y="7099"/>
                  </a:lnTo>
                  <a:lnTo>
                    <a:pt x="422490" y="4267"/>
                  </a:lnTo>
                  <a:lnTo>
                    <a:pt x="427202" y="7099"/>
                  </a:lnTo>
                  <a:lnTo>
                    <a:pt x="431914" y="4267"/>
                  </a:lnTo>
                  <a:close/>
                </a:path>
                <a:path w="2105025" h="56515">
                  <a:moveTo>
                    <a:pt x="461632" y="22186"/>
                  </a:moveTo>
                  <a:lnTo>
                    <a:pt x="446773" y="13220"/>
                  </a:lnTo>
                  <a:lnTo>
                    <a:pt x="442061" y="16065"/>
                  </a:lnTo>
                  <a:lnTo>
                    <a:pt x="456920" y="25031"/>
                  </a:lnTo>
                  <a:lnTo>
                    <a:pt x="461632" y="22186"/>
                  </a:lnTo>
                  <a:close/>
                </a:path>
                <a:path w="2105025" h="56515">
                  <a:moveTo>
                    <a:pt x="491337" y="40106"/>
                  </a:moveTo>
                  <a:lnTo>
                    <a:pt x="476478" y="31153"/>
                  </a:lnTo>
                  <a:lnTo>
                    <a:pt x="471766" y="33985"/>
                  </a:lnTo>
                  <a:lnTo>
                    <a:pt x="486638" y="42951"/>
                  </a:lnTo>
                  <a:lnTo>
                    <a:pt x="491337" y="40106"/>
                  </a:lnTo>
                  <a:close/>
                </a:path>
                <a:path w="2105025" h="56515">
                  <a:moveTo>
                    <a:pt x="520331" y="51917"/>
                  </a:moveTo>
                  <a:lnTo>
                    <a:pt x="515607" y="49085"/>
                  </a:lnTo>
                  <a:lnTo>
                    <a:pt x="510895" y="51930"/>
                  </a:lnTo>
                  <a:lnTo>
                    <a:pt x="506183" y="49085"/>
                  </a:lnTo>
                  <a:lnTo>
                    <a:pt x="501484" y="51917"/>
                  </a:lnTo>
                  <a:lnTo>
                    <a:pt x="508546" y="56184"/>
                  </a:lnTo>
                  <a:lnTo>
                    <a:pt x="510895" y="54762"/>
                  </a:lnTo>
                  <a:lnTo>
                    <a:pt x="513257" y="56184"/>
                  </a:lnTo>
                  <a:lnTo>
                    <a:pt x="520331" y="51917"/>
                  </a:lnTo>
                  <a:close/>
                </a:path>
                <a:path w="2105025" h="56515">
                  <a:moveTo>
                    <a:pt x="550037" y="33985"/>
                  </a:moveTo>
                  <a:lnTo>
                    <a:pt x="545325" y="31153"/>
                  </a:lnTo>
                  <a:lnTo>
                    <a:pt x="530466" y="40106"/>
                  </a:lnTo>
                  <a:lnTo>
                    <a:pt x="535178" y="42951"/>
                  </a:lnTo>
                  <a:lnTo>
                    <a:pt x="550037" y="33985"/>
                  </a:lnTo>
                  <a:close/>
                </a:path>
                <a:path w="2105025" h="56515">
                  <a:moveTo>
                    <a:pt x="579742" y="16065"/>
                  </a:moveTo>
                  <a:lnTo>
                    <a:pt x="575043" y="13220"/>
                  </a:lnTo>
                  <a:lnTo>
                    <a:pt x="560171" y="22186"/>
                  </a:lnTo>
                  <a:lnTo>
                    <a:pt x="564883" y="25031"/>
                  </a:lnTo>
                  <a:lnTo>
                    <a:pt x="579742" y="16065"/>
                  </a:lnTo>
                  <a:close/>
                </a:path>
                <a:path w="2105025" h="56515">
                  <a:moveTo>
                    <a:pt x="608736" y="4267"/>
                  </a:moveTo>
                  <a:lnTo>
                    <a:pt x="601662" y="0"/>
                  </a:lnTo>
                  <a:lnTo>
                    <a:pt x="599300" y="1422"/>
                  </a:lnTo>
                  <a:lnTo>
                    <a:pt x="596950" y="0"/>
                  </a:lnTo>
                  <a:lnTo>
                    <a:pt x="589889" y="4267"/>
                  </a:lnTo>
                  <a:lnTo>
                    <a:pt x="594601" y="7099"/>
                  </a:lnTo>
                  <a:lnTo>
                    <a:pt x="599300" y="4267"/>
                  </a:lnTo>
                  <a:lnTo>
                    <a:pt x="604024" y="7099"/>
                  </a:lnTo>
                  <a:lnTo>
                    <a:pt x="608736" y="4267"/>
                  </a:lnTo>
                  <a:close/>
                </a:path>
                <a:path w="2105025" h="56515">
                  <a:moveTo>
                    <a:pt x="638454" y="22186"/>
                  </a:moveTo>
                  <a:lnTo>
                    <a:pt x="623595" y="13220"/>
                  </a:lnTo>
                  <a:lnTo>
                    <a:pt x="618883" y="16065"/>
                  </a:lnTo>
                  <a:lnTo>
                    <a:pt x="633742" y="25031"/>
                  </a:lnTo>
                  <a:lnTo>
                    <a:pt x="638454" y="22186"/>
                  </a:lnTo>
                  <a:close/>
                </a:path>
                <a:path w="2105025" h="56515">
                  <a:moveTo>
                    <a:pt x="668159" y="40106"/>
                  </a:moveTo>
                  <a:lnTo>
                    <a:pt x="653313" y="31153"/>
                  </a:lnTo>
                  <a:lnTo>
                    <a:pt x="648601" y="33985"/>
                  </a:lnTo>
                  <a:lnTo>
                    <a:pt x="663460" y="42951"/>
                  </a:lnTo>
                  <a:lnTo>
                    <a:pt x="668159" y="40106"/>
                  </a:lnTo>
                  <a:close/>
                </a:path>
                <a:path w="2105025" h="56515">
                  <a:moveTo>
                    <a:pt x="697141" y="51917"/>
                  </a:moveTo>
                  <a:lnTo>
                    <a:pt x="692442" y="49085"/>
                  </a:lnTo>
                  <a:lnTo>
                    <a:pt x="687717" y="51930"/>
                  </a:lnTo>
                  <a:lnTo>
                    <a:pt x="683018" y="49085"/>
                  </a:lnTo>
                  <a:lnTo>
                    <a:pt x="678319" y="51917"/>
                  </a:lnTo>
                  <a:lnTo>
                    <a:pt x="685368" y="56184"/>
                  </a:lnTo>
                  <a:lnTo>
                    <a:pt x="687717" y="54762"/>
                  </a:lnTo>
                  <a:lnTo>
                    <a:pt x="690079" y="56184"/>
                  </a:lnTo>
                  <a:lnTo>
                    <a:pt x="697141" y="51917"/>
                  </a:lnTo>
                  <a:close/>
                </a:path>
                <a:path w="2105025" h="56515">
                  <a:moveTo>
                    <a:pt x="726859" y="33985"/>
                  </a:moveTo>
                  <a:lnTo>
                    <a:pt x="722147" y="31153"/>
                  </a:lnTo>
                  <a:lnTo>
                    <a:pt x="707301" y="40106"/>
                  </a:lnTo>
                  <a:lnTo>
                    <a:pt x="711987" y="42951"/>
                  </a:lnTo>
                  <a:lnTo>
                    <a:pt x="726859" y="33985"/>
                  </a:lnTo>
                  <a:close/>
                </a:path>
                <a:path w="2105025" h="56515">
                  <a:moveTo>
                    <a:pt x="756564" y="16065"/>
                  </a:moveTo>
                  <a:lnTo>
                    <a:pt x="751865" y="13220"/>
                  </a:lnTo>
                  <a:lnTo>
                    <a:pt x="736993" y="22186"/>
                  </a:lnTo>
                  <a:lnTo>
                    <a:pt x="741705" y="25031"/>
                  </a:lnTo>
                  <a:lnTo>
                    <a:pt x="756564" y="16065"/>
                  </a:lnTo>
                  <a:close/>
                </a:path>
                <a:path w="2105025" h="56515">
                  <a:moveTo>
                    <a:pt x="785558" y="4267"/>
                  </a:moveTo>
                  <a:lnTo>
                    <a:pt x="778497" y="0"/>
                  </a:lnTo>
                  <a:lnTo>
                    <a:pt x="776135" y="1422"/>
                  </a:lnTo>
                  <a:lnTo>
                    <a:pt x="773785" y="0"/>
                  </a:lnTo>
                  <a:lnTo>
                    <a:pt x="766724" y="4267"/>
                  </a:lnTo>
                  <a:lnTo>
                    <a:pt x="771436" y="7099"/>
                  </a:lnTo>
                  <a:lnTo>
                    <a:pt x="776135" y="4267"/>
                  </a:lnTo>
                  <a:lnTo>
                    <a:pt x="780846" y="7099"/>
                  </a:lnTo>
                  <a:lnTo>
                    <a:pt x="785558" y="4267"/>
                  </a:lnTo>
                  <a:close/>
                </a:path>
                <a:path w="2105025" h="56515">
                  <a:moveTo>
                    <a:pt x="815276" y="22186"/>
                  </a:moveTo>
                  <a:lnTo>
                    <a:pt x="800417" y="13220"/>
                  </a:lnTo>
                  <a:lnTo>
                    <a:pt x="795705" y="16065"/>
                  </a:lnTo>
                  <a:lnTo>
                    <a:pt x="810577" y="25031"/>
                  </a:lnTo>
                  <a:lnTo>
                    <a:pt x="815276" y="22186"/>
                  </a:lnTo>
                  <a:close/>
                </a:path>
                <a:path w="2105025" h="56515">
                  <a:moveTo>
                    <a:pt x="844994" y="40119"/>
                  </a:moveTo>
                  <a:lnTo>
                    <a:pt x="830135" y="31153"/>
                  </a:lnTo>
                  <a:lnTo>
                    <a:pt x="825423" y="33985"/>
                  </a:lnTo>
                  <a:lnTo>
                    <a:pt x="840282" y="42951"/>
                  </a:lnTo>
                  <a:lnTo>
                    <a:pt x="844994" y="40119"/>
                  </a:lnTo>
                  <a:close/>
                </a:path>
                <a:path w="2105025" h="56515">
                  <a:moveTo>
                    <a:pt x="873975" y="51917"/>
                  </a:moveTo>
                  <a:lnTo>
                    <a:pt x="869276" y="49085"/>
                  </a:lnTo>
                  <a:lnTo>
                    <a:pt x="864552" y="51930"/>
                  </a:lnTo>
                  <a:lnTo>
                    <a:pt x="859853" y="49085"/>
                  </a:lnTo>
                  <a:lnTo>
                    <a:pt x="855154" y="51917"/>
                  </a:lnTo>
                  <a:lnTo>
                    <a:pt x="862203" y="56184"/>
                  </a:lnTo>
                  <a:lnTo>
                    <a:pt x="864552" y="54762"/>
                  </a:lnTo>
                  <a:lnTo>
                    <a:pt x="866914" y="56184"/>
                  </a:lnTo>
                  <a:lnTo>
                    <a:pt x="873975" y="51917"/>
                  </a:lnTo>
                  <a:close/>
                </a:path>
                <a:path w="2105025" h="56515">
                  <a:moveTo>
                    <a:pt x="903693" y="33985"/>
                  </a:moveTo>
                  <a:lnTo>
                    <a:pt x="898994" y="31153"/>
                  </a:lnTo>
                  <a:lnTo>
                    <a:pt x="884123" y="40106"/>
                  </a:lnTo>
                  <a:lnTo>
                    <a:pt x="888834" y="42951"/>
                  </a:lnTo>
                  <a:lnTo>
                    <a:pt x="903693" y="33985"/>
                  </a:lnTo>
                  <a:close/>
                </a:path>
                <a:path w="2105025" h="56515">
                  <a:moveTo>
                    <a:pt x="933411" y="16065"/>
                  </a:moveTo>
                  <a:lnTo>
                    <a:pt x="928700" y="13220"/>
                  </a:lnTo>
                  <a:lnTo>
                    <a:pt x="913841" y="22186"/>
                  </a:lnTo>
                  <a:lnTo>
                    <a:pt x="918552" y="25031"/>
                  </a:lnTo>
                  <a:lnTo>
                    <a:pt x="933411" y="16065"/>
                  </a:lnTo>
                  <a:close/>
                </a:path>
                <a:path w="2105025" h="56515">
                  <a:moveTo>
                    <a:pt x="962380" y="4267"/>
                  </a:moveTo>
                  <a:lnTo>
                    <a:pt x="955332" y="0"/>
                  </a:lnTo>
                  <a:lnTo>
                    <a:pt x="952969" y="1422"/>
                  </a:lnTo>
                  <a:lnTo>
                    <a:pt x="950620" y="0"/>
                  </a:lnTo>
                  <a:lnTo>
                    <a:pt x="943546" y="4267"/>
                  </a:lnTo>
                  <a:lnTo>
                    <a:pt x="948270" y="7099"/>
                  </a:lnTo>
                  <a:lnTo>
                    <a:pt x="952969" y="4267"/>
                  </a:lnTo>
                  <a:lnTo>
                    <a:pt x="957681" y="7099"/>
                  </a:lnTo>
                  <a:lnTo>
                    <a:pt x="962380" y="4267"/>
                  </a:lnTo>
                  <a:close/>
                </a:path>
                <a:path w="2105025" h="56515">
                  <a:moveTo>
                    <a:pt x="992098" y="22186"/>
                  </a:moveTo>
                  <a:lnTo>
                    <a:pt x="977239" y="13220"/>
                  </a:lnTo>
                  <a:lnTo>
                    <a:pt x="972527" y="16065"/>
                  </a:lnTo>
                  <a:lnTo>
                    <a:pt x="987399" y="25031"/>
                  </a:lnTo>
                  <a:lnTo>
                    <a:pt x="992098" y="22186"/>
                  </a:lnTo>
                  <a:close/>
                </a:path>
                <a:path w="2105025" h="56515">
                  <a:moveTo>
                    <a:pt x="1021816" y="40106"/>
                  </a:moveTo>
                  <a:lnTo>
                    <a:pt x="1006957" y="31153"/>
                  </a:lnTo>
                  <a:lnTo>
                    <a:pt x="1002245" y="33985"/>
                  </a:lnTo>
                  <a:lnTo>
                    <a:pt x="1017104" y="42951"/>
                  </a:lnTo>
                  <a:lnTo>
                    <a:pt x="1021816" y="40106"/>
                  </a:lnTo>
                  <a:close/>
                </a:path>
                <a:path w="2105025" h="56515">
                  <a:moveTo>
                    <a:pt x="1050798" y="51917"/>
                  </a:moveTo>
                  <a:lnTo>
                    <a:pt x="1046099" y="49085"/>
                  </a:lnTo>
                  <a:lnTo>
                    <a:pt x="1041374" y="51930"/>
                  </a:lnTo>
                  <a:lnTo>
                    <a:pt x="1036675" y="49085"/>
                  </a:lnTo>
                  <a:lnTo>
                    <a:pt x="1031963" y="51917"/>
                  </a:lnTo>
                  <a:lnTo>
                    <a:pt x="1039025" y="56184"/>
                  </a:lnTo>
                  <a:lnTo>
                    <a:pt x="1041374" y="54762"/>
                  </a:lnTo>
                  <a:lnTo>
                    <a:pt x="1043736" y="56184"/>
                  </a:lnTo>
                  <a:lnTo>
                    <a:pt x="1050798" y="51917"/>
                  </a:lnTo>
                  <a:close/>
                </a:path>
                <a:path w="2105025" h="56515">
                  <a:moveTo>
                    <a:pt x="1080516" y="33985"/>
                  </a:moveTo>
                  <a:lnTo>
                    <a:pt x="1075804" y="31153"/>
                  </a:lnTo>
                  <a:lnTo>
                    <a:pt x="1060945" y="40106"/>
                  </a:lnTo>
                  <a:lnTo>
                    <a:pt x="1065657" y="42951"/>
                  </a:lnTo>
                  <a:lnTo>
                    <a:pt x="1080516" y="33985"/>
                  </a:lnTo>
                  <a:close/>
                </a:path>
                <a:path w="2105025" h="56515">
                  <a:moveTo>
                    <a:pt x="1110234" y="16065"/>
                  </a:moveTo>
                  <a:lnTo>
                    <a:pt x="1105522" y="13220"/>
                  </a:lnTo>
                  <a:lnTo>
                    <a:pt x="1090650" y="22186"/>
                  </a:lnTo>
                  <a:lnTo>
                    <a:pt x="1095362" y="25031"/>
                  </a:lnTo>
                  <a:lnTo>
                    <a:pt x="1110234" y="16065"/>
                  </a:lnTo>
                  <a:close/>
                </a:path>
                <a:path w="2105025" h="56515">
                  <a:moveTo>
                    <a:pt x="1139202" y="4267"/>
                  </a:moveTo>
                  <a:lnTo>
                    <a:pt x="1132141" y="0"/>
                  </a:lnTo>
                  <a:lnTo>
                    <a:pt x="1129792" y="1422"/>
                  </a:lnTo>
                  <a:lnTo>
                    <a:pt x="1127442" y="0"/>
                  </a:lnTo>
                  <a:lnTo>
                    <a:pt x="1120368" y="4267"/>
                  </a:lnTo>
                  <a:lnTo>
                    <a:pt x="1125080" y="7099"/>
                  </a:lnTo>
                  <a:lnTo>
                    <a:pt x="1129792" y="4267"/>
                  </a:lnTo>
                  <a:lnTo>
                    <a:pt x="1134503" y="7099"/>
                  </a:lnTo>
                  <a:lnTo>
                    <a:pt x="1139202" y="4267"/>
                  </a:lnTo>
                  <a:close/>
                </a:path>
                <a:path w="2105025" h="56515">
                  <a:moveTo>
                    <a:pt x="1168920" y="22186"/>
                  </a:moveTo>
                  <a:lnTo>
                    <a:pt x="1154049" y="13220"/>
                  </a:lnTo>
                  <a:lnTo>
                    <a:pt x="1149350" y="16065"/>
                  </a:lnTo>
                  <a:lnTo>
                    <a:pt x="1164209" y="25031"/>
                  </a:lnTo>
                  <a:lnTo>
                    <a:pt x="1168920" y="22186"/>
                  </a:lnTo>
                  <a:close/>
                </a:path>
                <a:path w="2105025" h="56515">
                  <a:moveTo>
                    <a:pt x="1198638" y="40106"/>
                  </a:moveTo>
                  <a:lnTo>
                    <a:pt x="1183779" y="31153"/>
                  </a:lnTo>
                  <a:lnTo>
                    <a:pt x="1179055" y="33985"/>
                  </a:lnTo>
                  <a:lnTo>
                    <a:pt x="1193927" y="42951"/>
                  </a:lnTo>
                  <a:lnTo>
                    <a:pt x="1198638" y="40106"/>
                  </a:lnTo>
                  <a:close/>
                </a:path>
                <a:path w="2105025" h="56515">
                  <a:moveTo>
                    <a:pt x="1227620" y="51917"/>
                  </a:moveTo>
                  <a:lnTo>
                    <a:pt x="1222908" y="49085"/>
                  </a:lnTo>
                  <a:lnTo>
                    <a:pt x="1218196" y="51930"/>
                  </a:lnTo>
                  <a:lnTo>
                    <a:pt x="1213497" y="49085"/>
                  </a:lnTo>
                  <a:lnTo>
                    <a:pt x="1208773" y="51917"/>
                  </a:lnTo>
                  <a:lnTo>
                    <a:pt x="1215847" y="56184"/>
                  </a:lnTo>
                  <a:lnTo>
                    <a:pt x="1218196" y="54762"/>
                  </a:lnTo>
                  <a:lnTo>
                    <a:pt x="1220558" y="56184"/>
                  </a:lnTo>
                  <a:lnTo>
                    <a:pt x="1227620" y="51917"/>
                  </a:lnTo>
                  <a:close/>
                </a:path>
                <a:path w="2105025" h="56515">
                  <a:moveTo>
                    <a:pt x="1257338" y="33985"/>
                  </a:moveTo>
                  <a:lnTo>
                    <a:pt x="1252626" y="31153"/>
                  </a:lnTo>
                  <a:lnTo>
                    <a:pt x="1237767" y="40106"/>
                  </a:lnTo>
                  <a:lnTo>
                    <a:pt x="1242479" y="42951"/>
                  </a:lnTo>
                  <a:lnTo>
                    <a:pt x="1257338" y="33985"/>
                  </a:lnTo>
                  <a:close/>
                </a:path>
                <a:path w="2105025" h="56515">
                  <a:moveTo>
                    <a:pt x="1287056" y="16065"/>
                  </a:moveTo>
                  <a:lnTo>
                    <a:pt x="1282344" y="13220"/>
                  </a:lnTo>
                  <a:lnTo>
                    <a:pt x="1267472" y="22186"/>
                  </a:lnTo>
                  <a:lnTo>
                    <a:pt x="1272184" y="25031"/>
                  </a:lnTo>
                  <a:lnTo>
                    <a:pt x="1287056" y="16065"/>
                  </a:lnTo>
                  <a:close/>
                </a:path>
                <a:path w="2105025" h="56515">
                  <a:moveTo>
                    <a:pt x="1316037" y="4267"/>
                  </a:moveTo>
                  <a:lnTo>
                    <a:pt x="1308963" y="0"/>
                  </a:lnTo>
                  <a:lnTo>
                    <a:pt x="1306614" y="1422"/>
                  </a:lnTo>
                  <a:lnTo>
                    <a:pt x="1304264" y="0"/>
                  </a:lnTo>
                  <a:lnTo>
                    <a:pt x="1297190" y="4267"/>
                  </a:lnTo>
                  <a:lnTo>
                    <a:pt x="1301902" y="7099"/>
                  </a:lnTo>
                  <a:lnTo>
                    <a:pt x="1306614" y="4267"/>
                  </a:lnTo>
                  <a:lnTo>
                    <a:pt x="1311325" y="7099"/>
                  </a:lnTo>
                  <a:lnTo>
                    <a:pt x="1316037" y="4267"/>
                  </a:lnTo>
                  <a:close/>
                </a:path>
                <a:path w="2105025" h="56515">
                  <a:moveTo>
                    <a:pt x="1345742" y="22186"/>
                  </a:moveTo>
                  <a:lnTo>
                    <a:pt x="1330883" y="13220"/>
                  </a:lnTo>
                  <a:lnTo>
                    <a:pt x="1326172" y="16065"/>
                  </a:lnTo>
                  <a:lnTo>
                    <a:pt x="1341031" y="25031"/>
                  </a:lnTo>
                  <a:lnTo>
                    <a:pt x="1345742" y="22186"/>
                  </a:lnTo>
                  <a:close/>
                </a:path>
                <a:path w="2105025" h="56515">
                  <a:moveTo>
                    <a:pt x="1375448" y="40106"/>
                  </a:moveTo>
                  <a:lnTo>
                    <a:pt x="1360589" y="31153"/>
                  </a:lnTo>
                  <a:lnTo>
                    <a:pt x="1355877" y="33985"/>
                  </a:lnTo>
                  <a:lnTo>
                    <a:pt x="1370749" y="42951"/>
                  </a:lnTo>
                  <a:lnTo>
                    <a:pt x="1375448" y="40106"/>
                  </a:lnTo>
                  <a:close/>
                </a:path>
                <a:path w="2105025" h="56515">
                  <a:moveTo>
                    <a:pt x="1404442" y="51917"/>
                  </a:moveTo>
                  <a:lnTo>
                    <a:pt x="1399730" y="49085"/>
                  </a:lnTo>
                  <a:lnTo>
                    <a:pt x="1395018" y="51930"/>
                  </a:lnTo>
                  <a:lnTo>
                    <a:pt x="1390307" y="49085"/>
                  </a:lnTo>
                  <a:lnTo>
                    <a:pt x="1385595" y="51917"/>
                  </a:lnTo>
                  <a:lnTo>
                    <a:pt x="1392669" y="56184"/>
                  </a:lnTo>
                  <a:lnTo>
                    <a:pt x="1395018" y="54762"/>
                  </a:lnTo>
                  <a:lnTo>
                    <a:pt x="1397381" y="56184"/>
                  </a:lnTo>
                  <a:lnTo>
                    <a:pt x="1404442" y="51917"/>
                  </a:lnTo>
                  <a:close/>
                </a:path>
                <a:path w="2105025" h="56515">
                  <a:moveTo>
                    <a:pt x="1434160" y="33985"/>
                  </a:moveTo>
                  <a:lnTo>
                    <a:pt x="1429448" y="31153"/>
                  </a:lnTo>
                  <a:lnTo>
                    <a:pt x="1414576" y="40106"/>
                  </a:lnTo>
                  <a:lnTo>
                    <a:pt x="1419288" y="42951"/>
                  </a:lnTo>
                  <a:lnTo>
                    <a:pt x="1434160" y="33985"/>
                  </a:lnTo>
                  <a:close/>
                </a:path>
                <a:path w="2105025" h="56515">
                  <a:moveTo>
                    <a:pt x="1463865" y="16065"/>
                  </a:moveTo>
                  <a:lnTo>
                    <a:pt x="1459153" y="13220"/>
                  </a:lnTo>
                  <a:lnTo>
                    <a:pt x="1444294" y="22186"/>
                  </a:lnTo>
                  <a:lnTo>
                    <a:pt x="1449006" y="25031"/>
                  </a:lnTo>
                  <a:lnTo>
                    <a:pt x="1463865" y="16065"/>
                  </a:lnTo>
                  <a:close/>
                </a:path>
                <a:path w="2105025" h="56515">
                  <a:moveTo>
                    <a:pt x="1492859" y="4267"/>
                  </a:moveTo>
                  <a:lnTo>
                    <a:pt x="1485785" y="0"/>
                  </a:lnTo>
                  <a:lnTo>
                    <a:pt x="1483423" y="1422"/>
                  </a:lnTo>
                  <a:lnTo>
                    <a:pt x="1481074" y="0"/>
                  </a:lnTo>
                  <a:lnTo>
                    <a:pt x="1474012" y="4267"/>
                  </a:lnTo>
                  <a:lnTo>
                    <a:pt x="1478711" y="7099"/>
                  </a:lnTo>
                  <a:lnTo>
                    <a:pt x="1483423" y="4267"/>
                  </a:lnTo>
                  <a:lnTo>
                    <a:pt x="1488147" y="7099"/>
                  </a:lnTo>
                  <a:lnTo>
                    <a:pt x="1492859" y="4267"/>
                  </a:lnTo>
                  <a:close/>
                </a:path>
                <a:path w="2105025" h="56515">
                  <a:moveTo>
                    <a:pt x="1522564" y="22186"/>
                  </a:moveTo>
                  <a:lnTo>
                    <a:pt x="1507705" y="13220"/>
                  </a:lnTo>
                  <a:lnTo>
                    <a:pt x="1502994" y="16065"/>
                  </a:lnTo>
                  <a:lnTo>
                    <a:pt x="1517865" y="25031"/>
                  </a:lnTo>
                  <a:lnTo>
                    <a:pt x="1522564" y="22186"/>
                  </a:lnTo>
                  <a:close/>
                </a:path>
                <a:path w="2105025" h="56515">
                  <a:moveTo>
                    <a:pt x="1552282" y="40106"/>
                  </a:moveTo>
                  <a:lnTo>
                    <a:pt x="1537411" y="31153"/>
                  </a:lnTo>
                  <a:lnTo>
                    <a:pt x="1532712" y="33985"/>
                  </a:lnTo>
                  <a:lnTo>
                    <a:pt x="1547571" y="42951"/>
                  </a:lnTo>
                  <a:lnTo>
                    <a:pt x="1552282" y="40106"/>
                  </a:lnTo>
                  <a:close/>
                </a:path>
                <a:path w="2105025" h="56515">
                  <a:moveTo>
                    <a:pt x="1581264" y="51917"/>
                  </a:moveTo>
                  <a:lnTo>
                    <a:pt x="1576552" y="49085"/>
                  </a:lnTo>
                  <a:lnTo>
                    <a:pt x="1571840" y="51930"/>
                  </a:lnTo>
                  <a:lnTo>
                    <a:pt x="1567129" y="49085"/>
                  </a:lnTo>
                  <a:lnTo>
                    <a:pt x="1562417" y="51917"/>
                  </a:lnTo>
                  <a:lnTo>
                    <a:pt x="1569478" y="56184"/>
                  </a:lnTo>
                  <a:lnTo>
                    <a:pt x="1571840" y="54762"/>
                  </a:lnTo>
                  <a:lnTo>
                    <a:pt x="1574203" y="56184"/>
                  </a:lnTo>
                  <a:lnTo>
                    <a:pt x="1581264" y="51917"/>
                  </a:lnTo>
                  <a:close/>
                </a:path>
                <a:path w="2105025" h="56515">
                  <a:moveTo>
                    <a:pt x="1610969" y="33985"/>
                  </a:moveTo>
                  <a:lnTo>
                    <a:pt x="1606270" y="31153"/>
                  </a:lnTo>
                  <a:lnTo>
                    <a:pt x="1591398" y="40119"/>
                  </a:lnTo>
                  <a:lnTo>
                    <a:pt x="1596110" y="42951"/>
                  </a:lnTo>
                  <a:lnTo>
                    <a:pt x="1610969" y="33985"/>
                  </a:lnTo>
                  <a:close/>
                </a:path>
                <a:path w="2105025" h="56515">
                  <a:moveTo>
                    <a:pt x="1640687" y="16065"/>
                  </a:moveTo>
                  <a:lnTo>
                    <a:pt x="1635975" y="13220"/>
                  </a:lnTo>
                  <a:lnTo>
                    <a:pt x="1621116" y="22186"/>
                  </a:lnTo>
                  <a:lnTo>
                    <a:pt x="1625815" y="25031"/>
                  </a:lnTo>
                  <a:lnTo>
                    <a:pt x="1640687" y="16065"/>
                  </a:lnTo>
                  <a:close/>
                </a:path>
                <a:path w="2105025" h="56515">
                  <a:moveTo>
                    <a:pt x="1669681" y="4267"/>
                  </a:moveTo>
                  <a:lnTo>
                    <a:pt x="1662607" y="0"/>
                  </a:lnTo>
                  <a:lnTo>
                    <a:pt x="1660245" y="1422"/>
                  </a:lnTo>
                  <a:lnTo>
                    <a:pt x="1657896" y="0"/>
                  </a:lnTo>
                  <a:lnTo>
                    <a:pt x="1650834" y="4267"/>
                  </a:lnTo>
                  <a:lnTo>
                    <a:pt x="1655546" y="7099"/>
                  </a:lnTo>
                  <a:lnTo>
                    <a:pt x="1660245" y="4267"/>
                  </a:lnTo>
                  <a:lnTo>
                    <a:pt x="1664970" y="7099"/>
                  </a:lnTo>
                  <a:lnTo>
                    <a:pt x="1669681" y="4267"/>
                  </a:lnTo>
                  <a:close/>
                </a:path>
                <a:path w="2105025" h="56515">
                  <a:moveTo>
                    <a:pt x="1699387" y="22186"/>
                  </a:moveTo>
                  <a:lnTo>
                    <a:pt x="1684528" y="13220"/>
                  </a:lnTo>
                  <a:lnTo>
                    <a:pt x="1679816" y="16065"/>
                  </a:lnTo>
                  <a:lnTo>
                    <a:pt x="1694688" y="25031"/>
                  </a:lnTo>
                  <a:lnTo>
                    <a:pt x="1699387" y="22186"/>
                  </a:lnTo>
                  <a:close/>
                </a:path>
                <a:path w="2105025" h="56515">
                  <a:moveTo>
                    <a:pt x="1729105" y="40106"/>
                  </a:moveTo>
                  <a:lnTo>
                    <a:pt x="1714233" y="31153"/>
                  </a:lnTo>
                  <a:lnTo>
                    <a:pt x="1709534" y="33985"/>
                  </a:lnTo>
                  <a:lnTo>
                    <a:pt x="1724393" y="42951"/>
                  </a:lnTo>
                  <a:lnTo>
                    <a:pt x="1729105" y="40106"/>
                  </a:lnTo>
                  <a:close/>
                </a:path>
                <a:path w="2105025" h="56515">
                  <a:moveTo>
                    <a:pt x="1758086" y="51917"/>
                  </a:moveTo>
                  <a:lnTo>
                    <a:pt x="1753374" y="49085"/>
                  </a:lnTo>
                  <a:lnTo>
                    <a:pt x="1748650" y="51930"/>
                  </a:lnTo>
                  <a:lnTo>
                    <a:pt x="1743951" y="49085"/>
                  </a:lnTo>
                  <a:lnTo>
                    <a:pt x="1739239" y="51917"/>
                  </a:lnTo>
                  <a:lnTo>
                    <a:pt x="1746300" y="56184"/>
                  </a:lnTo>
                  <a:lnTo>
                    <a:pt x="1748650" y="54762"/>
                  </a:lnTo>
                  <a:lnTo>
                    <a:pt x="1751012" y="56184"/>
                  </a:lnTo>
                  <a:lnTo>
                    <a:pt x="1758086" y="51917"/>
                  </a:lnTo>
                  <a:close/>
                </a:path>
                <a:path w="2105025" h="56515">
                  <a:moveTo>
                    <a:pt x="1787804" y="33985"/>
                  </a:moveTo>
                  <a:lnTo>
                    <a:pt x="1783092" y="31153"/>
                  </a:lnTo>
                  <a:lnTo>
                    <a:pt x="1768233" y="40106"/>
                  </a:lnTo>
                  <a:lnTo>
                    <a:pt x="1772932" y="42951"/>
                  </a:lnTo>
                  <a:lnTo>
                    <a:pt x="1787804" y="33985"/>
                  </a:lnTo>
                  <a:close/>
                </a:path>
                <a:path w="2105025" h="56515">
                  <a:moveTo>
                    <a:pt x="1817509" y="16065"/>
                  </a:moveTo>
                  <a:lnTo>
                    <a:pt x="1812810" y="13220"/>
                  </a:lnTo>
                  <a:lnTo>
                    <a:pt x="1797939" y="22186"/>
                  </a:lnTo>
                  <a:lnTo>
                    <a:pt x="1802650" y="25031"/>
                  </a:lnTo>
                  <a:lnTo>
                    <a:pt x="1817509" y="16065"/>
                  </a:lnTo>
                  <a:close/>
                </a:path>
                <a:path w="2105025" h="56515">
                  <a:moveTo>
                    <a:pt x="1846503" y="4267"/>
                  </a:moveTo>
                  <a:lnTo>
                    <a:pt x="1839429" y="0"/>
                  </a:lnTo>
                  <a:lnTo>
                    <a:pt x="1837067" y="1422"/>
                  </a:lnTo>
                  <a:lnTo>
                    <a:pt x="1834718" y="0"/>
                  </a:lnTo>
                  <a:lnTo>
                    <a:pt x="1827657" y="4267"/>
                  </a:lnTo>
                  <a:lnTo>
                    <a:pt x="1832368" y="7099"/>
                  </a:lnTo>
                  <a:lnTo>
                    <a:pt x="1837067" y="4267"/>
                  </a:lnTo>
                  <a:lnTo>
                    <a:pt x="1841779" y="7099"/>
                  </a:lnTo>
                  <a:lnTo>
                    <a:pt x="1846503" y="4267"/>
                  </a:lnTo>
                  <a:close/>
                </a:path>
                <a:path w="2105025" h="56515">
                  <a:moveTo>
                    <a:pt x="1876209" y="22186"/>
                  </a:moveTo>
                  <a:lnTo>
                    <a:pt x="1861350" y="13220"/>
                  </a:lnTo>
                  <a:lnTo>
                    <a:pt x="1856638" y="16065"/>
                  </a:lnTo>
                  <a:lnTo>
                    <a:pt x="1871497" y="25031"/>
                  </a:lnTo>
                  <a:lnTo>
                    <a:pt x="1876209" y="22186"/>
                  </a:lnTo>
                  <a:close/>
                </a:path>
                <a:path w="2105025" h="56515">
                  <a:moveTo>
                    <a:pt x="1905927" y="40106"/>
                  </a:moveTo>
                  <a:lnTo>
                    <a:pt x="1891055" y="31153"/>
                  </a:lnTo>
                  <a:lnTo>
                    <a:pt x="1886356" y="33985"/>
                  </a:lnTo>
                  <a:lnTo>
                    <a:pt x="1901215" y="42951"/>
                  </a:lnTo>
                  <a:lnTo>
                    <a:pt x="1905927" y="40106"/>
                  </a:lnTo>
                  <a:close/>
                </a:path>
                <a:path w="2105025" h="56515">
                  <a:moveTo>
                    <a:pt x="1934908" y="51917"/>
                  </a:moveTo>
                  <a:lnTo>
                    <a:pt x="1930184" y="49085"/>
                  </a:lnTo>
                  <a:lnTo>
                    <a:pt x="1925472" y="51930"/>
                  </a:lnTo>
                  <a:lnTo>
                    <a:pt x="1920786" y="49085"/>
                  </a:lnTo>
                  <a:lnTo>
                    <a:pt x="1916061" y="51917"/>
                  </a:lnTo>
                  <a:lnTo>
                    <a:pt x="1923122" y="56184"/>
                  </a:lnTo>
                  <a:lnTo>
                    <a:pt x="1925472" y="54762"/>
                  </a:lnTo>
                  <a:lnTo>
                    <a:pt x="1927834" y="56184"/>
                  </a:lnTo>
                  <a:lnTo>
                    <a:pt x="1934908" y="51917"/>
                  </a:lnTo>
                  <a:close/>
                </a:path>
                <a:path w="2105025" h="56515">
                  <a:moveTo>
                    <a:pt x="1964626" y="33985"/>
                  </a:moveTo>
                  <a:lnTo>
                    <a:pt x="1959902" y="31153"/>
                  </a:lnTo>
                  <a:lnTo>
                    <a:pt x="1945055" y="40106"/>
                  </a:lnTo>
                  <a:lnTo>
                    <a:pt x="1949754" y="42951"/>
                  </a:lnTo>
                  <a:lnTo>
                    <a:pt x="1964626" y="33985"/>
                  </a:lnTo>
                  <a:close/>
                </a:path>
                <a:path w="2105025" h="56515">
                  <a:moveTo>
                    <a:pt x="1994331" y="16065"/>
                  </a:moveTo>
                  <a:lnTo>
                    <a:pt x="1989620" y="13220"/>
                  </a:lnTo>
                  <a:lnTo>
                    <a:pt x="1974761" y="22186"/>
                  </a:lnTo>
                  <a:lnTo>
                    <a:pt x="1979472" y="25031"/>
                  </a:lnTo>
                  <a:lnTo>
                    <a:pt x="1994331" y="16065"/>
                  </a:lnTo>
                  <a:close/>
                </a:path>
                <a:path w="2105025" h="56515">
                  <a:moveTo>
                    <a:pt x="2023313" y="4267"/>
                  </a:moveTo>
                  <a:lnTo>
                    <a:pt x="2016239" y="0"/>
                  </a:lnTo>
                  <a:lnTo>
                    <a:pt x="2013889" y="1422"/>
                  </a:lnTo>
                  <a:lnTo>
                    <a:pt x="2011553" y="0"/>
                  </a:lnTo>
                  <a:lnTo>
                    <a:pt x="2004479" y="4267"/>
                  </a:lnTo>
                  <a:lnTo>
                    <a:pt x="2009190" y="7099"/>
                  </a:lnTo>
                  <a:lnTo>
                    <a:pt x="2013889" y="4267"/>
                  </a:lnTo>
                  <a:lnTo>
                    <a:pt x="2018601" y="7099"/>
                  </a:lnTo>
                  <a:lnTo>
                    <a:pt x="2023313" y="4267"/>
                  </a:lnTo>
                  <a:close/>
                </a:path>
                <a:path w="2105025" h="56515">
                  <a:moveTo>
                    <a:pt x="2053031" y="22186"/>
                  </a:moveTo>
                  <a:lnTo>
                    <a:pt x="2038172" y="13220"/>
                  </a:lnTo>
                  <a:lnTo>
                    <a:pt x="2033460" y="16065"/>
                  </a:lnTo>
                  <a:lnTo>
                    <a:pt x="2048332" y="25031"/>
                  </a:lnTo>
                  <a:lnTo>
                    <a:pt x="2053031" y="22186"/>
                  </a:lnTo>
                  <a:close/>
                </a:path>
                <a:path w="2105025" h="56515">
                  <a:moveTo>
                    <a:pt x="2082749" y="40119"/>
                  </a:moveTo>
                  <a:lnTo>
                    <a:pt x="2067877" y="31153"/>
                  </a:lnTo>
                  <a:lnTo>
                    <a:pt x="2063165" y="33985"/>
                  </a:lnTo>
                  <a:lnTo>
                    <a:pt x="2078037" y="42951"/>
                  </a:lnTo>
                  <a:lnTo>
                    <a:pt x="2082749" y="40119"/>
                  </a:lnTo>
                  <a:close/>
                </a:path>
                <a:path w="2105025" h="56515">
                  <a:moveTo>
                    <a:pt x="2104656" y="53340"/>
                  </a:moveTo>
                  <a:lnTo>
                    <a:pt x="2097595" y="49085"/>
                  </a:lnTo>
                  <a:lnTo>
                    <a:pt x="2092883" y="51917"/>
                  </a:lnTo>
                  <a:lnTo>
                    <a:pt x="2099957" y="56184"/>
                  </a:lnTo>
                  <a:lnTo>
                    <a:pt x="2104656" y="53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28856" y="6575907"/>
              <a:ext cx="845185" cy="56515"/>
            </a:xfrm>
            <a:custGeom>
              <a:avLst/>
              <a:gdLst/>
              <a:ahLst/>
              <a:cxnLst/>
              <a:rect l="l" t="t" r="r" b="b"/>
              <a:pathLst>
                <a:path w="845185" h="56515">
                  <a:moveTo>
                    <a:pt x="19558" y="22186"/>
                  </a:moveTo>
                  <a:lnTo>
                    <a:pt x="4686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845185" h="56515">
                  <a:moveTo>
                    <a:pt x="49263" y="40106"/>
                  </a:moveTo>
                  <a:lnTo>
                    <a:pt x="34404" y="31153"/>
                  </a:lnTo>
                  <a:lnTo>
                    <a:pt x="29692" y="33985"/>
                  </a:lnTo>
                  <a:lnTo>
                    <a:pt x="44551" y="42951"/>
                  </a:lnTo>
                  <a:lnTo>
                    <a:pt x="49263" y="40106"/>
                  </a:lnTo>
                  <a:close/>
                </a:path>
                <a:path w="845185" h="56515">
                  <a:moveTo>
                    <a:pt x="78244" y="51917"/>
                  </a:moveTo>
                  <a:lnTo>
                    <a:pt x="73545" y="49085"/>
                  </a:lnTo>
                  <a:lnTo>
                    <a:pt x="68834" y="51930"/>
                  </a:lnTo>
                  <a:lnTo>
                    <a:pt x="64122" y="49085"/>
                  </a:lnTo>
                  <a:lnTo>
                    <a:pt x="59410" y="51917"/>
                  </a:lnTo>
                  <a:lnTo>
                    <a:pt x="66484" y="56184"/>
                  </a:lnTo>
                  <a:lnTo>
                    <a:pt x="68834" y="54762"/>
                  </a:lnTo>
                  <a:lnTo>
                    <a:pt x="71183" y="56184"/>
                  </a:lnTo>
                  <a:lnTo>
                    <a:pt x="78244" y="51917"/>
                  </a:lnTo>
                  <a:close/>
                </a:path>
                <a:path w="845185" h="56515">
                  <a:moveTo>
                    <a:pt x="107962" y="33985"/>
                  </a:moveTo>
                  <a:lnTo>
                    <a:pt x="103251" y="31153"/>
                  </a:lnTo>
                  <a:lnTo>
                    <a:pt x="88379" y="40106"/>
                  </a:lnTo>
                  <a:lnTo>
                    <a:pt x="93091" y="42951"/>
                  </a:lnTo>
                  <a:lnTo>
                    <a:pt x="107962" y="33985"/>
                  </a:lnTo>
                  <a:close/>
                </a:path>
                <a:path w="845185" h="56515">
                  <a:moveTo>
                    <a:pt x="137668" y="16065"/>
                  </a:moveTo>
                  <a:lnTo>
                    <a:pt x="132956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68" y="16065"/>
                  </a:lnTo>
                  <a:close/>
                </a:path>
                <a:path w="845185" h="56515">
                  <a:moveTo>
                    <a:pt x="166662" y="4267"/>
                  </a:moveTo>
                  <a:lnTo>
                    <a:pt x="159600" y="0"/>
                  </a:lnTo>
                  <a:lnTo>
                    <a:pt x="157238" y="1422"/>
                  </a:lnTo>
                  <a:lnTo>
                    <a:pt x="154889" y="0"/>
                  </a:lnTo>
                  <a:lnTo>
                    <a:pt x="147815" y="4267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67"/>
                  </a:lnTo>
                  <a:close/>
                </a:path>
                <a:path w="845185" h="56515">
                  <a:moveTo>
                    <a:pt x="196380" y="22186"/>
                  </a:moveTo>
                  <a:lnTo>
                    <a:pt x="181508" y="13220"/>
                  </a:lnTo>
                  <a:lnTo>
                    <a:pt x="176796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845185" h="56515">
                  <a:moveTo>
                    <a:pt x="226085" y="40106"/>
                  </a:moveTo>
                  <a:lnTo>
                    <a:pt x="211239" y="31153"/>
                  </a:lnTo>
                  <a:lnTo>
                    <a:pt x="206527" y="33985"/>
                  </a:lnTo>
                  <a:lnTo>
                    <a:pt x="221373" y="42951"/>
                  </a:lnTo>
                  <a:lnTo>
                    <a:pt x="226085" y="40106"/>
                  </a:lnTo>
                  <a:close/>
                </a:path>
                <a:path w="845185" h="56515">
                  <a:moveTo>
                    <a:pt x="255066" y="51917"/>
                  </a:moveTo>
                  <a:lnTo>
                    <a:pt x="250355" y="49085"/>
                  </a:lnTo>
                  <a:lnTo>
                    <a:pt x="245643" y="51930"/>
                  </a:lnTo>
                  <a:lnTo>
                    <a:pt x="240944" y="49085"/>
                  </a:lnTo>
                  <a:lnTo>
                    <a:pt x="236232" y="51917"/>
                  </a:lnTo>
                  <a:lnTo>
                    <a:pt x="243293" y="56184"/>
                  </a:lnTo>
                  <a:lnTo>
                    <a:pt x="245643" y="54762"/>
                  </a:lnTo>
                  <a:lnTo>
                    <a:pt x="248005" y="56184"/>
                  </a:lnTo>
                  <a:lnTo>
                    <a:pt x="255066" y="51917"/>
                  </a:lnTo>
                  <a:close/>
                </a:path>
                <a:path w="845185" h="56515">
                  <a:moveTo>
                    <a:pt x="284784" y="33985"/>
                  </a:moveTo>
                  <a:lnTo>
                    <a:pt x="280073" y="31153"/>
                  </a:lnTo>
                  <a:lnTo>
                    <a:pt x="265201" y="40106"/>
                  </a:lnTo>
                  <a:lnTo>
                    <a:pt x="269913" y="42951"/>
                  </a:lnTo>
                  <a:lnTo>
                    <a:pt x="284784" y="33985"/>
                  </a:lnTo>
                  <a:close/>
                </a:path>
                <a:path w="845185" h="56515">
                  <a:moveTo>
                    <a:pt x="314490" y="16065"/>
                  </a:moveTo>
                  <a:lnTo>
                    <a:pt x="309778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845185" h="56515">
                  <a:moveTo>
                    <a:pt x="343484" y="4267"/>
                  </a:moveTo>
                  <a:lnTo>
                    <a:pt x="336423" y="0"/>
                  </a:lnTo>
                  <a:lnTo>
                    <a:pt x="334060" y="1422"/>
                  </a:lnTo>
                  <a:lnTo>
                    <a:pt x="331711" y="0"/>
                  </a:lnTo>
                  <a:lnTo>
                    <a:pt x="324650" y="4267"/>
                  </a:lnTo>
                  <a:lnTo>
                    <a:pt x="329349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67"/>
                  </a:lnTo>
                  <a:close/>
                </a:path>
                <a:path w="845185" h="56515">
                  <a:moveTo>
                    <a:pt x="373202" y="22186"/>
                  </a:moveTo>
                  <a:lnTo>
                    <a:pt x="358330" y="13220"/>
                  </a:lnTo>
                  <a:lnTo>
                    <a:pt x="353618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845185" h="56515">
                  <a:moveTo>
                    <a:pt x="402907" y="40106"/>
                  </a:moveTo>
                  <a:lnTo>
                    <a:pt x="388035" y="31153"/>
                  </a:lnTo>
                  <a:lnTo>
                    <a:pt x="383349" y="33985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845185" h="56515">
                  <a:moveTo>
                    <a:pt x="431888" y="51917"/>
                  </a:moveTo>
                  <a:lnTo>
                    <a:pt x="427177" y="49085"/>
                  </a:lnTo>
                  <a:lnTo>
                    <a:pt x="422465" y="51930"/>
                  </a:lnTo>
                  <a:lnTo>
                    <a:pt x="417766" y="49085"/>
                  </a:lnTo>
                  <a:lnTo>
                    <a:pt x="413067" y="51917"/>
                  </a:lnTo>
                  <a:lnTo>
                    <a:pt x="420128" y="56184"/>
                  </a:lnTo>
                  <a:lnTo>
                    <a:pt x="422478" y="54762"/>
                  </a:lnTo>
                  <a:lnTo>
                    <a:pt x="424827" y="56184"/>
                  </a:lnTo>
                  <a:lnTo>
                    <a:pt x="431888" y="51917"/>
                  </a:lnTo>
                  <a:close/>
                </a:path>
                <a:path w="845185" h="56515">
                  <a:moveTo>
                    <a:pt x="461606" y="33985"/>
                  </a:moveTo>
                  <a:lnTo>
                    <a:pt x="456895" y="31153"/>
                  </a:lnTo>
                  <a:lnTo>
                    <a:pt x="442036" y="40106"/>
                  </a:lnTo>
                  <a:lnTo>
                    <a:pt x="446735" y="42951"/>
                  </a:lnTo>
                  <a:lnTo>
                    <a:pt x="461606" y="33985"/>
                  </a:lnTo>
                  <a:close/>
                </a:path>
                <a:path w="845185" h="56515">
                  <a:moveTo>
                    <a:pt x="491312" y="16065"/>
                  </a:moveTo>
                  <a:lnTo>
                    <a:pt x="486600" y="13220"/>
                  </a:lnTo>
                  <a:lnTo>
                    <a:pt x="471754" y="22186"/>
                  </a:lnTo>
                  <a:lnTo>
                    <a:pt x="476440" y="25031"/>
                  </a:lnTo>
                  <a:lnTo>
                    <a:pt x="491312" y="16065"/>
                  </a:lnTo>
                  <a:close/>
                </a:path>
                <a:path w="845185" h="56515">
                  <a:moveTo>
                    <a:pt x="520293" y="4267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67"/>
                  </a:lnTo>
                  <a:lnTo>
                    <a:pt x="506158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293" y="4267"/>
                  </a:lnTo>
                  <a:close/>
                </a:path>
                <a:path w="845185" h="56515">
                  <a:moveTo>
                    <a:pt x="550011" y="22186"/>
                  </a:moveTo>
                  <a:lnTo>
                    <a:pt x="535152" y="13220"/>
                  </a:lnTo>
                  <a:lnTo>
                    <a:pt x="530440" y="16065"/>
                  </a:lnTo>
                  <a:lnTo>
                    <a:pt x="545312" y="25031"/>
                  </a:lnTo>
                  <a:lnTo>
                    <a:pt x="550011" y="22186"/>
                  </a:lnTo>
                  <a:close/>
                </a:path>
                <a:path w="845185" h="56515">
                  <a:moveTo>
                    <a:pt x="579729" y="40106"/>
                  </a:moveTo>
                  <a:lnTo>
                    <a:pt x="564870" y="31153"/>
                  </a:lnTo>
                  <a:lnTo>
                    <a:pt x="560158" y="33985"/>
                  </a:lnTo>
                  <a:lnTo>
                    <a:pt x="575030" y="42951"/>
                  </a:lnTo>
                  <a:lnTo>
                    <a:pt x="579729" y="40106"/>
                  </a:lnTo>
                  <a:close/>
                </a:path>
                <a:path w="845185" h="56515">
                  <a:moveTo>
                    <a:pt x="608711" y="51917"/>
                  </a:moveTo>
                  <a:lnTo>
                    <a:pt x="603999" y="49085"/>
                  </a:lnTo>
                  <a:lnTo>
                    <a:pt x="599287" y="51930"/>
                  </a:lnTo>
                  <a:lnTo>
                    <a:pt x="594588" y="49085"/>
                  </a:lnTo>
                  <a:lnTo>
                    <a:pt x="589876" y="51917"/>
                  </a:lnTo>
                  <a:lnTo>
                    <a:pt x="596938" y="56184"/>
                  </a:lnTo>
                  <a:lnTo>
                    <a:pt x="599287" y="54762"/>
                  </a:lnTo>
                  <a:lnTo>
                    <a:pt x="601649" y="56184"/>
                  </a:lnTo>
                  <a:lnTo>
                    <a:pt x="608711" y="51917"/>
                  </a:lnTo>
                  <a:close/>
                </a:path>
                <a:path w="845185" h="56515">
                  <a:moveTo>
                    <a:pt x="638429" y="33985"/>
                  </a:moveTo>
                  <a:lnTo>
                    <a:pt x="633730" y="31153"/>
                  </a:lnTo>
                  <a:lnTo>
                    <a:pt x="618858" y="40119"/>
                  </a:lnTo>
                  <a:lnTo>
                    <a:pt x="623557" y="42951"/>
                  </a:lnTo>
                  <a:lnTo>
                    <a:pt x="638429" y="33985"/>
                  </a:lnTo>
                  <a:close/>
                </a:path>
                <a:path w="845185" h="56515">
                  <a:moveTo>
                    <a:pt x="668147" y="16065"/>
                  </a:moveTo>
                  <a:lnTo>
                    <a:pt x="663435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845185" h="56515">
                  <a:moveTo>
                    <a:pt x="697128" y="4267"/>
                  </a:moveTo>
                  <a:lnTo>
                    <a:pt x="690067" y="0"/>
                  </a:lnTo>
                  <a:lnTo>
                    <a:pt x="687705" y="1422"/>
                  </a:lnTo>
                  <a:lnTo>
                    <a:pt x="685355" y="0"/>
                  </a:lnTo>
                  <a:lnTo>
                    <a:pt x="678294" y="4267"/>
                  </a:lnTo>
                  <a:lnTo>
                    <a:pt x="683006" y="7099"/>
                  </a:lnTo>
                  <a:lnTo>
                    <a:pt x="687705" y="4267"/>
                  </a:lnTo>
                  <a:lnTo>
                    <a:pt x="692429" y="7099"/>
                  </a:lnTo>
                  <a:lnTo>
                    <a:pt x="697128" y="4267"/>
                  </a:lnTo>
                  <a:close/>
                </a:path>
                <a:path w="845185" h="56515">
                  <a:moveTo>
                    <a:pt x="726846" y="22186"/>
                  </a:moveTo>
                  <a:lnTo>
                    <a:pt x="711974" y="13220"/>
                  </a:lnTo>
                  <a:lnTo>
                    <a:pt x="707275" y="16065"/>
                  </a:lnTo>
                  <a:lnTo>
                    <a:pt x="722147" y="25031"/>
                  </a:lnTo>
                  <a:lnTo>
                    <a:pt x="726846" y="22186"/>
                  </a:lnTo>
                  <a:close/>
                </a:path>
                <a:path w="845185" h="56515">
                  <a:moveTo>
                    <a:pt x="756564" y="40106"/>
                  </a:moveTo>
                  <a:lnTo>
                    <a:pt x="741692" y="31153"/>
                  </a:lnTo>
                  <a:lnTo>
                    <a:pt x="736993" y="33985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845185" h="56515">
                  <a:moveTo>
                    <a:pt x="785533" y="51917"/>
                  </a:moveTo>
                  <a:lnTo>
                    <a:pt x="780821" y="49085"/>
                  </a:lnTo>
                  <a:lnTo>
                    <a:pt x="776122" y="51930"/>
                  </a:lnTo>
                  <a:lnTo>
                    <a:pt x="771410" y="49085"/>
                  </a:lnTo>
                  <a:lnTo>
                    <a:pt x="766699" y="51917"/>
                  </a:lnTo>
                  <a:lnTo>
                    <a:pt x="773772" y="56184"/>
                  </a:lnTo>
                  <a:lnTo>
                    <a:pt x="776122" y="54762"/>
                  </a:lnTo>
                  <a:lnTo>
                    <a:pt x="778484" y="56184"/>
                  </a:lnTo>
                  <a:lnTo>
                    <a:pt x="785533" y="51917"/>
                  </a:lnTo>
                  <a:close/>
                </a:path>
                <a:path w="845185" h="56515">
                  <a:moveTo>
                    <a:pt x="815251" y="33985"/>
                  </a:moveTo>
                  <a:lnTo>
                    <a:pt x="810552" y="31153"/>
                  </a:lnTo>
                  <a:lnTo>
                    <a:pt x="795680" y="40106"/>
                  </a:lnTo>
                  <a:lnTo>
                    <a:pt x="800379" y="42951"/>
                  </a:lnTo>
                  <a:lnTo>
                    <a:pt x="815251" y="33985"/>
                  </a:lnTo>
                  <a:close/>
                </a:path>
                <a:path w="845185" h="56515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097" y="25031"/>
                  </a:lnTo>
                  <a:lnTo>
                    <a:pt x="844969" y="16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665633"/>
              <a:ext cx="5633085" cy="53340"/>
            </a:xfrm>
            <a:custGeom>
              <a:avLst/>
              <a:gdLst/>
              <a:ahLst/>
              <a:cxnLst/>
              <a:rect l="l" t="t" r="r" b="b"/>
              <a:pathLst>
                <a:path w="5633085" h="53340">
                  <a:moveTo>
                    <a:pt x="0" y="53096"/>
                  </a:moveTo>
                  <a:lnTo>
                    <a:pt x="5632768" y="53096"/>
                  </a:lnTo>
                  <a:lnTo>
                    <a:pt x="5632768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8518A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356257"/>
              <a:ext cx="5633085" cy="309880"/>
            </a:xfrm>
            <a:custGeom>
              <a:avLst/>
              <a:gdLst/>
              <a:ahLst/>
              <a:cxnLst/>
              <a:rect l="l" t="t" r="r" b="b"/>
              <a:pathLst>
                <a:path w="5633085" h="309879">
                  <a:moveTo>
                    <a:pt x="5632768" y="0"/>
                  </a:moveTo>
                  <a:lnTo>
                    <a:pt x="0" y="0"/>
                  </a:lnTo>
                  <a:lnTo>
                    <a:pt x="0" y="309377"/>
                  </a:lnTo>
                  <a:lnTo>
                    <a:pt x="5632768" y="309377"/>
                  </a:lnTo>
                  <a:lnTo>
                    <a:pt x="56327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48" y="6382435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4">
                  <a:moveTo>
                    <a:pt x="19570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71" y="25031"/>
                  </a:lnTo>
                  <a:lnTo>
                    <a:pt x="19570" y="22186"/>
                  </a:lnTo>
                  <a:close/>
                </a:path>
                <a:path w="2105025" h="56514">
                  <a:moveTo>
                    <a:pt x="49288" y="40106"/>
                  </a:moveTo>
                  <a:lnTo>
                    <a:pt x="34429" y="31140"/>
                  </a:lnTo>
                  <a:lnTo>
                    <a:pt x="29718" y="33997"/>
                  </a:lnTo>
                  <a:lnTo>
                    <a:pt x="44577" y="42951"/>
                  </a:lnTo>
                  <a:lnTo>
                    <a:pt x="49288" y="40106"/>
                  </a:lnTo>
                  <a:close/>
                </a:path>
                <a:path w="2105025" h="56514">
                  <a:moveTo>
                    <a:pt x="78270" y="51917"/>
                  </a:moveTo>
                  <a:lnTo>
                    <a:pt x="73558" y="49072"/>
                  </a:lnTo>
                  <a:lnTo>
                    <a:pt x="68846" y="51917"/>
                  </a:lnTo>
                  <a:lnTo>
                    <a:pt x="64147" y="49072"/>
                  </a:lnTo>
                  <a:lnTo>
                    <a:pt x="59436" y="51917"/>
                  </a:lnTo>
                  <a:lnTo>
                    <a:pt x="66497" y="56172"/>
                  </a:lnTo>
                  <a:lnTo>
                    <a:pt x="68846" y="54762"/>
                  </a:lnTo>
                  <a:lnTo>
                    <a:pt x="71208" y="56172"/>
                  </a:lnTo>
                  <a:lnTo>
                    <a:pt x="78270" y="51917"/>
                  </a:lnTo>
                  <a:close/>
                </a:path>
                <a:path w="2105025" h="56514">
                  <a:moveTo>
                    <a:pt x="107988" y="33997"/>
                  </a:moveTo>
                  <a:lnTo>
                    <a:pt x="103276" y="31140"/>
                  </a:lnTo>
                  <a:lnTo>
                    <a:pt x="88417" y="40106"/>
                  </a:lnTo>
                  <a:lnTo>
                    <a:pt x="93129" y="42951"/>
                  </a:lnTo>
                  <a:lnTo>
                    <a:pt x="107988" y="33997"/>
                  </a:lnTo>
                  <a:close/>
                </a:path>
                <a:path w="2105025" h="56514">
                  <a:moveTo>
                    <a:pt x="137706" y="16065"/>
                  </a:moveTo>
                  <a:lnTo>
                    <a:pt x="132994" y="13220"/>
                  </a:lnTo>
                  <a:lnTo>
                    <a:pt x="118135" y="22186"/>
                  </a:lnTo>
                  <a:lnTo>
                    <a:pt x="122847" y="25031"/>
                  </a:lnTo>
                  <a:lnTo>
                    <a:pt x="137706" y="16065"/>
                  </a:lnTo>
                  <a:close/>
                </a:path>
                <a:path w="2105025" h="56514">
                  <a:moveTo>
                    <a:pt x="166687" y="4254"/>
                  </a:moveTo>
                  <a:lnTo>
                    <a:pt x="159613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53" y="4254"/>
                  </a:lnTo>
                  <a:lnTo>
                    <a:pt x="152552" y="7099"/>
                  </a:lnTo>
                  <a:lnTo>
                    <a:pt x="157251" y="4267"/>
                  </a:lnTo>
                  <a:lnTo>
                    <a:pt x="161963" y="7099"/>
                  </a:lnTo>
                  <a:lnTo>
                    <a:pt x="166687" y="4254"/>
                  </a:lnTo>
                  <a:close/>
                </a:path>
                <a:path w="2105025" h="56514">
                  <a:moveTo>
                    <a:pt x="196392" y="22186"/>
                  </a:moveTo>
                  <a:lnTo>
                    <a:pt x="181533" y="13220"/>
                  </a:lnTo>
                  <a:lnTo>
                    <a:pt x="176822" y="16065"/>
                  </a:lnTo>
                  <a:lnTo>
                    <a:pt x="191681" y="25031"/>
                  </a:lnTo>
                  <a:lnTo>
                    <a:pt x="196392" y="22186"/>
                  </a:lnTo>
                  <a:close/>
                </a:path>
                <a:path w="2105025" h="56514">
                  <a:moveTo>
                    <a:pt x="226098" y="40106"/>
                  </a:moveTo>
                  <a:lnTo>
                    <a:pt x="211251" y="31140"/>
                  </a:lnTo>
                  <a:lnTo>
                    <a:pt x="206540" y="33997"/>
                  </a:lnTo>
                  <a:lnTo>
                    <a:pt x="221399" y="42951"/>
                  </a:lnTo>
                  <a:lnTo>
                    <a:pt x="226098" y="40106"/>
                  </a:lnTo>
                  <a:close/>
                </a:path>
                <a:path w="2105025" h="56514">
                  <a:moveTo>
                    <a:pt x="255092" y="51917"/>
                  </a:moveTo>
                  <a:lnTo>
                    <a:pt x="250380" y="49072"/>
                  </a:lnTo>
                  <a:lnTo>
                    <a:pt x="245668" y="51917"/>
                  </a:lnTo>
                  <a:lnTo>
                    <a:pt x="240969" y="49072"/>
                  </a:lnTo>
                  <a:lnTo>
                    <a:pt x="236258" y="51917"/>
                  </a:lnTo>
                  <a:lnTo>
                    <a:pt x="243319" y="56172"/>
                  </a:lnTo>
                  <a:lnTo>
                    <a:pt x="245668" y="54762"/>
                  </a:lnTo>
                  <a:lnTo>
                    <a:pt x="248031" y="56172"/>
                  </a:lnTo>
                  <a:lnTo>
                    <a:pt x="255092" y="51917"/>
                  </a:lnTo>
                  <a:close/>
                </a:path>
                <a:path w="2105025" h="56514">
                  <a:moveTo>
                    <a:pt x="284810" y="33997"/>
                  </a:moveTo>
                  <a:lnTo>
                    <a:pt x="280098" y="31140"/>
                  </a:lnTo>
                  <a:lnTo>
                    <a:pt x="265239" y="40106"/>
                  </a:lnTo>
                  <a:lnTo>
                    <a:pt x="269951" y="42951"/>
                  </a:lnTo>
                  <a:lnTo>
                    <a:pt x="284810" y="33997"/>
                  </a:lnTo>
                  <a:close/>
                </a:path>
                <a:path w="2105025" h="56514">
                  <a:moveTo>
                    <a:pt x="314515" y="16065"/>
                  </a:moveTo>
                  <a:lnTo>
                    <a:pt x="309803" y="13220"/>
                  </a:lnTo>
                  <a:lnTo>
                    <a:pt x="294957" y="22186"/>
                  </a:lnTo>
                  <a:lnTo>
                    <a:pt x="299656" y="25031"/>
                  </a:lnTo>
                  <a:lnTo>
                    <a:pt x="314515" y="16065"/>
                  </a:lnTo>
                  <a:close/>
                </a:path>
                <a:path w="2105025" h="56514">
                  <a:moveTo>
                    <a:pt x="343496" y="4254"/>
                  </a:moveTo>
                  <a:lnTo>
                    <a:pt x="336435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62" y="4254"/>
                  </a:lnTo>
                  <a:lnTo>
                    <a:pt x="329374" y="7099"/>
                  </a:lnTo>
                  <a:lnTo>
                    <a:pt x="334073" y="4267"/>
                  </a:lnTo>
                  <a:lnTo>
                    <a:pt x="338785" y="7099"/>
                  </a:lnTo>
                  <a:lnTo>
                    <a:pt x="343496" y="4254"/>
                  </a:lnTo>
                  <a:close/>
                </a:path>
                <a:path w="2105025" h="56514">
                  <a:moveTo>
                    <a:pt x="373214" y="22186"/>
                  </a:moveTo>
                  <a:lnTo>
                    <a:pt x="358355" y="13220"/>
                  </a:lnTo>
                  <a:lnTo>
                    <a:pt x="353656" y="16065"/>
                  </a:lnTo>
                  <a:lnTo>
                    <a:pt x="368503" y="25031"/>
                  </a:lnTo>
                  <a:lnTo>
                    <a:pt x="373214" y="22186"/>
                  </a:lnTo>
                  <a:close/>
                </a:path>
                <a:path w="2105025" h="56514">
                  <a:moveTo>
                    <a:pt x="402932" y="40106"/>
                  </a:moveTo>
                  <a:lnTo>
                    <a:pt x="388073" y="31140"/>
                  </a:lnTo>
                  <a:lnTo>
                    <a:pt x="383362" y="33997"/>
                  </a:lnTo>
                  <a:lnTo>
                    <a:pt x="398221" y="42951"/>
                  </a:lnTo>
                  <a:lnTo>
                    <a:pt x="402932" y="40106"/>
                  </a:lnTo>
                  <a:close/>
                </a:path>
                <a:path w="2105025" h="56514">
                  <a:moveTo>
                    <a:pt x="431914" y="51917"/>
                  </a:moveTo>
                  <a:lnTo>
                    <a:pt x="427202" y="49072"/>
                  </a:lnTo>
                  <a:lnTo>
                    <a:pt x="422490" y="51917"/>
                  </a:lnTo>
                  <a:lnTo>
                    <a:pt x="417791" y="49072"/>
                  </a:lnTo>
                  <a:lnTo>
                    <a:pt x="413080" y="51917"/>
                  </a:lnTo>
                  <a:lnTo>
                    <a:pt x="420141" y="56172"/>
                  </a:lnTo>
                  <a:lnTo>
                    <a:pt x="422490" y="54762"/>
                  </a:lnTo>
                  <a:lnTo>
                    <a:pt x="424853" y="56172"/>
                  </a:lnTo>
                  <a:lnTo>
                    <a:pt x="431914" y="51917"/>
                  </a:lnTo>
                  <a:close/>
                </a:path>
                <a:path w="2105025" h="56514">
                  <a:moveTo>
                    <a:pt x="461632" y="33997"/>
                  </a:moveTo>
                  <a:lnTo>
                    <a:pt x="456920" y="31140"/>
                  </a:lnTo>
                  <a:lnTo>
                    <a:pt x="442061" y="40106"/>
                  </a:lnTo>
                  <a:lnTo>
                    <a:pt x="446773" y="42951"/>
                  </a:lnTo>
                  <a:lnTo>
                    <a:pt x="461632" y="33997"/>
                  </a:lnTo>
                  <a:close/>
                </a:path>
                <a:path w="2105025" h="56514">
                  <a:moveTo>
                    <a:pt x="491350" y="16065"/>
                  </a:moveTo>
                  <a:lnTo>
                    <a:pt x="486625" y="13220"/>
                  </a:lnTo>
                  <a:lnTo>
                    <a:pt x="471779" y="22186"/>
                  </a:lnTo>
                  <a:lnTo>
                    <a:pt x="476478" y="25031"/>
                  </a:lnTo>
                  <a:lnTo>
                    <a:pt x="491350" y="16065"/>
                  </a:lnTo>
                  <a:close/>
                </a:path>
                <a:path w="2105025" h="56514">
                  <a:moveTo>
                    <a:pt x="520319" y="4254"/>
                  </a:moveTo>
                  <a:lnTo>
                    <a:pt x="513257" y="0"/>
                  </a:lnTo>
                  <a:lnTo>
                    <a:pt x="510895" y="1422"/>
                  </a:lnTo>
                  <a:lnTo>
                    <a:pt x="508546" y="0"/>
                  </a:lnTo>
                  <a:lnTo>
                    <a:pt x="501497" y="4254"/>
                  </a:lnTo>
                  <a:lnTo>
                    <a:pt x="506196" y="7099"/>
                  </a:lnTo>
                  <a:lnTo>
                    <a:pt x="510895" y="4267"/>
                  </a:lnTo>
                  <a:lnTo>
                    <a:pt x="515607" y="7099"/>
                  </a:lnTo>
                  <a:lnTo>
                    <a:pt x="520319" y="4254"/>
                  </a:lnTo>
                  <a:close/>
                </a:path>
                <a:path w="2105025" h="56514">
                  <a:moveTo>
                    <a:pt x="550037" y="22186"/>
                  </a:moveTo>
                  <a:lnTo>
                    <a:pt x="535190" y="13220"/>
                  </a:lnTo>
                  <a:lnTo>
                    <a:pt x="530466" y="16065"/>
                  </a:lnTo>
                  <a:lnTo>
                    <a:pt x="545325" y="25031"/>
                  </a:lnTo>
                  <a:lnTo>
                    <a:pt x="550037" y="22186"/>
                  </a:lnTo>
                  <a:close/>
                </a:path>
                <a:path w="2105025" h="56514">
                  <a:moveTo>
                    <a:pt x="579755" y="40106"/>
                  </a:moveTo>
                  <a:lnTo>
                    <a:pt x="564883" y="31140"/>
                  </a:lnTo>
                  <a:lnTo>
                    <a:pt x="560184" y="33997"/>
                  </a:lnTo>
                  <a:lnTo>
                    <a:pt x="575043" y="42951"/>
                  </a:lnTo>
                  <a:lnTo>
                    <a:pt x="579755" y="40106"/>
                  </a:lnTo>
                  <a:close/>
                </a:path>
                <a:path w="2105025" h="56514">
                  <a:moveTo>
                    <a:pt x="608736" y="51917"/>
                  </a:moveTo>
                  <a:lnTo>
                    <a:pt x="604024" y="49072"/>
                  </a:lnTo>
                  <a:lnTo>
                    <a:pt x="599313" y="51917"/>
                  </a:lnTo>
                  <a:lnTo>
                    <a:pt x="594614" y="49072"/>
                  </a:lnTo>
                  <a:lnTo>
                    <a:pt x="589902" y="51917"/>
                  </a:lnTo>
                  <a:lnTo>
                    <a:pt x="596963" y="56172"/>
                  </a:lnTo>
                  <a:lnTo>
                    <a:pt x="599313" y="54762"/>
                  </a:lnTo>
                  <a:lnTo>
                    <a:pt x="601675" y="56172"/>
                  </a:lnTo>
                  <a:lnTo>
                    <a:pt x="608736" y="51917"/>
                  </a:lnTo>
                  <a:close/>
                </a:path>
                <a:path w="2105025" h="56514">
                  <a:moveTo>
                    <a:pt x="638441" y="33997"/>
                  </a:moveTo>
                  <a:lnTo>
                    <a:pt x="633742" y="31140"/>
                  </a:lnTo>
                  <a:lnTo>
                    <a:pt x="618883" y="40106"/>
                  </a:lnTo>
                  <a:lnTo>
                    <a:pt x="623595" y="42951"/>
                  </a:lnTo>
                  <a:lnTo>
                    <a:pt x="638441" y="33997"/>
                  </a:lnTo>
                  <a:close/>
                </a:path>
                <a:path w="2105025" h="56514">
                  <a:moveTo>
                    <a:pt x="668159" y="16065"/>
                  </a:moveTo>
                  <a:lnTo>
                    <a:pt x="663460" y="13220"/>
                  </a:lnTo>
                  <a:lnTo>
                    <a:pt x="648601" y="22186"/>
                  </a:lnTo>
                  <a:lnTo>
                    <a:pt x="653313" y="25031"/>
                  </a:lnTo>
                  <a:lnTo>
                    <a:pt x="668159" y="16065"/>
                  </a:lnTo>
                  <a:close/>
                </a:path>
                <a:path w="2105025" h="56514">
                  <a:moveTo>
                    <a:pt x="697141" y="4254"/>
                  </a:moveTo>
                  <a:lnTo>
                    <a:pt x="690092" y="0"/>
                  </a:lnTo>
                  <a:lnTo>
                    <a:pt x="687730" y="1422"/>
                  </a:lnTo>
                  <a:lnTo>
                    <a:pt x="685380" y="0"/>
                  </a:lnTo>
                  <a:lnTo>
                    <a:pt x="678307" y="4254"/>
                  </a:lnTo>
                  <a:lnTo>
                    <a:pt x="683018" y="7099"/>
                  </a:lnTo>
                  <a:lnTo>
                    <a:pt x="687730" y="4267"/>
                  </a:lnTo>
                  <a:lnTo>
                    <a:pt x="692429" y="7099"/>
                  </a:lnTo>
                  <a:lnTo>
                    <a:pt x="697141" y="4254"/>
                  </a:lnTo>
                  <a:close/>
                </a:path>
                <a:path w="2105025" h="56514">
                  <a:moveTo>
                    <a:pt x="726859" y="22186"/>
                  </a:moveTo>
                  <a:lnTo>
                    <a:pt x="712000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2105025" h="56514">
                  <a:moveTo>
                    <a:pt x="756564" y="40106"/>
                  </a:moveTo>
                  <a:lnTo>
                    <a:pt x="741718" y="31140"/>
                  </a:lnTo>
                  <a:lnTo>
                    <a:pt x="737006" y="33997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2105025" h="56514">
                  <a:moveTo>
                    <a:pt x="785558" y="51917"/>
                  </a:moveTo>
                  <a:lnTo>
                    <a:pt x="780846" y="49072"/>
                  </a:lnTo>
                  <a:lnTo>
                    <a:pt x="776135" y="51930"/>
                  </a:lnTo>
                  <a:lnTo>
                    <a:pt x="771436" y="49072"/>
                  </a:lnTo>
                  <a:lnTo>
                    <a:pt x="766724" y="51917"/>
                  </a:lnTo>
                  <a:lnTo>
                    <a:pt x="773785" y="56172"/>
                  </a:lnTo>
                  <a:lnTo>
                    <a:pt x="776135" y="54762"/>
                  </a:lnTo>
                  <a:lnTo>
                    <a:pt x="778484" y="56172"/>
                  </a:lnTo>
                  <a:lnTo>
                    <a:pt x="785558" y="51917"/>
                  </a:lnTo>
                  <a:close/>
                </a:path>
                <a:path w="2105025" h="56514">
                  <a:moveTo>
                    <a:pt x="815263" y="33997"/>
                  </a:moveTo>
                  <a:lnTo>
                    <a:pt x="810564" y="31140"/>
                  </a:lnTo>
                  <a:lnTo>
                    <a:pt x="795705" y="40106"/>
                  </a:lnTo>
                  <a:lnTo>
                    <a:pt x="800417" y="42951"/>
                  </a:lnTo>
                  <a:lnTo>
                    <a:pt x="815263" y="33997"/>
                  </a:lnTo>
                  <a:close/>
                </a:path>
                <a:path w="2105025" h="56514">
                  <a:moveTo>
                    <a:pt x="844981" y="16065"/>
                  </a:moveTo>
                  <a:lnTo>
                    <a:pt x="840270" y="13220"/>
                  </a:lnTo>
                  <a:lnTo>
                    <a:pt x="825411" y="22186"/>
                  </a:lnTo>
                  <a:lnTo>
                    <a:pt x="830122" y="25031"/>
                  </a:lnTo>
                  <a:lnTo>
                    <a:pt x="844981" y="16065"/>
                  </a:lnTo>
                  <a:close/>
                </a:path>
                <a:path w="2105025" h="56514">
                  <a:moveTo>
                    <a:pt x="873963" y="4254"/>
                  </a:moveTo>
                  <a:lnTo>
                    <a:pt x="866914" y="0"/>
                  </a:lnTo>
                  <a:lnTo>
                    <a:pt x="864552" y="1422"/>
                  </a:lnTo>
                  <a:lnTo>
                    <a:pt x="862203" y="0"/>
                  </a:lnTo>
                  <a:lnTo>
                    <a:pt x="855129" y="4254"/>
                  </a:lnTo>
                  <a:lnTo>
                    <a:pt x="859840" y="7099"/>
                  </a:lnTo>
                  <a:lnTo>
                    <a:pt x="864552" y="4267"/>
                  </a:lnTo>
                  <a:lnTo>
                    <a:pt x="869264" y="7099"/>
                  </a:lnTo>
                  <a:lnTo>
                    <a:pt x="873963" y="4254"/>
                  </a:lnTo>
                  <a:close/>
                </a:path>
                <a:path w="2105025" h="56514">
                  <a:moveTo>
                    <a:pt x="903681" y="22186"/>
                  </a:moveTo>
                  <a:lnTo>
                    <a:pt x="888822" y="13220"/>
                  </a:lnTo>
                  <a:lnTo>
                    <a:pt x="884110" y="16065"/>
                  </a:lnTo>
                  <a:lnTo>
                    <a:pt x="898969" y="25031"/>
                  </a:lnTo>
                  <a:lnTo>
                    <a:pt x="903681" y="22186"/>
                  </a:lnTo>
                  <a:close/>
                </a:path>
                <a:path w="2105025" h="56514">
                  <a:moveTo>
                    <a:pt x="933386" y="40106"/>
                  </a:moveTo>
                  <a:lnTo>
                    <a:pt x="918540" y="31140"/>
                  </a:lnTo>
                  <a:lnTo>
                    <a:pt x="913828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2105025" h="56514">
                  <a:moveTo>
                    <a:pt x="962380" y="51917"/>
                  </a:moveTo>
                  <a:lnTo>
                    <a:pt x="957668" y="49072"/>
                  </a:lnTo>
                  <a:lnTo>
                    <a:pt x="952957" y="51917"/>
                  </a:lnTo>
                  <a:lnTo>
                    <a:pt x="948258" y="49072"/>
                  </a:lnTo>
                  <a:lnTo>
                    <a:pt x="943546" y="51917"/>
                  </a:lnTo>
                  <a:lnTo>
                    <a:pt x="950607" y="56172"/>
                  </a:lnTo>
                  <a:lnTo>
                    <a:pt x="952957" y="54762"/>
                  </a:lnTo>
                  <a:lnTo>
                    <a:pt x="955319" y="56172"/>
                  </a:lnTo>
                  <a:lnTo>
                    <a:pt x="962380" y="51917"/>
                  </a:lnTo>
                  <a:close/>
                </a:path>
                <a:path w="2105025" h="56514">
                  <a:moveTo>
                    <a:pt x="992085" y="33997"/>
                  </a:moveTo>
                  <a:lnTo>
                    <a:pt x="987386" y="31140"/>
                  </a:lnTo>
                  <a:lnTo>
                    <a:pt x="972527" y="40106"/>
                  </a:lnTo>
                  <a:lnTo>
                    <a:pt x="977239" y="42951"/>
                  </a:lnTo>
                  <a:lnTo>
                    <a:pt x="992085" y="33997"/>
                  </a:lnTo>
                  <a:close/>
                </a:path>
                <a:path w="2105025" h="56514">
                  <a:moveTo>
                    <a:pt x="1021803" y="16065"/>
                  </a:moveTo>
                  <a:lnTo>
                    <a:pt x="1017092" y="13220"/>
                  </a:lnTo>
                  <a:lnTo>
                    <a:pt x="1002233" y="22186"/>
                  </a:lnTo>
                  <a:lnTo>
                    <a:pt x="1006944" y="25031"/>
                  </a:lnTo>
                  <a:lnTo>
                    <a:pt x="1021803" y="16065"/>
                  </a:lnTo>
                  <a:close/>
                </a:path>
                <a:path w="2105025" h="56514">
                  <a:moveTo>
                    <a:pt x="1050785" y="4254"/>
                  </a:moveTo>
                  <a:lnTo>
                    <a:pt x="1043736" y="0"/>
                  </a:lnTo>
                  <a:lnTo>
                    <a:pt x="1041374" y="1422"/>
                  </a:lnTo>
                  <a:lnTo>
                    <a:pt x="1039025" y="0"/>
                  </a:lnTo>
                  <a:lnTo>
                    <a:pt x="1031963" y="4254"/>
                  </a:lnTo>
                  <a:lnTo>
                    <a:pt x="1036662" y="7099"/>
                  </a:lnTo>
                  <a:lnTo>
                    <a:pt x="1041374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2105025" h="56514">
                  <a:moveTo>
                    <a:pt x="1080503" y="22186"/>
                  </a:moveTo>
                  <a:lnTo>
                    <a:pt x="1065644" y="13220"/>
                  </a:lnTo>
                  <a:lnTo>
                    <a:pt x="1060932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2105025" h="56514">
                  <a:moveTo>
                    <a:pt x="1110208" y="40106"/>
                  </a:moveTo>
                  <a:lnTo>
                    <a:pt x="1095349" y="31140"/>
                  </a:lnTo>
                  <a:lnTo>
                    <a:pt x="1090650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2105025" h="56514">
                  <a:moveTo>
                    <a:pt x="1139202" y="51917"/>
                  </a:moveTo>
                  <a:lnTo>
                    <a:pt x="1134491" y="49072"/>
                  </a:lnTo>
                  <a:lnTo>
                    <a:pt x="1129779" y="51917"/>
                  </a:lnTo>
                  <a:lnTo>
                    <a:pt x="1125067" y="49072"/>
                  </a:lnTo>
                  <a:lnTo>
                    <a:pt x="1120355" y="51917"/>
                  </a:lnTo>
                  <a:lnTo>
                    <a:pt x="1127429" y="56172"/>
                  </a:lnTo>
                  <a:lnTo>
                    <a:pt x="1129779" y="54762"/>
                  </a:lnTo>
                  <a:lnTo>
                    <a:pt x="1132141" y="56172"/>
                  </a:lnTo>
                  <a:lnTo>
                    <a:pt x="1139202" y="51917"/>
                  </a:lnTo>
                  <a:close/>
                </a:path>
                <a:path w="2105025" h="56514">
                  <a:moveTo>
                    <a:pt x="1168908" y="33997"/>
                  </a:moveTo>
                  <a:lnTo>
                    <a:pt x="1164209" y="31140"/>
                  </a:lnTo>
                  <a:lnTo>
                    <a:pt x="1149350" y="40106"/>
                  </a:lnTo>
                  <a:lnTo>
                    <a:pt x="1154061" y="42951"/>
                  </a:lnTo>
                  <a:lnTo>
                    <a:pt x="1168908" y="33997"/>
                  </a:lnTo>
                  <a:close/>
                </a:path>
                <a:path w="2105025" h="56514">
                  <a:moveTo>
                    <a:pt x="1198626" y="16065"/>
                  </a:moveTo>
                  <a:lnTo>
                    <a:pt x="1193914" y="13220"/>
                  </a:lnTo>
                  <a:lnTo>
                    <a:pt x="1179055" y="22186"/>
                  </a:lnTo>
                  <a:lnTo>
                    <a:pt x="1183767" y="25031"/>
                  </a:lnTo>
                  <a:lnTo>
                    <a:pt x="1198626" y="16065"/>
                  </a:lnTo>
                  <a:close/>
                </a:path>
                <a:path w="2105025" h="56514">
                  <a:moveTo>
                    <a:pt x="1227607" y="4254"/>
                  </a:moveTo>
                  <a:lnTo>
                    <a:pt x="1220546" y="0"/>
                  </a:lnTo>
                  <a:lnTo>
                    <a:pt x="1218184" y="1422"/>
                  </a:lnTo>
                  <a:lnTo>
                    <a:pt x="1215834" y="0"/>
                  </a:lnTo>
                  <a:lnTo>
                    <a:pt x="1208773" y="4254"/>
                  </a:lnTo>
                  <a:lnTo>
                    <a:pt x="1213485" y="7099"/>
                  </a:lnTo>
                  <a:lnTo>
                    <a:pt x="1218184" y="4267"/>
                  </a:lnTo>
                  <a:lnTo>
                    <a:pt x="1222895" y="7099"/>
                  </a:lnTo>
                  <a:lnTo>
                    <a:pt x="1227607" y="4254"/>
                  </a:lnTo>
                  <a:close/>
                </a:path>
                <a:path w="2105025" h="56514">
                  <a:moveTo>
                    <a:pt x="1257325" y="22186"/>
                  </a:moveTo>
                  <a:lnTo>
                    <a:pt x="1242466" y="13220"/>
                  </a:lnTo>
                  <a:lnTo>
                    <a:pt x="1237754" y="16065"/>
                  </a:lnTo>
                  <a:lnTo>
                    <a:pt x="1252613" y="25031"/>
                  </a:lnTo>
                  <a:lnTo>
                    <a:pt x="1257325" y="22186"/>
                  </a:lnTo>
                  <a:close/>
                </a:path>
                <a:path w="2105025" h="56514">
                  <a:moveTo>
                    <a:pt x="1287030" y="40106"/>
                  </a:moveTo>
                  <a:lnTo>
                    <a:pt x="1272171" y="31140"/>
                  </a:lnTo>
                  <a:lnTo>
                    <a:pt x="1267472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2105025" h="56514">
                  <a:moveTo>
                    <a:pt x="1316024" y="51917"/>
                  </a:moveTo>
                  <a:lnTo>
                    <a:pt x="1311313" y="49072"/>
                  </a:lnTo>
                  <a:lnTo>
                    <a:pt x="1306601" y="51917"/>
                  </a:lnTo>
                  <a:lnTo>
                    <a:pt x="1301889" y="49072"/>
                  </a:lnTo>
                  <a:lnTo>
                    <a:pt x="1297190" y="51917"/>
                  </a:lnTo>
                  <a:lnTo>
                    <a:pt x="1304251" y="56172"/>
                  </a:lnTo>
                  <a:lnTo>
                    <a:pt x="1306601" y="54762"/>
                  </a:lnTo>
                  <a:lnTo>
                    <a:pt x="1308963" y="56172"/>
                  </a:lnTo>
                  <a:lnTo>
                    <a:pt x="1316024" y="51917"/>
                  </a:lnTo>
                  <a:close/>
                </a:path>
                <a:path w="2105025" h="56514">
                  <a:moveTo>
                    <a:pt x="1345730" y="33997"/>
                  </a:moveTo>
                  <a:lnTo>
                    <a:pt x="1341031" y="31140"/>
                  </a:lnTo>
                  <a:lnTo>
                    <a:pt x="1326172" y="40106"/>
                  </a:lnTo>
                  <a:lnTo>
                    <a:pt x="1330871" y="42951"/>
                  </a:lnTo>
                  <a:lnTo>
                    <a:pt x="1345730" y="33997"/>
                  </a:lnTo>
                  <a:close/>
                </a:path>
                <a:path w="2105025" h="56514">
                  <a:moveTo>
                    <a:pt x="1375448" y="16065"/>
                  </a:moveTo>
                  <a:lnTo>
                    <a:pt x="1370736" y="13220"/>
                  </a:lnTo>
                  <a:lnTo>
                    <a:pt x="1355877" y="22186"/>
                  </a:lnTo>
                  <a:lnTo>
                    <a:pt x="1360589" y="25031"/>
                  </a:lnTo>
                  <a:lnTo>
                    <a:pt x="1375448" y="16065"/>
                  </a:lnTo>
                  <a:close/>
                </a:path>
                <a:path w="2105025" h="56514">
                  <a:moveTo>
                    <a:pt x="1404429" y="4254"/>
                  </a:moveTo>
                  <a:lnTo>
                    <a:pt x="1397368" y="0"/>
                  </a:lnTo>
                  <a:lnTo>
                    <a:pt x="1395006" y="1422"/>
                  </a:lnTo>
                  <a:lnTo>
                    <a:pt x="1392656" y="0"/>
                  </a:lnTo>
                  <a:lnTo>
                    <a:pt x="1385608" y="4254"/>
                  </a:lnTo>
                  <a:lnTo>
                    <a:pt x="1390307" y="7099"/>
                  </a:lnTo>
                  <a:lnTo>
                    <a:pt x="1395006" y="4267"/>
                  </a:lnTo>
                  <a:lnTo>
                    <a:pt x="1399730" y="7099"/>
                  </a:lnTo>
                  <a:lnTo>
                    <a:pt x="1404429" y="4254"/>
                  </a:lnTo>
                  <a:close/>
                </a:path>
                <a:path w="2105025" h="56514">
                  <a:moveTo>
                    <a:pt x="1434147" y="22186"/>
                  </a:moveTo>
                  <a:lnTo>
                    <a:pt x="1419288" y="13220"/>
                  </a:lnTo>
                  <a:lnTo>
                    <a:pt x="1414576" y="16065"/>
                  </a:lnTo>
                  <a:lnTo>
                    <a:pt x="1429435" y="25031"/>
                  </a:lnTo>
                  <a:lnTo>
                    <a:pt x="1434147" y="22186"/>
                  </a:lnTo>
                  <a:close/>
                </a:path>
                <a:path w="2105025" h="56514">
                  <a:moveTo>
                    <a:pt x="1463852" y="40106"/>
                  </a:moveTo>
                  <a:lnTo>
                    <a:pt x="1448993" y="31140"/>
                  </a:lnTo>
                  <a:lnTo>
                    <a:pt x="1444294" y="33997"/>
                  </a:lnTo>
                  <a:lnTo>
                    <a:pt x="1459141" y="42951"/>
                  </a:lnTo>
                  <a:lnTo>
                    <a:pt x="1463852" y="40106"/>
                  </a:lnTo>
                  <a:close/>
                </a:path>
                <a:path w="2105025" h="56514">
                  <a:moveTo>
                    <a:pt x="1492846" y="51917"/>
                  </a:moveTo>
                  <a:lnTo>
                    <a:pt x="1488135" y="49072"/>
                  </a:lnTo>
                  <a:lnTo>
                    <a:pt x="1483423" y="51917"/>
                  </a:lnTo>
                  <a:lnTo>
                    <a:pt x="1478724" y="49072"/>
                  </a:lnTo>
                  <a:lnTo>
                    <a:pt x="1474012" y="51917"/>
                  </a:lnTo>
                  <a:lnTo>
                    <a:pt x="1481074" y="56172"/>
                  </a:lnTo>
                  <a:lnTo>
                    <a:pt x="1483423" y="54762"/>
                  </a:lnTo>
                  <a:lnTo>
                    <a:pt x="1485785" y="56172"/>
                  </a:lnTo>
                  <a:lnTo>
                    <a:pt x="1492846" y="51917"/>
                  </a:lnTo>
                  <a:close/>
                </a:path>
                <a:path w="2105025" h="56514">
                  <a:moveTo>
                    <a:pt x="1522564" y="33997"/>
                  </a:moveTo>
                  <a:lnTo>
                    <a:pt x="1517853" y="31140"/>
                  </a:lnTo>
                  <a:lnTo>
                    <a:pt x="1503006" y="40106"/>
                  </a:lnTo>
                  <a:lnTo>
                    <a:pt x="1507705" y="42951"/>
                  </a:lnTo>
                  <a:lnTo>
                    <a:pt x="1522564" y="33997"/>
                  </a:lnTo>
                  <a:close/>
                </a:path>
                <a:path w="2105025" h="56514">
                  <a:moveTo>
                    <a:pt x="1552270" y="16065"/>
                  </a:moveTo>
                  <a:lnTo>
                    <a:pt x="1547558" y="13220"/>
                  </a:lnTo>
                  <a:lnTo>
                    <a:pt x="1532712" y="22186"/>
                  </a:lnTo>
                  <a:lnTo>
                    <a:pt x="1537423" y="25031"/>
                  </a:lnTo>
                  <a:lnTo>
                    <a:pt x="1552270" y="16065"/>
                  </a:lnTo>
                  <a:close/>
                </a:path>
                <a:path w="2105025" h="56514">
                  <a:moveTo>
                    <a:pt x="1581251" y="4254"/>
                  </a:moveTo>
                  <a:lnTo>
                    <a:pt x="1574190" y="0"/>
                  </a:lnTo>
                  <a:lnTo>
                    <a:pt x="1571828" y="1422"/>
                  </a:lnTo>
                  <a:lnTo>
                    <a:pt x="1569478" y="0"/>
                  </a:lnTo>
                  <a:lnTo>
                    <a:pt x="1562430" y="4254"/>
                  </a:lnTo>
                  <a:lnTo>
                    <a:pt x="1567129" y="7099"/>
                  </a:lnTo>
                  <a:lnTo>
                    <a:pt x="1571828" y="4267"/>
                  </a:lnTo>
                  <a:lnTo>
                    <a:pt x="1576539" y="7099"/>
                  </a:lnTo>
                  <a:lnTo>
                    <a:pt x="1581251" y="4254"/>
                  </a:lnTo>
                  <a:close/>
                </a:path>
                <a:path w="2105025" h="56514">
                  <a:moveTo>
                    <a:pt x="1610969" y="22186"/>
                  </a:moveTo>
                  <a:lnTo>
                    <a:pt x="1596110" y="13220"/>
                  </a:lnTo>
                  <a:lnTo>
                    <a:pt x="1591411" y="16065"/>
                  </a:lnTo>
                  <a:lnTo>
                    <a:pt x="1606257" y="25031"/>
                  </a:lnTo>
                  <a:lnTo>
                    <a:pt x="1610969" y="22186"/>
                  </a:lnTo>
                  <a:close/>
                </a:path>
                <a:path w="2105025" h="56514">
                  <a:moveTo>
                    <a:pt x="1640674" y="40106"/>
                  </a:moveTo>
                  <a:lnTo>
                    <a:pt x="1625815" y="31140"/>
                  </a:lnTo>
                  <a:lnTo>
                    <a:pt x="1621116" y="33997"/>
                  </a:lnTo>
                  <a:lnTo>
                    <a:pt x="1635975" y="42951"/>
                  </a:lnTo>
                  <a:lnTo>
                    <a:pt x="1640674" y="40106"/>
                  </a:lnTo>
                  <a:close/>
                </a:path>
                <a:path w="2105025" h="56514">
                  <a:moveTo>
                    <a:pt x="1669669" y="51917"/>
                  </a:moveTo>
                  <a:lnTo>
                    <a:pt x="1664957" y="49072"/>
                  </a:lnTo>
                  <a:lnTo>
                    <a:pt x="1660245" y="51930"/>
                  </a:lnTo>
                  <a:lnTo>
                    <a:pt x="1655546" y="49072"/>
                  </a:lnTo>
                  <a:lnTo>
                    <a:pt x="1650834" y="51917"/>
                  </a:lnTo>
                  <a:lnTo>
                    <a:pt x="1657896" y="56172"/>
                  </a:lnTo>
                  <a:lnTo>
                    <a:pt x="1660245" y="54762"/>
                  </a:lnTo>
                  <a:lnTo>
                    <a:pt x="1662595" y="56172"/>
                  </a:lnTo>
                  <a:lnTo>
                    <a:pt x="1669669" y="51917"/>
                  </a:lnTo>
                  <a:close/>
                </a:path>
                <a:path w="2105025" h="56514">
                  <a:moveTo>
                    <a:pt x="1699374" y="33997"/>
                  </a:moveTo>
                  <a:lnTo>
                    <a:pt x="1694675" y="31140"/>
                  </a:lnTo>
                  <a:lnTo>
                    <a:pt x="1679829" y="40106"/>
                  </a:lnTo>
                  <a:lnTo>
                    <a:pt x="1684515" y="42951"/>
                  </a:lnTo>
                  <a:lnTo>
                    <a:pt x="1699374" y="33997"/>
                  </a:lnTo>
                  <a:close/>
                </a:path>
                <a:path w="2105025" h="56514">
                  <a:moveTo>
                    <a:pt x="1729079" y="16065"/>
                  </a:moveTo>
                  <a:lnTo>
                    <a:pt x="1724380" y="13220"/>
                  </a:lnTo>
                  <a:lnTo>
                    <a:pt x="1709521" y="22186"/>
                  </a:lnTo>
                  <a:lnTo>
                    <a:pt x="1714233" y="25031"/>
                  </a:lnTo>
                  <a:lnTo>
                    <a:pt x="1729079" y="16065"/>
                  </a:lnTo>
                  <a:close/>
                </a:path>
                <a:path w="2105025" h="56514">
                  <a:moveTo>
                    <a:pt x="1758073" y="4254"/>
                  </a:moveTo>
                  <a:lnTo>
                    <a:pt x="1751012" y="0"/>
                  </a:lnTo>
                  <a:lnTo>
                    <a:pt x="1748650" y="1422"/>
                  </a:lnTo>
                  <a:lnTo>
                    <a:pt x="1746300" y="0"/>
                  </a:lnTo>
                  <a:lnTo>
                    <a:pt x="1739239" y="4254"/>
                  </a:lnTo>
                  <a:lnTo>
                    <a:pt x="1743951" y="7099"/>
                  </a:lnTo>
                  <a:lnTo>
                    <a:pt x="1748650" y="4267"/>
                  </a:lnTo>
                  <a:lnTo>
                    <a:pt x="1753362" y="7099"/>
                  </a:lnTo>
                  <a:lnTo>
                    <a:pt x="1758073" y="4254"/>
                  </a:lnTo>
                  <a:close/>
                </a:path>
                <a:path w="2105025" h="56514">
                  <a:moveTo>
                    <a:pt x="1787791" y="22186"/>
                  </a:moveTo>
                  <a:lnTo>
                    <a:pt x="1772945" y="13220"/>
                  </a:lnTo>
                  <a:lnTo>
                    <a:pt x="1768233" y="16065"/>
                  </a:lnTo>
                  <a:lnTo>
                    <a:pt x="1783080" y="25031"/>
                  </a:lnTo>
                  <a:lnTo>
                    <a:pt x="1787791" y="22186"/>
                  </a:lnTo>
                  <a:close/>
                </a:path>
                <a:path w="2105025" h="56514">
                  <a:moveTo>
                    <a:pt x="1817509" y="40106"/>
                  </a:moveTo>
                  <a:lnTo>
                    <a:pt x="1802638" y="31140"/>
                  </a:lnTo>
                  <a:lnTo>
                    <a:pt x="1797939" y="33997"/>
                  </a:lnTo>
                  <a:lnTo>
                    <a:pt x="1812798" y="42951"/>
                  </a:lnTo>
                  <a:lnTo>
                    <a:pt x="1817509" y="40106"/>
                  </a:lnTo>
                  <a:close/>
                </a:path>
                <a:path w="2105025" h="56514">
                  <a:moveTo>
                    <a:pt x="1846478" y="51917"/>
                  </a:moveTo>
                  <a:lnTo>
                    <a:pt x="1841766" y="49072"/>
                  </a:lnTo>
                  <a:lnTo>
                    <a:pt x="1837055" y="51917"/>
                  </a:lnTo>
                  <a:lnTo>
                    <a:pt x="1832368" y="49072"/>
                  </a:lnTo>
                  <a:lnTo>
                    <a:pt x="1827657" y="51917"/>
                  </a:lnTo>
                  <a:lnTo>
                    <a:pt x="1834705" y="56172"/>
                  </a:lnTo>
                  <a:lnTo>
                    <a:pt x="1837055" y="54762"/>
                  </a:lnTo>
                  <a:lnTo>
                    <a:pt x="1839417" y="56172"/>
                  </a:lnTo>
                  <a:lnTo>
                    <a:pt x="1846478" y="51917"/>
                  </a:lnTo>
                  <a:close/>
                </a:path>
                <a:path w="2105025" h="56514">
                  <a:moveTo>
                    <a:pt x="1876196" y="33997"/>
                  </a:moveTo>
                  <a:lnTo>
                    <a:pt x="1871497" y="31140"/>
                  </a:lnTo>
                  <a:lnTo>
                    <a:pt x="1856638" y="40106"/>
                  </a:lnTo>
                  <a:lnTo>
                    <a:pt x="1861350" y="42951"/>
                  </a:lnTo>
                  <a:lnTo>
                    <a:pt x="1876196" y="33997"/>
                  </a:lnTo>
                  <a:close/>
                </a:path>
                <a:path w="2105025" h="56514">
                  <a:moveTo>
                    <a:pt x="1905927" y="16065"/>
                  </a:moveTo>
                  <a:lnTo>
                    <a:pt x="1901202" y="13220"/>
                  </a:lnTo>
                  <a:lnTo>
                    <a:pt x="1886356" y="22186"/>
                  </a:lnTo>
                  <a:lnTo>
                    <a:pt x="1891055" y="25031"/>
                  </a:lnTo>
                  <a:lnTo>
                    <a:pt x="1905927" y="16065"/>
                  </a:lnTo>
                  <a:close/>
                </a:path>
                <a:path w="2105025" h="56514">
                  <a:moveTo>
                    <a:pt x="1934908" y="4254"/>
                  </a:moveTo>
                  <a:lnTo>
                    <a:pt x="1927834" y="0"/>
                  </a:lnTo>
                  <a:lnTo>
                    <a:pt x="1925485" y="1422"/>
                  </a:lnTo>
                  <a:lnTo>
                    <a:pt x="1923135" y="0"/>
                  </a:lnTo>
                  <a:lnTo>
                    <a:pt x="1916074" y="4254"/>
                  </a:lnTo>
                  <a:lnTo>
                    <a:pt x="1920773" y="7099"/>
                  </a:lnTo>
                  <a:lnTo>
                    <a:pt x="1925485" y="4267"/>
                  </a:lnTo>
                  <a:lnTo>
                    <a:pt x="1930196" y="7099"/>
                  </a:lnTo>
                  <a:lnTo>
                    <a:pt x="1934908" y="4254"/>
                  </a:lnTo>
                  <a:close/>
                </a:path>
                <a:path w="2105025" h="56514">
                  <a:moveTo>
                    <a:pt x="1964613" y="22186"/>
                  </a:moveTo>
                  <a:lnTo>
                    <a:pt x="1949767" y="13220"/>
                  </a:lnTo>
                  <a:lnTo>
                    <a:pt x="1945043" y="16065"/>
                  </a:lnTo>
                  <a:lnTo>
                    <a:pt x="1959902" y="25031"/>
                  </a:lnTo>
                  <a:lnTo>
                    <a:pt x="1964613" y="22186"/>
                  </a:lnTo>
                  <a:close/>
                </a:path>
                <a:path w="2105025" h="56514">
                  <a:moveTo>
                    <a:pt x="1994331" y="40106"/>
                  </a:moveTo>
                  <a:lnTo>
                    <a:pt x="1979472" y="31140"/>
                  </a:lnTo>
                  <a:lnTo>
                    <a:pt x="1974761" y="33997"/>
                  </a:lnTo>
                  <a:lnTo>
                    <a:pt x="1989620" y="42951"/>
                  </a:lnTo>
                  <a:lnTo>
                    <a:pt x="1994331" y="40106"/>
                  </a:lnTo>
                  <a:close/>
                </a:path>
                <a:path w="2105025" h="56514">
                  <a:moveTo>
                    <a:pt x="2023300" y="51917"/>
                  </a:moveTo>
                  <a:lnTo>
                    <a:pt x="2018601" y="49072"/>
                  </a:lnTo>
                  <a:lnTo>
                    <a:pt x="2013877" y="51917"/>
                  </a:lnTo>
                  <a:lnTo>
                    <a:pt x="2009178" y="49072"/>
                  </a:lnTo>
                  <a:lnTo>
                    <a:pt x="2004479" y="51917"/>
                  </a:lnTo>
                  <a:lnTo>
                    <a:pt x="2011527" y="56172"/>
                  </a:lnTo>
                  <a:lnTo>
                    <a:pt x="2013877" y="54762"/>
                  </a:lnTo>
                  <a:lnTo>
                    <a:pt x="2016239" y="56172"/>
                  </a:lnTo>
                  <a:lnTo>
                    <a:pt x="2023300" y="51917"/>
                  </a:lnTo>
                  <a:close/>
                </a:path>
                <a:path w="2105025" h="56514">
                  <a:moveTo>
                    <a:pt x="2053018" y="33997"/>
                  </a:moveTo>
                  <a:lnTo>
                    <a:pt x="2048319" y="31140"/>
                  </a:lnTo>
                  <a:lnTo>
                    <a:pt x="2033460" y="40106"/>
                  </a:lnTo>
                  <a:lnTo>
                    <a:pt x="2038172" y="42951"/>
                  </a:lnTo>
                  <a:lnTo>
                    <a:pt x="2053018" y="33997"/>
                  </a:lnTo>
                  <a:close/>
                </a:path>
                <a:path w="2105025" h="56514">
                  <a:moveTo>
                    <a:pt x="2082736" y="16065"/>
                  </a:moveTo>
                  <a:lnTo>
                    <a:pt x="2078037" y="13220"/>
                  </a:lnTo>
                  <a:lnTo>
                    <a:pt x="2063178" y="22186"/>
                  </a:lnTo>
                  <a:lnTo>
                    <a:pt x="2067877" y="25031"/>
                  </a:lnTo>
                  <a:lnTo>
                    <a:pt x="2082736" y="16065"/>
                  </a:lnTo>
                  <a:close/>
                </a:path>
                <a:path w="2105025" h="56514">
                  <a:moveTo>
                    <a:pt x="2104656" y="2844"/>
                  </a:moveTo>
                  <a:lnTo>
                    <a:pt x="2099957" y="0"/>
                  </a:lnTo>
                  <a:lnTo>
                    <a:pt x="2092896" y="4254"/>
                  </a:lnTo>
                  <a:lnTo>
                    <a:pt x="2097595" y="7099"/>
                  </a:lnTo>
                  <a:lnTo>
                    <a:pt x="210465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18576" y="6382435"/>
              <a:ext cx="2215515" cy="56515"/>
            </a:xfrm>
            <a:custGeom>
              <a:avLst/>
              <a:gdLst/>
              <a:ahLst/>
              <a:cxnLst/>
              <a:rect l="l" t="t" r="r" b="b"/>
              <a:pathLst>
                <a:path w="2215515" h="56514">
                  <a:moveTo>
                    <a:pt x="11772" y="51917"/>
                  </a:moveTo>
                  <a:lnTo>
                    <a:pt x="7073" y="49072"/>
                  </a:lnTo>
                  <a:lnTo>
                    <a:pt x="0" y="53340"/>
                  </a:lnTo>
                  <a:lnTo>
                    <a:pt x="4711" y="56172"/>
                  </a:lnTo>
                  <a:lnTo>
                    <a:pt x="11772" y="51917"/>
                  </a:lnTo>
                  <a:close/>
                </a:path>
                <a:path w="2215515" h="56514">
                  <a:moveTo>
                    <a:pt x="100203" y="4254"/>
                  </a:moveTo>
                  <a:lnTo>
                    <a:pt x="93129" y="0"/>
                  </a:lnTo>
                  <a:lnTo>
                    <a:pt x="88430" y="2844"/>
                  </a:lnTo>
                  <a:lnTo>
                    <a:pt x="95491" y="7099"/>
                  </a:lnTo>
                  <a:lnTo>
                    <a:pt x="100203" y="4254"/>
                  </a:lnTo>
                  <a:close/>
                </a:path>
                <a:path w="2215515" h="56514">
                  <a:moveTo>
                    <a:pt x="129908" y="22186"/>
                  </a:moveTo>
                  <a:lnTo>
                    <a:pt x="115049" y="13220"/>
                  </a:lnTo>
                  <a:lnTo>
                    <a:pt x="110337" y="16065"/>
                  </a:lnTo>
                  <a:lnTo>
                    <a:pt x="125196" y="25031"/>
                  </a:lnTo>
                  <a:lnTo>
                    <a:pt x="129908" y="22186"/>
                  </a:lnTo>
                  <a:close/>
                </a:path>
                <a:path w="2215515" h="56514">
                  <a:moveTo>
                    <a:pt x="159626" y="40106"/>
                  </a:moveTo>
                  <a:lnTo>
                    <a:pt x="144767" y="31140"/>
                  </a:lnTo>
                  <a:lnTo>
                    <a:pt x="140055" y="33997"/>
                  </a:lnTo>
                  <a:lnTo>
                    <a:pt x="154914" y="42951"/>
                  </a:lnTo>
                  <a:lnTo>
                    <a:pt x="159626" y="40106"/>
                  </a:lnTo>
                  <a:close/>
                </a:path>
                <a:path w="2215515" h="56514">
                  <a:moveTo>
                    <a:pt x="188595" y="51917"/>
                  </a:moveTo>
                  <a:lnTo>
                    <a:pt x="183896" y="49072"/>
                  </a:lnTo>
                  <a:lnTo>
                    <a:pt x="179171" y="51917"/>
                  </a:lnTo>
                  <a:lnTo>
                    <a:pt x="174472" y="49072"/>
                  </a:lnTo>
                  <a:lnTo>
                    <a:pt x="169760" y="51917"/>
                  </a:lnTo>
                  <a:lnTo>
                    <a:pt x="176822" y="56172"/>
                  </a:lnTo>
                  <a:lnTo>
                    <a:pt x="179171" y="54762"/>
                  </a:lnTo>
                  <a:lnTo>
                    <a:pt x="181533" y="56172"/>
                  </a:lnTo>
                  <a:lnTo>
                    <a:pt x="188595" y="51917"/>
                  </a:lnTo>
                  <a:close/>
                </a:path>
                <a:path w="2215515" h="56514">
                  <a:moveTo>
                    <a:pt x="218313" y="33997"/>
                  </a:moveTo>
                  <a:lnTo>
                    <a:pt x="213614" y="31140"/>
                  </a:lnTo>
                  <a:lnTo>
                    <a:pt x="198755" y="40106"/>
                  </a:lnTo>
                  <a:lnTo>
                    <a:pt x="203466" y="42951"/>
                  </a:lnTo>
                  <a:lnTo>
                    <a:pt x="218313" y="33997"/>
                  </a:lnTo>
                  <a:close/>
                </a:path>
                <a:path w="2215515" h="56514">
                  <a:moveTo>
                    <a:pt x="248031" y="16065"/>
                  </a:moveTo>
                  <a:lnTo>
                    <a:pt x="243319" y="13220"/>
                  </a:lnTo>
                  <a:lnTo>
                    <a:pt x="228460" y="22186"/>
                  </a:lnTo>
                  <a:lnTo>
                    <a:pt x="233172" y="25031"/>
                  </a:lnTo>
                  <a:lnTo>
                    <a:pt x="248031" y="16065"/>
                  </a:lnTo>
                  <a:close/>
                </a:path>
                <a:path w="2215515" h="56514">
                  <a:moveTo>
                    <a:pt x="277012" y="4254"/>
                  </a:moveTo>
                  <a:lnTo>
                    <a:pt x="269951" y="0"/>
                  </a:lnTo>
                  <a:lnTo>
                    <a:pt x="267589" y="1422"/>
                  </a:lnTo>
                  <a:lnTo>
                    <a:pt x="265239" y="0"/>
                  </a:lnTo>
                  <a:lnTo>
                    <a:pt x="258178" y="4254"/>
                  </a:lnTo>
                  <a:lnTo>
                    <a:pt x="262890" y="7099"/>
                  </a:lnTo>
                  <a:lnTo>
                    <a:pt x="267589" y="4267"/>
                  </a:lnTo>
                  <a:lnTo>
                    <a:pt x="272313" y="7099"/>
                  </a:lnTo>
                  <a:lnTo>
                    <a:pt x="277012" y="4254"/>
                  </a:lnTo>
                  <a:close/>
                </a:path>
                <a:path w="2215515" h="56514">
                  <a:moveTo>
                    <a:pt x="306730" y="22186"/>
                  </a:moveTo>
                  <a:lnTo>
                    <a:pt x="291871" y="13220"/>
                  </a:lnTo>
                  <a:lnTo>
                    <a:pt x="287159" y="16065"/>
                  </a:lnTo>
                  <a:lnTo>
                    <a:pt x="302018" y="25031"/>
                  </a:lnTo>
                  <a:lnTo>
                    <a:pt x="306730" y="22186"/>
                  </a:lnTo>
                  <a:close/>
                </a:path>
                <a:path w="2215515" h="56514">
                  <a:moveTo>
                    <a:pt x="336435" y="40106"/>
                  </a:moveTo>
                  <a:lnTo>
                    <a:pt x="321589" y="31140"/>
                  </a:lnTo>
                  <a:lnTo>
                    <a:pt x="316877" y="33997"/>
                  </a:lnTo>
                  <a:lnTo>
                    <a:pt x="331724" y="42951"/>
                  </a:lnTo>
                  <a:lnTo>
                    <a:pt x="336435" y="40106"/>
                  </a:lnTo>
                  <a:close/>
                </a:path>
                <a:path w="2215515" h="56514">
                  <a:moveTo>
                    <a:pt x="365429" y="51917"/>
                  </a:moveTo>
                  <a:lnTo>
                    <a:pt x="360718" y="49072"/>
                  </a:lnTo>
                  <a:lnTo>
                    <a:pt x="356006" y="51917"/>
                  </a:lnTo>
                  <a:lnTo>
                    <a:pt x="351307" y="49072"/>
                  </a:lnTo>
                  <a:lnTo>
                    <a:pt x="346595" y="51917"/>
                  </a:lnTo>
                  <a:lnTo>
                    <a:pt x="353656" y="56172"/>
                  </a:lnTo>
                  <a:lnTo>
                    <a:pt x="356006" y="54762"/>
                  </a:lnTo>
                  <a:lnTo>
                    <a:pt x="358368" y="56172"/>
                  </a:lnTo>
                  <a:lnTo>
                    <a:pt x="365429" y="51917"/>
                  </a:lnTo>
                  <a:close/>
                </a:path>
                <a:path w="2215515" h="56514">
                  <a:moveTo>
                    <a:pt x="395135" y="33997"/>
                  </a:moveTo>
                  <a:lnTo>
                    <a:pt x="390436" y="31140"/>
                  </a:lnTo>
                  <a:lnTo>
                    <a:pt x="375577" y="40106"/>
                  </a:lnTo>
                  <a:lnTo>
                    <a:pt x="380288" y="42951"/>
                  </a:lnTo>
                  <a:lnTo>
                    <a:pt x="395135" y="33997"/>
                  </a:lnTo>
                  <a:close/>
                </a:path>
                <a:path w="2215515" h="56514">
                  <a:moveTo>
                    <a:pt x="424865" y="16065"/>
                  </a:moveTo>
                  <a:lnTo>
                    <a:pt x="420154" y="13220"/>
                  </a:lnTo>
                  <a:lnTo>
                    <a:pt x="405282" y="22186"/>
                  </a:lnTo>
                  <a:lnTo>
                    <a:pt x="409994" y="25031"/>
                  </a:lnTo>
                  <a:lnTo>
                    <a:pt x="424865" y="16065"/>
                  </a:lnTo>
                  <a:close/>
                </a:path>
                <a:path w="2215515" h="56514">
                  <a:moveTo>
                    <a:pt x="453834" y="4254"/>
                  </a:moveTo>
                  <a:lnTo>
                    <a:pt x="446773" y="0"/>
                  </a:lnTo>
                  <a:lnTo>
                    <a:pt x="444423" y="1422"/>
                  </a:lnTo>
                  <a:lnTo>
                    <a:pt x="442074" y="0"/>
                  </a:lnTo>
                  <a:lnTo>
                    <a:pt x="435000" y="4254"/>
                  </a:lnTo>
                  <a:lnTo>
                    <a:pt x="439712" y="7099"/>
                  </a:lnTo>
                  <a:lnTo>
                    <a:pt x="444411" y="4267"/>
                  </a:lnTo>
                  <a:lnTo>
                    <a:pt x="449122" y="7099"/>
                  </a:lnTo>
                  <a:lnTo>
                    <a:pt x="453834" y="4254"/>
                  </a:lnTo>
                  <a:close/>
                </a:path>
                <a:path w="2215515" h="56514">
                  <a:moveTo>
                    <a:pt x="483552" y="22186"/>
                  </a:moveTo>
                  <a:lnTo>
                    <a:pt x="468693" y="13220"/>
                  </a:lnTo>
                  <a:lnTo>
                    <a:pt x="463981" y="16065"/>
                  </a:lnTo>
                  <a:lnTo>
                    <a:pt x="478840" y="25031"/>
                  </a:lnTo>
                  <a:lnTo>
                    <a:pt x="483552" y="22186"/>
                  </a:lnTo>
                  <a:close/>
                </a:path>
                <a:path w="2215515" h="56514">
                  <a:moveTo>
                    <a:pt x="513257" y="40106"/>
                  </a:moveTo>
                  <a:lnTo>
                    <a:pt x="498411" y="31140"/>
                  </a:lnTo>
                  <a:lnTo>
                    <a:pt x="493699" y="33997"/>
                  </a:lnTo>
                  <a:lnTo>
                    <a:pt x="508558" y="42951"/>
                  </a:lnTo>
                  <a:lnTo>
                    <a:pt x="513257" y="40106"/>
                  </a:lnTo>
                  <a:close/>
                </a:path>
                <a:path w="2215515" h="56514">
                  <a:moveTo>
                    <a:pt x="542251" y="51917"/>
                  </a:moveTo>
                  <a:lnTo>
                    <a:pt x="537540" y="49072"/>
                  </a:lnTo>
                  <a:lnTo>
                    <a:pt x="532828" y="51917"/>
                  </a:lnTo>
                  <a:lnTo>
                    <a:pt x="528116" y="49072"/>
                  </a:lnTo>
                  <a:lnTo>
                    <a:pt x="523405" y="51917"/>
                  </a:lnTo>
                  <a:lnTo>
                    <a:pt x="530479" y="56172"/>
                  </a:lnTo>
                  <a:lnTo>
                    <a:pt x="532828" y="54762"/>
                  </a:lnTo>
                  <a:lnTo>
                    <a:pt x="535190" y="56172"/>
                  </a:lnTo>
                  <a:lnTo>
                    <a:pt x="542251" y="51917"/>
                  </a:lnTo>
                  <a:close/>
                </a:path>
                <a:path w="2215515" h="56514">
                  <a:moveTo>
                    <a:pt x="571969" y="33997"/>
                  </a:moveTo>
                  <a:lnTo>
                    <a:pt x="567258" y="31140"/>
                  </a:lnTo>
                  <a:lnTo>
                    <a:pt x="552399" y="40106"/>
                  </a:lnTo>
                  <a:lnTo>
                    <a:pt x="557110" y="42951"/>
                  </a:lnTo>
                  <a:lnTo>
                    <a:pt x="571969" y="33997"/>
                  </a:lnTo>
                  <a:close/>
                </a:path>
                <a:path w="2215515" h="56514">
                  <a:moveTo>
                    <a:pt x="601687" y="16065"/>
                  </a:moveTo>
                  <a:lnTo>
                    <a:pt x="596963" y="13220"/>
                  </a:lnTo>
                  <a:lnTo>
                    <a:pt x="582104" y="22186"/>
                  </a:lnTo>
                  <a:lnTo>
                    <a:pt x="586816" y="25031"/>
                  </a:lnTo>
                  <a:lnTo>
                    <a:pt x="601687" y="16065"/>
                  </a:lnTo>
                  <a:close/>
                </a:path>
                <a:path w="2215515" h="56514">
                  <a:moveTo>
                    <a:pt x="630656" y="4254"/>
                  </a:moveTo>
                  <a:lnTo>
                    <a:pt x="623582" y="0"/>
                  </a:lnTo>
                  <a:lnTo>
                    <a:pt x="621233" y="1422"/>
                  </a:lnTo>
                  <a:lnTo>
                    <a:pt x="618883" y="0"/>
                  </a:lnTo>
                  <a:lnTo>
                    <a:pt x="611822" y="4254"/>
                  </a:lnTo>
                  <a:lnTo>
                    <a:pt x="616534" y="7099"/>
                  </a:lnTo>
                  <a:lnTo>
                    <a:pt x="621233" y="4267"/>
                  </a:lnTo>
                  <a:lnTo>
                    <a:pt x="625944" y="7099"/>
                  </a:lnTo>
                  <a:lnTo>
                    <a:pt x="630656" y="4254"/>
                  </a:lnTo>
                  <a:close/>
                </a:path>
                <a:path w="2215515" h="56514">
                  <a:moveTo>
                    <a:pt x="660374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62" y="25031"/>
                  </a:lnTo>
                  <a:lnTo>
                    <a:pt x="660374" y="22186"/>
                  </a:lnTo>
                  <a:close/>
                </a:path>
                <a:path w="2215515" h="56514">
                  <a:moveTo>
                    <a:pt x="690092" y="40106"/>
                  </a:moveTo>
                  <a:lnTo>
                    <a:pt x="675220" y="31140"/>
                  </a:lnTo>
                  <a:lnTo>
                    <a:pt x="670509" y="33997"/>
                  </a:lnTo>
                  <a:lnTo>
                    <a:pt x="685380" y="42951"/>
                  </a:lnTo>
                  <a:lnTo>
                    <a:pt x="690092" y="40106"/>
                  </a:lnTo>
                  <a:close/>
                </a:path>
                <a:path w="2215515" h="56514">
                  <a:moveTo>
                    <a:pt x="719061" y="51917"/>
                  </a:moveTo>
                  <a:lnTo>
                    <a:pt x="714349" y="49072"/>
                  </a:lnTo>
                  <a:lnTo>
                    <a:pt x="709637" y="51930"/>
                  </a:lnTo>
                  <a:lnTo>
                    <a:pt x="704938" y="49072"/>
                  </a:lnTo>
                  <a:lnTo>
                    <a:pt x="700227" y="51917"/>
                  </a:lnTo>
                  <a:lnTo>
                    <a:pt x="707301" y="56172"/>
                  </a:lnTo>
                  <a:lnTo>
                    <a:pt x="709650" y="54762"/>
                  </a:lnTo>
                  <a:lnTo>
                    <a:pt x="712000" y="56172"/>
                  </a:lnTo>
                  <a:lnTo>
                    <a:pt x="719061" y="51917"/>
                  </a:lnTo>
                  <a:close/>
                </a:path>
                <a:path w="2215515" h="56514">
                  <a:moveTo>
                    <a:pt x="748779" y="33997"/>
                  </a:moveTo>
                  <a:lnTo>
                    <a:pt x="744067" y="31140"/>
                  </a:lnTo>
                  <a:lnTo>
                    <a:pt x="729221" y="40106"/>
                  </a:lnTo>
                  <a:lnTo>
                    <a:pt x="733933" y="42951"/>
                  </a:lnTo>
                  <a:lnTo>
                    <a:pt x="748779" y="33997"/>
                  </a:lnTo>
                  <a:close/>
                </a:path>
                <a:path w="2215515" h="56514">
                  <a:moveTo>
                    <a:pt x="778497" y="16065"/>
                  </a:moveTo>
                  <a:lnTo>
                    <a:pt x="773785" y="13220"/>
                  </a:lnTo>
                  <a:lnTo>
                    <a:pt x="758926" y="22186"/>
                  </a:lnTo>
                  <a:lnTo>
                    <a:pt x="763638" y="25031"/>
                  </a:lnTo>
                  <a:lnTo>
                    <a:pt x="778497" y="16065"/>
                  </a:lnTo>
                  <a:close/>
                </a:path>
                <a:path w="2215515" h="56514">
                  <a:moveTo>
                    <a:pt x="807478" y="4254"/>
                  </a:moveTo>
                  <a:lnTo>
                    <a:pt x="800404" y="0"/>
                  </a:lnTo>
                  <a:lnTo>
                    <a:pt x="798055" y="1422"/>
                  </a:lnTo>
                  <a:lnTo>
                    <a:pt x="795705" y="0"/>
                  </a:lnTo>
                  <a:lnTo>
                    <a:pt x="788644" y="4254"/>
                  </a:lnTo>
                  <a:lnTo>
                    <a:pt x="793343" y="7099"/>
                  </a:lnTo>
                  <a:lnTo>
                    <a:pt x="798055" y="4267"/>
                  </a:lnTo>
                  <a:lnTo>
                    <a:pt x="802767" y="7099"/>
                  </a:lnTo>
                  <a:lnTo>
                    <a:pt x="807478" y="4254"/>
                  </a:lnTo>
                  <a:close/>
                </a:path>
                <a:path w="2215515" h="56514">
                  <a:moveTo>
                    <a:pt x="837184" y="22186"/>
                  </a:moveTo>
                  <a:lnTo>
                    <a:pt x="822337" y="13220"/>
                  </a:lnTo>
                  <a:lnTo>
                    <a:pt x="817626" y="16065"/>
                  </a:lnTo>
                  <a:lnTo>
                    <a:pt x="832485" y="25031"/>
                  </a:lnTo>
                  <a:lnTo>
                    <a:pt x="837184" y="22186"/>
                  </a:lnTo>
                  <a:close/>
                </a:path>
                <a:path w="2215515" h="56514">
                  <a:moveTo>
                    <a:pt x="866902" y="40106"/>
                  </a:moveTo>
                  <a:lnTo>
                    <a:pt x="852043" y="31140"/>
                  </a:lnTo>
                  <a:lnTo>
                    <a:pt x="847344" y="33997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2215515" h="56514">
                  <a:moveTo>
                    <a:pt x="895896" y="51917"/>
                  </a:moveTo>
                  <a:lnTo>
                    <a:pt x="891184" y="49072"/>
                  </a:lnTo>
                  <a:lnTo>
                    <a:pt x="886472" y="51930"/>
                  </a:lnTo>
                  <a:lnTo>
                    <a:pt x="881761" y="49072"/>
                  </a:lnTo>
                  <a:lnTo>
                    <a:pt x="877062" y="51917"/>
                  </a:lnTo>
                  <a:lnTo>
                    <a:pt x="884123" y="56172"/>
                  </a:lnTo>
                  <a:lnTo>
                    <a:pt x="886472" y="54762"/>
                  </a:lnTo>
                  <a:lnTo>
                    <a:pt x="888822" y="56172"/>
                  </a:lnTo>
                  <a:lnTo>
                    <a:pt x="895896" y="51917"/>
                  </a:lnTo>
                  <a:close/>
                </a:path>
                <a:path w="2215515" h="56514">
                  <a:moveTo>
                    <a:pt x="925601" y="33997"/>
                  </a:moveTo>
                  <a:lnTo>
                    <a:pt x="920889" y="31140"/>
                  </a:lnTo>
                  <a:lnTo>
                    <a:pt x="906043" y="40106"/>
                  </a:lnTo>
                  <a:lnTo>
                    <a:pt x="910755" y="42951"/>
                  </a:lnTo>
                  <a:lnTo>
                    <a:pt x="925601" y="33997"/>
                  </a:lnTo>
                  <a:close/>
                </a:path>
                <a:path w="2215515" h="56514">
                  <a:moveTo>
                    <a:pt x="955319" y="16065"/>
                  </a:moveTo>
                  <a:lnTo>
                    <a:pt x="950607" y="13220"/>
                  </a:lnTo>
                  <a:lnTo>
                    <a:pt x="935748" y="22186"/>
                  </a:lnTo>
                  <a:lnTo>
                    <a:pt x="940460" y="25031"/>
                  </a:lnTo>
                  <a:lnTo>
                    <a:pt x="955319" y="16065"/>
                  </a:lnTo>
                  <a:close/>
                </a:path>
                <a:path w="2215515" h="56514">
                  <a:moveTo>
                    <a:pt x="984288" y="4254"/>
                  </a:moveTo>
                  <a:lnTo>
                    <a:pt x="977226" y="0"/>
                  </a:lnTo>
                  <a:lnTo>
                    <a:pt x="974864" y="1422"/>
                  </a:lnTo>
                  <a:lnTo>
                    <a:pt x="972515" y="0"/>
                  </a:lnTo>
                  <a:lnTo>
                    <a:pt x="965466" y="4254"/>
                  </a:lnTo>
                  <a:lnTo>
                    <a:pt x="970165" y="7099"/>
                  </a:lnTo>
                  <a:lnTo>
                    <a:pt x="974864" y="4267"/>
                  </a:lnTo>
                  <a:lnTo>
                    <a:pt x="979589" y="7099"/>
                  </a:lnTo>
                  <a:lnTo>
                    <a:pt x="984288" y="4254"/>
                  </a:lnTo>
                  <a:close/>
                </a:path>
                <a:path w="2215515" h="56514">
                  <a:moveTo>
                    <a:pt x="1014006" y="22186"/>
                  </a:moveTo>
                  <a:lnTo>
                    <a:pt x="999159" y="13220"/>
                  </a:lnTo>
                  <a:lnTo>
                    <a:pt x="994448" y="16065"/>
                  </a:lnTo>
                  <a:lnTo>
                    <a:pt x="1009307" y="25031"/>
                  </a:lnTo>
                  <a:lnTo>
                    <a:pt x="1014006" y="22186"/>
                  </a:lnTo>
                  <a:close/>
                </a:path>
                <a:path w="2215515" h="56514">
                  <a:moveTo>
                    <a:pt x="1043724" y="40106"/>
                  </a:moveTo>
                  <a:lnTo>
                    <a:pt x="1028865" y="31140"/>
                  </a:lnTo>
                  <a:lnTo>
                    <a:pt x="1024166" y="33997"/>
                  </a:lnTo>
                  <a:lnTo>
                    <a:pt x="1039012" y="42951"/>
                  </a:lnTo>
                  <a:lnTo>
                    <a:pt x="1043724" y="40106"/>
                  </a:lnTo>
                  <a:close/>
                </a:path>
                <a:path w="2215515" h="56514">
                  <a:moveTo>
                    <a:pt x="1072705" y="51917"/>
                  </a:moveTo>
                  <a:lnTo>
                    <a:pt x="1068006" y="49072"/>
                  </a:lnTo>
                  <a:lnTo>
                    <a:pt x="1063294" y="51917"/>
                  </a:lnTo>
                  <a:lnTo>
                    <a:pt x="1058583" y="49072"/>
                  </a:lnTo>
                  <a:lnTo>
                    <a:pt x="1053884" y="51917"/>
                  </a:lnTo>
                  <a:lnTo>
                    <a:pt x="1060945" y="56172"/>
                  </a:lnTo>
                  <a:lnTo>
                    <a:pt x="1063294" y="54762"/>
                  </a:lnTo>
                  <a:lnTo>
                    <a:pt x="1065657" y="56172"/>
                  </a:lnTo>
                  <a:lnTo>
                    <a:pt x="1072705" y="51917"/>
                  </a:lnTo>
                  <a:close/>
                </a:path>
                <a:path w="2215515" h="56514">
                  <a:moveTo>
                    <a:pt x="1102423" y="33997"/>
                  </a:moveTo>
                  <a:lnTo>
                    <a:pt x="1097711" y="31140"/>
                  </a:lnTo>
                  <a:lnTo>
                    <a:pt x="1082865" y="40106"/>
                  </a:lnTo>
                  <a:lnTo>
                    <a:pt x="1087564" y="42951"/>
                  </a:lnTo>
                  <a:lnTo>
                    <a:pt x="1102423" y="33997"/>
                  </a:lnTo>
                  <a:close/>
                </a:path>
                <a:path w="2215515" h="56514">
                  <a:moveTo>
                    <a:pt x="1132128" y="16065"/>
                  </a:moveTo>
                  <a:lnTo>
                    <a:pt x="1127429" y="13220"/>
                  </a:lnTo>
                  <a:lnTo>
                    <a:pt x="1112570" y="22186"/>
                  </a:lnTo>
                  <a:lnTo>
                    <a:pt x="1117282" y="25031"/>
                  </a:lnTo>
                  <a:lnTo>
                    <a:pt x="1132128" y="16065"/>
                  </a:lnTo>
                  <a:close/>
                </a:path>
                <a:path w="2215515" h="56514">
                  <a:moveTo>
                    <a:pt x="1161110" y="4254"/>
                  </a:moveTo>
                  <a:lnTo>
                    <a:pt x="1154049" y="0"/>
                  </a:lnTo>
                  <a:lnTo>
                    <a:pt x="1151686" y="1422"/>
                  </a:lnTo>
                  <a:lnTo>
                    <a:pt x="1149337" y="0"/>
                  </a:lnTo>
                  <a:lnTo>
                    <a:pt x="1142288" y="4254"/>
                  </a:lnTo>
                  <a:lnTo>
                    <a:pt x="1146987" y="7099"/>
                  </a:lnTo>
                  <a:lnTo>
                    <a:pt x="1151686" y="4267"/>
                  </a:lnTo>
                  <a:lnTo>
                    <a:pt x="1156411" y="7099"/>
                  </a:lnTo>
                  <a:lnTo>
                    <a:pt x="1161110" y="4254"/>
                  </a:lnTo>
                  <a:close/>
                </a:path>
                <a:path w="2215515" h="56514">
                  <a:moveTo>
                    <a:pt x="1190840" y="22186"/>
                  </a:moveTo>
                  <a:lnTo>
                    <a:pt x="1175981" y="13220"/>
                  </a:lnTo>
                  <a:lnTo>
                    <a:pt x="1171282" y="16065"/>
                  </a:lnTo>
                  <a:lnTo>
                    <a:pt x="1186129" y="25031"/>
                  </a:lnTo>
                  <a:lnTo>
                    <a:pt x="1190840" y="22186"/>
                  </a:lnTo>
                  <a:close/>
                </a:path>
                <a:path w="2215515" h="56514">
                  <a:moveTo>
                    <a:pt x="1220546" y="40106"/>
                  </a:moveTo>
                  <a:lnTo>
                    <a:pt x="1205699" y="31140"/>
                  </a:lnTo>
                  <a:lnTo>
                    <a:pt x="1200988" y="33997"/>
                  </a:lnTo>
                  <a:lnTo>
                    <a:pt x="1215847" y="42951"/>
                  </a:lnTo>
                  <a:lnTo>
                    <a:pt x="1220546" y="40106"/>
                  </a:lnTo>
                  <a:close/>
                </a:path>
                <a:path w="2215515" h="56514">
                  <a:moveTo>
                    <a:pt x="1249527" y="51917"/>
                  </a:moveTo>
                  <a:lnTo>
                    <a:pt x="1244828" y="49072"/>
                  </a:lnTo>
                  <a:lnTo>
                    <a:pt x="1240116" y="51917"/>
                  </a:lnTo>
                  <a:lnTo>
                    <a:pt x="1235405" y="49072"/>
                  </a:lnTo>
                  <a:lnTo>
                    <a:pt x="1230693" y="51917"/>
                  </a:lnTo>
                  <a:lnTo>
                    <a:pt x="1237767" y="56172"/>
                  </a:lnTo>
                  <a:lnTo>
                    <a:pt x="1240116" y="54762"/>
                  </a:lnTo>
                  <a:lnTo>
                    <a:pt x="1242479" y="56172"/>
                  </a:lnTo>
                  <a:lnTo>
                    <a:pt x="1249527" y="51917"/>
                  </a:lnTo>
                  <a:close/>
                </a:path>
                <a:path w="2215515" h="56514">
                  <a:moveTo>
                    <a:pt x="1279245" y="33997"/>
                  </a:moveTo>
                  <a:lnTo>
                    <a:pt x="1274533" y="31140"/>
                  </a:lnTo>
                  <a:lnTo>
                    <a:pt x="1259687" y="40106"/>
                  </a:lnTo>
                  <a:lnTo>
                    <a:pt x="1264386" y="42951"/>
                  </a:lnTo>
                  <a:lnTo>
                    <a:pt x="1279245" y="33997"/>
                  </a:lnTo>
                  <a:close/>
                </a:path>
                <a:path w="2215515" h="56514">
                  <a:moveTo>
                    <a:pt x="1308950" y="16065"/>
                  </a:moveTo>
                  <a:lnTo>
                    <a:pt x="1304239" y="13220"/>
                  </a:lnTo>
                  <a:lnTo>
                    <a:pt x="1289392" y="22186"/>
                  </a:lnTo>
                  <a:lnTo>
                    <a:pt x="1294104" y="25031"/>
                  </a:lnTo>
                  <a:lnTo>
                    <a:pt x="1308950" y="16065"/>
                  </a:lnTo>
                  <a:close/>
                </a:path>
                <a:path w="2215515" h="56514">
                  <a:moveTo>
                    <a:pt x="1337945" y="4254"/>
                  </a:moveTo>
                  <a:lnTo>
                    <a:pt x="1330883" y="0"/>
                  </a:lnTo>
                  <a:lnTo>
                    <a:pt x="1328521" y="1422"/>
                  </a:lnTo>
                  <a:lnTo>
                    <a:pt x="1326172" y="0"/>
                  </a:lnTo>
                  <a:lnTo>
                    <a:pt x="1319110" y="4254"/>
                  </a:lnTo>
                  <a:lnTo>
                    <a:pt x="1323822" y="7099"/>
                  </a:lnTo>
                  <a:lnTo>
                    <a:pt x="1328521" y="4267"/>
                  </a:lnTo>
                  <a:lnTo>
                    <a:pt x="1333233" y="7099"/>
                  </a:lnTo>
                  <a:lnTo>
                    <a:pt x="1337945" y="4254"/>
                  </a:lnTo>
                  <a:close/>
                </a:path>
                <a:path w="2215515" h="56514">
                  <a:moveTo>
                    <a:pt x="1367663" y="22186"/>
                  </a:moveTo>
                  <a:lnTo>
                    <a:pt x="1352804" y="13220"/>
                  </a:lnTo>
                  <a:lnTo>
                    <a:pt x="1348092" y="16065"/>
                  </a:lnTo>
                  <a:lnTo>
                    <a:pt x="1362951" y="25031"/>
                  </a:lnTo>
                  <a:lnTo>
                    <a:pt x="1367663" y="22186"/>
                  </a:lnTo>
                  <a:close/>
                </a:path>
                <a:path w="2215515" h="56514">
                  <a:moveTo>
                    <a:pt x="1397368" y="40106"/>
                  </a:moveTo>
                  <a:lnTo>
                    <a:pt x="1382522" y="31140"/>
                  </a:lnTo>
                  <a:lnTo>
                    <a:pt x="1377810" y="33997"/>
                  </a:lnTo>
                  <a:lnTo>
                    <a:pt x="1392656" y="42951"/>
                  </a:lnTo>
                  <a:lnTo>
                    <a:pt x="1397368" y="40106"/>
                  </a:lnTo>
                  <a:close/>
                </a:path>
                <a:path w="2215515" h="56514">
                  <a:moveTo>
                    <a:pt x="1426349" y="51917"/>
                  </a:moveTo>
                  <a:lnTo>
                    <a:pt x="1421650" y="49072"/>
                  </a:lnTo>
                  <a:lnTo>
                    <a:pt x="1416939" y="51930"/>
                  </a:lnTo>
                  <a:lnTo>
                    <a:pt x="1412227" y="49072"/>
                  </a:lnTo>
                  <a:lnTo>
                    <a:pt x="1407515" y="51917"/>
                  </a:lnTo>
                  <a:lnTo>
                    <a:pt x="1414589" y="56172"/>
                  </a:lnTo>
                  <a:lnTo>
                    <a:pt x="1416939" y="54762"/>
                  </a:lnTo>
                  <a:lnTo>
                    <a:pt x="1419288" y="56172"/>
                  </a:lnTo>
                  <a:lnTo>
                    <a:pt x="1426349" y="51917"/>
                  </a:lnTo>
                  <a:close/>
                </a:path>
                <a:path w="2215515" h="56514">
                  <a:moveTo>
                    <a:pt x="1456067" y="33997"/>
                  </a:moveTo>
                  <a:lnTo>
                    <a:pt x="1451356" y="31140"/>
                  </a:lnTo>
                  <a:lnTo>
                    <a:pt x="1436509" y="40106"/>
                  </a:lnTo>
                  <a:lnTo>
                    <a:pt x="1441221" y="42951"/>
                  </a:lnTo>
                  <a:lnTo>
                    <a:pt x="1456067" y="33997"/>
                  </a:lnTo>
                  <a:close/>
                </a:path>
                <a:path w="2215515" h="56514">
                  <a:moveTo>
                    <a:pt x="1485785" y="16065"/>
                  </a:moveTo>
                  <a:lnTo>
                    <a:pt x="1481074" y="13220"/>
                  </a:lnTo>
                  <a:lnTo>
                    <a:pt x="1466215" y="22186"/>
                  </a:lnTo>
                  <a:lnTo>
                    <a:pt x="1470926" y="25031"/>
                  </a:lnTo>
                  <a:lnTo>
                    <a:pt x="1485785" y="16065"/>
                  </a:lnTo>
                  <a:close/>
                </a:path>
                <a:path w="2215515" h="56514">
                  <a:moveTo>
                    <a:pt x="1514767" y="4254"/>
                  </a:moveTo>
                  <a:lnTo>
                    <a:pt x="1507705" y="0"/>
                  </a:lnTo>
                  <a:lnTo>
                    <a:pt x="1505343" y="1422"/>
                  </a:lnTo>
                  <a:lnTo>
                    <a:pt x="1502994" y="0"/>
                  </a:lnTo>
                  <a:lnTo>
                    <a:pt x="1495933" y="4254"/>
                  </a:lnTo>
                  <a:lnTo>
                    <a:pt x="1500644" y="7099"/>
                  </a:lnTo>
                  <a:lnTo>
                    <a:pt x="1505343" y="4267"/>
                  </a:lnTo>
                  <a:lnTo>
                    <a:pt x="1510055" y="7099"/>
                  </a:lnTo>
                  <a:lnTo>
                    <a:pt x="1514767" y="4254"/>
                  </a:lnTo>
                  <a:close/>
                </a:path>
                <a:path w="2215515" h="56514">
                  <a:moveTo>
                    <a:pt x="1544472" y="22186"/>
                  </a:moveTo>
                  <a:lnTo>
                    <a:pt x="1529626" y="13220"/>
                  </a:lnTo>
                  <a:lnTo>
                    <a:pt x="1524914" y="16065"/>
                  </a:lnTo>
                  <a:lnTo>
                    <a:pt x="1539760" y="25031"/>
                  </a:lnTo>
                  <a:lnTo>
                    <a:pt x="1544472" y="22186"/>
                  </a:lnTo>
                  <a:close/>
                </a:path>
                <a:path w="2215515" h="56514">
                  <a:moveTo>
                    <a:pt x="1574190" y="40106"/>
                  </a:moveTo>
                  <a:lnTo>
                    <a:pt x="1559331" y="31140"/>
                  </a:lnTo>
                  <a:lnTo>
                    <a:pt x="1554619" y="33997"/>
                  </a:lnTo>
                  <a:lnTo>
                    <a:pt x="1569478" y="42951"/>
                  </a:lnTo>
                  <a:lnTo>
                    <a:pt x="1574190" y="40106"/>
                  </a:lnTo>
                  <a:close/>
                </a:path>
                <a:path w="2215515" h="56514">
                  <a:moveTo>
                    <a:pt x="1603171" y="51917"/>
                  </a:moveTo>
                  <a:lnTo>
                    <a:pt x="1598460" y="49072"/>
                  </a:lnTo>
                  <a:lnTo>
                    <a:pt x="1593748" y="51930"/>
                  </a:lnTo>
                  <a:lnTo>
                    <a:pt x="1589049" y="49072"/>
                  </a:lnTo>
                  <a:lnTo>
                    <a:pt x="1584337" y="51917"/>
                  </a:lnTo>
                  <a:lnTo>
                    <a:pt x="1591411" y="56172"/>
                  </a:lnTo>
                  <a:lnTo>
                    <a:pt x="1593761" y="54762"/>
                  </a:lnTo>
                  <a:lnTo>
                    <a:pt x="1596110" y="56172"/>
                  </a:lnTo>
                  <a:lnTo>
                    <a:pt x="1603171" y="51917"/>
                  </a:lnTo>
                  <a:close/>
                </a:path>
                <a:path w="2215515" h="56514">
                  <a:moveTo>
                    <a:pt x="1632889" y="33997"/>
                  </a:moveTo>
                  <a:lnTo>
                    <a:pt x="1628178" y="31140"/>
                  </a:lnTo>
                  <a:lnTo>
                    <a:pt x="1613319" y="40106"/>
                  </a:lnTo>
                  <a:lnTo>
                    <a:pt x="1618043" y="42951"/>
                  </a:lnTo>
                  <a:lnTo>
                    <a:pt x="1632889" y="33997"/>
                  </a:lnTo>
                  <a:close/>
                </a:path>
                <a:path w="2215515" h="56514">
                  <a:moveTo>
                    <a:pt x="1662607" y="16065"/>
                  </a:moveTo>
                  <a:lnTo>
                    <a:pt x="1657896" y="13220"/>
                  </a:lnTo>
                  <a:lnTo>
                    <a:pt x="1643037" y="22186"/>
                  </a:lnTo>
                  <a:lnTo>
                    <a:pt x="1647748" y="25031"/>
                  </a:lnTo>
                  <a:lnTo>
                    <a:pt x="1662607" y="16065"/>
                  </a:lnTo>
                  <a:close/>
                </a:path>
                <a:path w="2215515" h="56514">
                  <a:moveTo>
                    <a:pt x="1691589" y="4254"/>
                  </a:moveTo>
                  <a:lnTo>
                    <a:pt x="1684528" y="0"/>
                  </a:lnTo>
                  <a:lnTo>
                    <a:pt x="1682165" y="1422"/>
                  </a:lnTo>
                  <a:lnTo>
                    <a:pt x="1679816" y="0"/>
                  </a:lnTo>
                  <a:lnTo>
                    <a:pt x="1672755" y="4254"/>
                  </a:lnTo>
                  <a:lnTo>
                    <a:pt x="1677454" y="7099"/>
                  </a:lnTo>
                  <a:lnTo>
                    <a:pt x="1682165" y="4267"/>
                  </a:lnTo>
                  <a:lnTo>
                    <a:pt x="1686877" y="7099"/>
                  </a:lnTo>
                  <a:lnTo>
                    <a:pt x="1691589" y="4254"/>
                  </a:lnTo>
                  <a:close/>
                </a:path>
                <a:path w="2215515" h="56514">
                  <a:moveTo>
                    <a:pt x="1721294" y="22186"/>
                  </a:moveTo>
                  <a:lnTo>
                    <a:pt x="1706448" y="13220"/>
                  </a:lnTo>
                  <a:lnTo>
                    <a:pt x="1701736" y="16065"/>
                  </a:lnTo>
                  <a:lnTo>
                    <a:pt x="1716582" y="25031"/>
                  </a:lnTo>
                  <a:lnTo>
                    <a:pt x="1721294" y="22186"/>
                  </a:lnTo>
                  <a:close/>
                </a:path>
                <a:path w="2215515" h="56514">
                  <a:moveTo>
                    <a:pt x="1750999" y="40106"/>
                  </a:moveTo>
                  <a:lnTo>
                    <a:pt x="1736153" y="31140"/>
                  </a:lnTo>
                  <a:lnTo>
                    <a:pt x="1731441" y="33997"/>
                  </a:lnTo>
                  <a:lnTo>
                    <a:pt x="1746300" y="42951"/>
                  </a:lnTo>
                  <a:lnTo>
                    <a:pt x="1750999" y="40106"/>
                  </a:lnTo>
                  <a:close/>
                </a:path>
                <a:path w="2215515" h="56514">
                  <a:moveTo>
                    <a:pt x="1779993" y="51917"/>
                  </a:moveTo>
                  <a:lnTo>
                    <a:pt x="1775282" y="49072"/>
                  </a:lnTo>
                  <a:lnTo>
                    <a:pt x="1770570" y="51930"/>
                  </a:lnTo>
                  <a:lnTo>
                    <a:pt x="1765871" y="49072"/>
                  </a:lnTo>
                  <a:lnTo>
                    <a:pt x="1761172" y="51917"/>
                  </a:lnTo>
                  <a:lnTo>
                    <a:pt x="1768233" y="56172"/>
                  </a:lnTo>
                  <a:lnTo>
                    <a:pt x="1770583" y="54762"/>
                  </a:lnTo>
                  <a:lnTo>
                    <a:pt x="1772932" y="56172"/>
                  </a:lnTo>
                  <a:lnTo>
                    <a:pt x="1779993" y="51917"/>
                  </a:lnTo>
                  <a:close/>
                </a:path>
                <a:path w="2215515" h="56514">
                  <a:moveTo>
                    <a:pt x="1809711" y="33997"/>
                  </a:moveTo>
                  <a:lnTo>
                    <a:pt x="1805000" y="31140"/>
                  </a:lnTo>
                  <a:lnTo>
                    <a:pt x="1790141" y="40106"/>
                  </a:lnTo>
                  <a:lnTo>
                    <a:pt x="1794852" y="42951"/>
                  </a:lnTo>
                  <a:lnTo>
                    <a:pt x="1809711" y="33997"/>
                  </a:lnTo>
                  <a:close/>
                </a:path>
                <a:path w="2215515" h="56514">
                  <a:moveTo>
                    <a:pt x="1839417" y="16065"/>
                  </a:moveTo>
                  <a:lnTo>
                    <a:pt x="1834718" y="13220"/>
                  </a:lnTo>
                  <a:lnTo>
                    <a:pt x="1819859" y="22186"/>
                  </a:lnTo>
                  <a:lnTo>
                    <a:pt x="1824570" y="25031"/>
                  </a:lnTo>
                  <a:lnTo>
                    <a:pt x="1839417" y="16065"/>
                  </a:lnTo>
                  <a:close/>
                </a:path>
                <a:path w="2215515" h="56514">
                  <a:moveTo>
                    <a:pt x="1868398" y="4254"/>
                  </a:moveTo>
                  <a:lnTo>
                    <a:pt x="1861350" y="0"/>
                  </a:lnTo>
                  <a:lnTo>
                    <a:pt x="1858987" y="1422"/>
                  </a:lnTo>
                  <a:lnTo>
                    <a:pt x="1856638" y="0"/>
                  </a:lnTo>
                  <a:lnTo>
                    <a:pt x="1849577" y="4254"/>
                  </a:lnTo>
                  <a:lnTo>
                    <a:pt x="1854276" y="7099"/>
                  </a:lnTo>
                  <a:lnTo>
                    <a:pt x="1858987" y="4267"/>
                  </a:lnTo>
                  <a:lnTo>
                    <a:pt x="1863699" y="7099"/>
                  </a:lnTo>
                  <a:lnTo>
                    <a:pt x="1868398" y="4254"/>
                  </a:lnTo>
                  <a:close/>
                </a:path>
                <a:path w="2215515" h="56514">
                  <a:moveTo>
                    <a:pt x="1898116" y="22186"/>
                  </a:moveTo>
                  <a:lnTo>
                    <a:pt x="1883257" y="13220"/>
                  </a:lnTo>
                  <a:lnTo>
                    <a:pt x="1878545" y="16065"/>
                  </a:lnTo>
                  <a:lnTo>
                    <a:pt x="1893404" y="25031"/>
                  </a:lnTo>
                  <a:lnTo>
                    <a:pt x="1898116" y="22186"/>
                  </a:lnTo>
                  <a:close/>
                </a:path>
                <a:path w="2215515" h="56514">
                  <a:moveTo>
                    <a:pt x="1927821" y="40106"/>
                  </a:moveTo>
                  <a:lnTo>
                    <a:pt x="1912975" y="31140"/>
                  </a:lnTo>
                  <a:lnTo>
                    <a:pt x="1908263" y="33997"/>
                  </a:lnTo>
                  <a:lnTo>
                    <a:pt x="1923122" y="42951"/>
                  </a:lnTo>
                  <a:lnTo>
                    <a:pt x="1927821" y="40106"/>
                  </a:lnTo>
                  <a:close/>
                </a:path>
                <a:path w="2215515" h="56514">
                  <a:moveTo>
                    <a:pt x="1956816" y="51917"/>
                  </a:moveTo>
                  <a:lnTo>
                    <a:pt x="1952104" y="49072"/>
                  </a:lnTo>
                  <a:lnTo>
                    <a:pt x="1947392" y="51917"/>
                  </a:lnTo>
                  <a:lnTo>
                    <a:pt x="1942693" y="49072"/>
                  </a:lnTo>
                  <a:lnTo>
                    <a:pt x="1937981" y="51917"/>
                  </a:lnTo>
                  <a:lnTo>
                    <a:pt x="1945043" y="56172"/>
                  </a:lnTo>
                  <a:lnTo>
                    <a:pt x="1947392" y="54762"/>
                  </a:lnTo>
                  <a:lnTo>
                    <a:pt x="1949754" y="56172"/>
                  </a:lnTo>
                  <a:lnTo>
                    <a:pt x="1956816" y="51917"/>
                  </a:lnTo>
                  <a:close/>
                </a:path>
                <a:path w="2215515" h="56514">
                  <a:moveTo>
                    <a:pt x="1986534" y="33997"/>
                  </a:moveTo>
                  <a:lnTo>
                    <a:pt x="1981835" y="31140"/>
                  </a:lnTo>
                  <a:lnTo>
                    <a:pt x="1966963" y="40106"/>
                  </a:lnTo>
                  <a:lnTo>
                    <a:pt x="1971675" y="42951"/>
                  </a:lnTo>
                  <a:lnTo>
                    <a:pt x="1986534" y="33997"/>
                  </a:lnTo>
                  <a:close/>
                </a:path>
                <a:path w="2215515" h="56514">
                  <a:moveTo>
                    <a:pt x="2016252" y="16065"/>
                  </a:moveTo>
                  <a:lnTo>
                    <a:pt x="2011540" y="13220"/>
                  </a:lnTo>
                  <a:lnTo>
                    <a:pt x="1996694" y="22186"/>
                  </a:lnTo>
                  <a:lnTo>
                    <a:pt x="2001393" y="25031"/>
                  </a:lnTo>
                  <a:lnTo>
                    <a:pt x="2016252" y="16065"/>
                  </a:lnTo>
                  <a:close/>
                </a:path>
                <a:path w="2215515" h="56514">
                  <a:moveTo>
                    <a:pt x="2045233" y="4254"/>
                  </a:moveTo>
                  <a:lnTo>
                    <a:pt x="2038172" y="0"/>
                  </a:lnTo>
                  <a:lnTo>
                    <a:pt x="2035810" y="1422"/>
                  </a:lnTo>
                  <a:lnTo>
                    <a:pt x="2033460" y="0"/>
                  </a:lnTo>
                  <a:lnTo>
                    <a:pt x="2026412" y="4254"/>
                  </a:lnTo>
                  <a:lnTo>
                    <a:pt x="2031111" y="7099"/>
                  </a:lnTo>
                  <a:lnTo>
                    <a:pt x="2035810" y="4267"/>
                  </a:lnTo>
                  <a:lnTo>
                    <a:pt x="2040521" y="7099"/>
                  </a:lnTo>
                  <a:lnTo>
                    <a:pt x="2045233" y="4254"/>
                  </a:lnTo>
                  <a:close/>
                </a:path>
                <a:path w="2215515" h="56514">
                  <a:moveTo>
                    <a:pt x="2074951" y="22186"/>
                  </a:moveTo>
                  <a:lnTo>
                    <a:pt x="2060092" y="13220"/>
                  </a:lnTo>
                  <a:lnTo>
                    <a:pt x="2055380" y="16065"/>
                  </a:lnTo>
                  <a:lnTo>
                    <a:pt x="2070252" y="25031"/>
                  </a:lnTo>
                  <a:lnTo>
                    <a:pt x="2074951" y="22186"/>
                  </a:lnTo>
                  <a:close/>
                </a:path>
                <a:path w="2215515" h="56514">
                  <a:moveTo>
                    <a:pt x="2104669" y="40106"/>
                  </a:moveTo>
                  <a:lnTo>
                    <a:pt x="2089797" y="31140"/>
                  </a:lnTo>
                  <a:lnTo>
                    <a:pt x="2085098" y="33997"/>
                  </a:lnTo>
                  <a:lnTo>
                    <a:pt x="2099957" y="42951"/>
                  </a:lnTo>
                  <a:lnTo>
                    <a:pt x="2104669" y="40106"/>
                  </a:lnTo>
                  <a:close/>
                </a:path>
                <a:path w="2215515" h="56514">
                  <a:moveTo>
                    <a:pt x="2126589" y="53340"/>
                  </a:moveTo>
                  <a:lnTo>
                    <a:pt x="2119528" y="49072"/>
                  </a:lnTo>
                  <a:lnTo>
                    <a:pt x="2114816" y="51917"/>
                  </a:lnTo>
                  <a:lnTo>
                    <a:pt x="2121878" y="56172"/>
                  </a:lnTo>
                  <a:lnTo>
                    <a:pt x="2126589" y="53340"/>
                  </a:lnTo>
                  <a:close/>
                </a:path>
                <a:path w="2215515" h="56514">
                  <a:moveTo>
                    <a:pt x="2214994" y="2844"/>
                  </a:moveTo>
                  <a:lnTo>
                    <a:pt x="2210282" y="0"/>
                  </a:lnTo>
                  <a:lnTo>
                    <a:pt x="2203208" y="4254"/>
                  </a:lnTo>
                  <a:lnTo>
                    <a:pt x="2207920" y="7099"/>
                  </a:lnTo>
                  <a:lnTo>
                    <a:pt x="2214994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8" y="6382435"/>
              <a:ext cx="5641340" cy="250190"/>
            </a:xfrm>
            <a:custGeom>
              <a:avLst/>
              <a:gdLst/>
              <a:ahLst/>
              <a:cxnLst/>
              <a:rect l="l" t="t" r="r" b="b"/>
              <a:pathLst>
                <a:path w="5641340" h="250190">
                  <a:moveTo>
                    <a:pt x="19570" y="215658"/>
                  </a:moveTo>
                  <a:lnTo>
                    <a:pt x="4711" y="206692"/>
                  </a:lnTo>
                  <a:lnTo>
                    <a:pt x="0" y="209537"/>
                  </a:lnTo>
                  <a:lnTo>
                    <a:pt x="14871" y="218503"/>
                  </a:lnTo>
                  <a:lnTo>
                    <a:pt x="19570" y="215658"/>
                  </a:lnTo>
                  <a:close/>
                </a:path>
                <a:path w="5641340" h="250190">
                  <a:moveTo>
                    <a:pt x="49288" y="233578"/>
                  </a:moveTo>
                  <a:lnTo>
                    <a:pt x="34429" y="224624"/>
                  </a:lnTo>
                  <a:lnTo>
                    <a:pt x="29718" y="227457"/>
                  </a:lnTo>
                  <a:lnTo>
                    <a:pt x="44577" y="236423"/>
                  </a:lnTo>
                  <a:lnTo>
                    <a:pt x="49288" y="233578"/>
                  </a:lnTo>
                  <a:close/>
                </a:path>
                <a:path w="5641340" h="250190">
                  <a:moveTo>
                    <a:pt x="78270" y="245389"/>
                  </a:moveTo>
                  <a:lnTo>
                    <a:pt x="73558" y="242557"/>
                  </a:lnTo>
                  <a:lnTo>
                    <a:pt x="68846" y="245402"/>
                  </a:lnTo>
                  <a:lnTo>
                    <a:pt x="64147" y="242557"/>
                  </a:lnTo>
                  <a:lnTo>
                    <a:pt x="59436" y="245389"/>
                  </a:lnTo>
                  <a:lnTo>
                    <a:pt x="66497" y="249656"/>
                  </a:lnTo>
                  <a:lnTo>
                    <a:pt x="68846" y="248234"/>
                  </a:lnTo>
                  <a:lnTo>
                    <a:pt x="71208" y="249656"/>
                  </a:lnTo>
                  <a:lnTo>
                    <a:pt x="78270" y="245389"/>
                  </a:lnTo>
                  <a:close/>
                </a:path>
                <a:path w="5641340" h="250190">
                  <a:moveTo>
                    <a:pt x="107988" y="227457"/>
                  </a:moveTo>
                  <a:lnTo>
                    <a:pt x="103276" y="224624"/>
                  </a:lnTo>
                  <a:lnTo>
                    <a:pt x="88417" y="233578"/>
                  </a:lnTo>
                  <a:lnTo>
                    <a:pt x="93129" y="236423"/>
                  </a:lnTo>
                  <a:lnTo>
                    <a:pt x="107988" y="227457"/>
                  </a:lnTo>
                  <a:close/>
                </a:path>
                <a:path w="5641340" h="250190">
                  <a:moveTo>
                    <a:pt x="137706" y="209537"/>
                  </a:moveTo>
                  <a:lnTo>
                    <a:pt x="132994" y="206692"/>
                  </a:lnTo>
                  <a:lnTo>
                    <a:pt x="118135" y="215658"/>
                  </a:lnTo>
                  <a:lnTo>
                    <a:pt x="122847" y="218503"/>
                  </a:lnTo>
                  <a:lnTo>
                    <a:pt x="137706" y="209537"/>
                  </a:lnTo>
                  <a:close/>
                </a:path>
                <a:path w="5641340" h="250190">
                  <a:moveTo>
                    <a:pt x="166687" y="197739"/>
                  </a:moveTo>
                  <a:lnTo>
                    <a:pt x="159613" y="193471"/>
                  </a:lnTo>
                  <a:lnTo>
                    <a:pt x="157251" y="194894"/>
                  </a:lnTo>
                  <a:lnTo>
                    <a:pt x="154901" y="193471"/>
                  </a:lnTo>
                  <a:lnTo>
                    <a:pt x="147853" y="197739"/>
                  </a:lnTo>
                  <a:lnTo>
                    <a:pt x="152552" y="200571"/>
                  </a:lnTo>
                  <a:lnTo>
                    <a:pt x="157251" y="197739"/>
                  </a:lnTo>
                  <a:lnTo>
                    <a:pt x="161963" y="200571"/>
                  </a:lnTo>
                  <a:lnTo>
                    <a:pt x="166687" y="197739"/>
                  </a:lnTo>
                  <a:close/>
                </a:path>
                <a:path w="5641340" h="250190">
                  <a:moveTo>
                    <a:pt x="196392" y="215658"/>
                  </a:moveTo>
                  <a:lnTo>
                    <a:pt x="181533" y="206692"/>
                  </a:lnTo>
                  <a:lnTo>
                    <a:pt x="176822" y="209537"/>
                  </a:lnTo>
                  <a:lnTo>
                    <a:pt x="191681" y="218503"/>
                  </a:lnTo>
                  <a:lnTo>
                    <a:pt x="196392" y="215658"/>
                  </a:lnTo>
                  <a:close/>
                </a:path>
                <a:path w="5641340" h="250190">
                  <a:moveTo>
                    <a:pt x="226098" y="233578"/>
                  </a:moveTo>
                  <a:lnTo>
                    <a:pt x="211251" y="224624"/>
                  </a:lnTo>
                  <a:lnTo>
                    <a:pt x="206540" y="227457"/>
                  </a:lnTo>
                  <a:lnTo>
                    <a:pt x="221399" y="236423"/>
                  </a:lnTo>
                  <a:lnTo>
                    <a:pt x="226098" y="233578"/>
                  </a:lnTo>
                  <a:close/>
                </a:path>
                <a:path w="5641340" h="250190">
                  <a:moveTo>
                    <a:pt x="255092" y="245389"/>
                  </a:moveTo>
                  <a:lnTo>
                    <a:pt x="250380" y="242557"/>
                  </a:lnTo>
                  <a:lnTo>
                    <a:pt x="245668" y="245402"/>
                  </a:lnTo>
                  <a:lnTo>
                    <a:pt x="240969" y="242557"/>
                  </a:lnTo>
                  <a:lnTo>
                    <a:pt x="236258" y="245389"/>
                  </a:lnTo>
                  <a:lnTo>
                    <a:pt x="243319" y="249656"/>
                  </a:lnTo>
                  <a:lnTo>
                    <a:pt x="245668" y="248234"/>
                  </a:lnTo>
                  <a:lnTo>
                    <a:pt x="248031" y="249656"/>
                  </a:lnTo>
                  <a:lnTo>
                    <a:pt x="255092" y="245389"/>
                  </a:lnTo>
                  <a:close/>
                </a:path>
                <a:path w="5641340" h="250190">
                  <a:moveTo>
                    <a:pt x="284810" y="227457"/>
                  </a:moveTo>
                  <a:lnTo>
                    <a:pt x="280098" y="224624"/>
                  </a:lnTo>
                  <a:lnTo>
                    <a:pt x="265239" y="233578"/>
                  </a:lnTo>
                  <a:lnTo>
                    <a:pt x="269951" y="236423"/>
                  </a:lnTo>
                  <a:lnTo>
                    <a:pt x="284810" y="227457"/>
                  </a:lnTo>
                  <a:close/>
                </a:path>
                <a:path w="5641340" h="250190">
                  <a:moveTo>
                    <a:pt x="314515" y="209537"/>
                  </a:moveTo>
                  <a:lnTo>
                    <a:pt x="309803" y="206692"/>
                  </a:lnTo>
                  <a:lnTo>
                    <a:pt x="294957" y="215658"/>
                  </a:lnTo>
                  <a:lnTo>
                    <a:pt x="299656" y="218503"/>
                  </a:lnTo>
                  <a:lnTo>
                    <a:pt x="314515" y="209537"/>
                  </a:lnTo>
                  <a:close/>
                </a:path>
                <a:path w="5641340" h="250190">
                  <a:moveTo>
                    <a:pt x="343496" y="197739"/>
                  </a:moveTo>
                  <a:lnTo>
                    <a:pt x="336435" y="193471"/>
                  </a:lnTo>
                  <a:lnTo>
                    <a:pt x="334073" y="194894"/>
                  </a:lnTo>
                  <a:lnTo>
                    <a:pt x="331724" y="193471"/>
                  </a:lnTo>
                  <a:lnTo>
                    <a:pt x="324662" y="197739"/>
                  </a:lnTo>
                  <a:lnTo>
                    <a:pt x="329374" y="200571"/>
                  </a:lnTo>
                  <a:lnTo>
                    <a:pt x="334073" y="197739"/>
                  </a:lnTo>
                  <a:lnTo>
                    <a:pt x="338785" y="200571"/>
                  </a:lnTo>
                  <a:lnTo>
                    <a:pt x="343496" y="197739"/>
                  </a:lnTo>
                  <a:close/>
                </a:path>
                <a:path w="5641340" h="250190">
                  <a:moveTo>
                    <a:pt x="373214" y="215658"/>
                  </a:moveTo>
                  <a:lnTo>
                    <a:pt x="358355" y="206692"/>
                  </a:lnTo>
                  <a:lnTo>
                    <a:pt x="353656" y="209537"/>
                  </a:lnTo>
                  <a:lnTo>
                    <a:pt x="368503" y="218503"/>
                  </a:lnTo>
                  <a:lnTo>
                    <a:pt x="373214" y="215658"/>
                  </a:lnTo>
                  <a:close/>
                </a:path>
                <a:path w="5641340" h="250190">
                  <a:moveTo>
                    <a:pt x="402932" y="233591"/>
                  </a:moveTo>
                  <a:lnTo>
                    <a:pt x="388073" y="224624"/>
                  </a:lnTo>
                  <a:lnTo>
                    <a:pt x="383362" y="227457"/>
                  </a:lnTo>
                  <a:lnTo>
                    <a:pt x="398221" y="236423"/>
                  </a:lnTo>
                  <a:lnTo>
                    <a:pt x="402932" y="233591"/>
                  </a:lnTo>
                  <a:close/>
                </a:path>
                <a:path w="5641340" h="250190">
                  <a:moveTo>
                    <a:pt x="431914" y="245389"/>
                  </a:moveTo>
                  <a:lnTo>
                    <a:pt x="427202" y="242557"/>
                  </a:lnTo>
                  <a:lnTo>
                    <a:pt x="422490" y="245402"/>
                  </a:lnTo>
                  <a:lnTo>
                    <a:pt x="417791" y="242557"/>
                  </a:lnTo>
                  <a:lnTo>
                    <a:pt x="413080" y="245389"/>
                  </a:lnTo>
                  <a:lnTo>
                    <a:pt x="420141" y="249656"/>
                  </a:lnTo>
                  <a:lnTo>
                    <a:pt x="422490" y="248234"/>
                  </a:lnTo>
                  <a:lnTo>
                    <a:pt x="424853" y="249656"/>
                  </a:lnTo>
                  <a:lnTo>
                    <a:pt x="431914" y="245389"/>
                  </a:lnTo>
                  <a:close/>
                </a:path>
                <a:path w="5641340" h="250190">
                  <a:moveTo>
                    <a:pt x="461632" y="227457"/>
                  </a:moveTo>
                  <a:lnTo>
                    <a:pt x="456920" y="224624"/>
                  </a:lnTo>
                  <a:lnTo>
                    <a:pt x="442061" y="233578"/>
                  </a:lnTo>
                  <a:lnTo>
                    <a:pt x="446773" y="236423"/>
                  </a:lnTo>
                  <a:lnTo>
                    <a:pt x="461632" y="227457"/>
                  </a:lnTo>
                  <a:close/>
                </a:path>
                <a:path w="5641340" h="250190">
                  <a:moveTo>
                    <a:pt x="491350" y="209537"/>
                  </a:moveTo>
                  <a:lnTo>
                    <a:pt x="486625" y="206692"/>
                  </a:lnTo>
                  <a:lnTo>
                    <a:pt x="471779" y="215658"/>
                  </a:lnTo>
                  <a:lnTo>
                    <a:pt x="476478" y="218503"/>
                  </a:lnTo>
                  <a:lnTo>
                    <a:pt x="491350" y="209537"/>
                  </a:lnTo>
                  <a:close/>
                </a:path>
                <a:path w="5641340" h="250190">
                  <a:moveTo>
                    <a:pt x="520319" y="197739"/>
                  </a:moveTo>
                  <a:lnTo>
                    <a:pt x="513257" y="193471"/>
                  </a:lnTo>
                  <a:lnTo>
                    <a:pt x="510895" y="194894"/>
                  </a:lnTo>
                  <a:lnTo>
                    <a:pt x="508546" y="193471"/>
                  </a:lnTo>
                  <a:lnTo>
                    <a:pt x="501497" y="197739"/>
                  </a:lnTo>
                  <a:lnTo>
                    <a:pt x="506196" y="200571"/>
                  </a:lnTo>
                  <a:lnTo>
                    <a:pt x="510895" y="197739"/>
                  </a:lnTo>
                  <a:lnTo>
                    <a:pt x="515607" y="200571"/>
                  </a:lnTo>
                  <a:lnTo>
                    <a:pt x="520319" y="197739"/>
                  </a:lnTo>
                  <a:close/>
                </a:path>
                <a:path w="5641340" h="250190">
                  <a:moveTo>
                    <a:pt x="550037" y="215658"/>
                  </a:moveTo>
                  <a:lnTo>
                    <a:pt x="535190" y="206692"/>
                  </a:lnTo>
                  <a:lnTo>
                    <a:pt x="530466" y="209537"/>
                  </a:lnTo>
                  <a:lnTo>
                    <a:pt x="545325" y="218503"/>
                  </a:lnTo>
                  <a:lnTo>
                    <a:pt x="550037" y="215658"/>
                  </a:lnTo>
                  <a:close/>
                </a:path>
                <a:path w="5641340" h="250190">
                  <a:moveTo>
                    <a:pt x="579755" y="233578"/>
                  </a:moveTo>
                  <a:lnTo>
                    <a:pt x="564883" y="224624"/>
                  </a:lnTo>
                  <a:lnTo>
                    <a:pt x="560184" y="227457"/>
                  </a:lnTo>
                  <a:lnTo>
                    <a:pt x="575043" y="236423"/>
                  </a:lnTo>
                  <a:lnTo>
                    <a:pt x="579755" y="233578"/>
                  </a:lnTo>
                  <a:close/>
                </a:path>
                <a:path w="5641340" h="250190">
                  <a:moveTo>
                    <a:pt x="601675" y="246811"/>
                  </a:moveTo>
                  <a:lnTo>
                    <a:pt x="594614" y="242557"/>
                  </a:lnTo>
                  <a:lnTo>
                    <a:pt x="589902" y="245389"/>
                  </a:lnTo>
                  <a:lnTo>
                    <a:pt x="596963" y="249656"/>
                  </a:lnTo>
                  <a:lnTo>
                    <a:pt x="601675" y="246811"/>
                  </a:lnTo>
                  <a:close/>
                </a:path>
                <a:path w="5641340" h="250190">
                  <a:moveTo>
                    <a:pt x="4145178" y="51917"/>
                  </a:moveTo>
                  <a:lnTo>
                    <a:pt x="4140466" y="49072"/>
                  </a:lnTo>
                  <a:lnTo>
                    <a:pt x="4133405" y="53340"/>
                  </a:lnTo>
                  <a:lnTo>
                    <a:pt x="4138117" y="56172"/>
                  </a:lnTo>
                  <a:lnTo>
                    <a:pt x="4145178" y="51917"/>
                  </a:lnTo>
                  <a:close/>
                </a:path>
                <a:path w="5641340" h="250190">
                  <a:moveTo>
                    <a:pt x="4174883" y="33997"/>
                  </a:moveTo>
                  <a:lnTo>
                    <a:pt x="4170184" y="31140"/>
                  </a:lnTo>
                  <a:lnTo>
                    <a:pt x="4155313" y="40106"/>
                  </a:lnTo>
                  <a:lnTo>
                    <a:pt x="4160024" y="42951"/>
                  </a:lnTo>
                  <a:lnTo>
                    <a:pt x="4174883" y="33997"/>
                  </a:lnTo>
                  <a:close/>
                </a:path>
                <a:path w="5641340" h="250190">
                  <a:moveTo>
                    <a:pt x="4204601" y="16065"/>
                  </a:moveTo>
                  <a:lnTo>
                    <a:pt x="4199890" y="13220"/>
                  </a:lnTo>
                  <a:lnTo>
                    <a:pt x="4185043" y="22186"/>
                  </a:lnTo>
                  <a:lnTo>
                    <a:pt x="4189730" y="25031"/>
                  </a:lnTo>
                  <a:lnTo>
                    <a:pt x="4204601" y="16065"/>
                  </a:lnTo>
                  <a:close/>
                </a:path>
                <a:path w="5641340" h="250190">
                  <a:moveTo>
                    <a:pt x="4233570" y="4254"/>
                  </a:moveTo>
                  <a:lnTo>
                    <a:pt x="4226522" y="0"/>
                  </a:lnTo>
                  <a:lnTo>
                    <a:pt x="4224159" y="1422"/>
                  </a:lnTo>
                  <a:lnTo>
                    <a:pt x="4221810" y="0"/>
                  </a:lnTo>
                  <a:lnTo>
                    <a:pt x="4214736" y="4254"/>
                  </a:lnTo>
                  <a:lnTo>
                    <a:pt x="4219448" y="7099"/>
                  </a:lnTo>
                  <a:lnTo>
                    <a:pt x="4224159" y="4267"/>
                  </a:lnTo>
                  <a:lnTo>
                    <a:pt x="4228871" y="7099"/>
                  </a:lnTo>
                  <a:lnTo>
                    <a:pt x="4233570" y="4254"/>
                  </a:lnTo>
                  <a:close/>
                </a:path>
                <a:path w="5641340" h="250190">
                  <a:moveTo>
                    <a:pt x="4263288" y="22186"/>
                  </a:moveTo>
                  <a:lnTo>
                    <a:pt x="4248442" y="13220"/>
                  </a:lnTo>
                  <a:lnTo>
                    <a:pt x="4243730" y="16065"/>
                  </a:lnTo>
                  <a:lnTo>
                    <a:pt x="4258576" y="25031"/>
                  </a:lnTo>
                  <a:lnTo>
                    <a:pt x="4263288" y="22186"/>
                  </a:lnTo>
                  <a:close/>
                </a:path>
                <a:path w="5641340" h="250190">
                  <a:moveTo>
                    <a:pt x="4293006" y="40106"/>
                  </a:moveTo>
                  <a:lnTo>
                    <a:pt x="4278147" y="31140"/>
                  </a:lnTo>
                  <a:lnTo>
                    <a:pt x="4273435" y="33997"/>
                  </a:lnTo>
                  <a:lnTo>
                    <a:pt x="4288294" y="42951"/>
                  </a:lnTo>
                  <a:lnTo>
                    <a:pt x="4293006" y="40106"/>
                  </a:lnTo>
                  <a:close/>
                </a:path>
                <a:path w="5641340" h="250190">
                  <a:moveTo>
                    <a:pt x="4321988" y="51917"/>
                  </a:moveTo>
                  <a:lnTo>
                    <a:pt x="4317276" y="49072"/>
                  </a:lnTo>
                  <a:lnTo>
                    <a:pt x="4312564" y="51917"/>
                  </a:lnTo>
                  <a:lnTo>
                    <a:pt x="4307865" y="49072"/>
                  </a:lnTo>
                  <a:lnTo>
                    <a:pt x="4303153" y="51917"/>
                  </a:lnTo>
                  <a:lnTo>
                    <a:pt x="4310215" y="56172"/>
                  </a:lnTo>
                  <a:lnTo>
                    <a:pt x="4312564" y="54762"/>
                  </a:lnTo>
                  <a:lnTo>
                    <a:pt x="4314926" y="56172"/>
                  </a:lnTo>
                  <a:lnTo>
                    <a:pt x="4321988" y="51917"/>
                  </a:lnTo>
                  <a:close/>
                </a:path>
                <a:path w="5641340" h="250190">
                  <a:moveTo>
                    <a:pt x="4351706" y="33997"/>
                  </a:moveTo>
                  <a:lnTo>
                    <a:pt x="4346981" y="31140"/>
                  </a:lnTo>
                  <a:lnTo>
                    <a:pt x="4332135" y="40106"/>
                  </a:lnTo>
                  <a:lnTo>
                    <a:pt x="4336847" y="42951"/>
                  </a:lnTo>
                  <a:lnTo>
                    <a:pt x="4351706" y="33997"/>
                  </a:lnTo>
                  <a:close/>
                </a:path>
                <a:path w="5641340" h="250190">
                  <a:moveTo>
                    <a:pt x="4381424" y="16065"/>
                  </a:moveTo>
                  <a:lnTo>
                    <a:pt x="4376699" y="13220"/>
                  </a:lnTo>
                  <a:lnTo>
                    <a:pt x="4361840" y="22186"/>
                  </a:lnTo>
                  <a:lnTo>
                    <a:pt x="4366552" y="25031"/>
                  </a:lnTo>
                  <a:lnTo>
                    <a:pt x="4381424" y="16065"/>
                  </a:lnTo>
                  <a:close/>
                </a:path>
                <a:path w="5641340" h="250190">
                  <a:moveTo>
                    <a:pt x="4410392" y="4254"/>
                  </a:moveTo>
                  <a:lnTo>
                    <a:pt x="4403331" y="0"/>
                  </a:lnTo>
                  <a:lnTo>
                    <a:pt x="4400982" y="1422"/>
                  </a:lnTo>
                  <a:lnTo>
                    <a:pt x="4398632" y="0"/>
                  </a:lnTo>
                  <a:lnTo>
                    <a:pt x="4391558" y="4254"/>
                  </a:lnTo>
                  <a:lnTo>
                    <a:pt x="4396270" y="7099"/>
                  </a:lnTo>
                  <a:lnTo>
                    <a:pt x="4400969" y="4267"/>
                  </a:lnTo>
                  <a:lnTo>
                    <a:pt x="4405681" y="7099"/>
                  </a:lnTo>
                  <a:lnTo>
                    <a:pt x="4410392" y="4254"/>
                  </a:lnTo>
                  <a:close/>
                </a:path>
                <a:path w="5641340" h="250190">
                  <a:moveTo>
                    <a:pt x="4440110" y="22186"/>
                  </a:moveTo>
                  <a:lnTo>
                    <a:pt x="4425264" y="13220"/>
                  </a:lnTo>
                  <a:lnTo>
                    <a:pt x="4420552" y="16065"/>
                  </a:lnTo>
                  <a:lnTo>
                    <a:pt x="4435399" y="25031"/>
                  </a:lnTo>
                  <a:lnTo>
                    <a:pt x="4440110" y="22186"/>
                  </a:lnTo>
                  <a:close/>
                </a:path>
                <a:path w="5641340" h="250190">
                  <a:moveTo>
                    <a:pt x="4469828" y="40106"/>
                  </a:moveTo>
                  <a:lnTo>
                    <a:pt x="4454969" y="31140"/>
                  </a:lnTo>
                  <a:lnTo>
                    <a:pt x="4450258" y="33997"/>
                  </a:lnTo>
                  <a:lnTo>
                    <a:pt x="4465117" y="42951"/>
                  </a:lnTo>
                  <a:lnTo>
                    <a:pt x="4469828" y="40106"/>
                  </a:lnTo>
                  <a:close/>
                </a:path>
                <a:path w="5641340" h="250190">
                  <a:moveTo>
                    <a:pt x="4498810" y="51917"/>
                  </a:moveTo>
                  <a:lnTo>
                    <a:pt x="4494098" y="49072"/>
                  </a:lnTo>
                  <a:lnTo>
                    <a:pt x="4489386" y="51917"/>
                  </a:lnTo>
                  <a:lnTo>
                    <a:pt x="4484687" y="49072"/>
                  </a:lnTo>
                  <a:lnTo>
                    <a:pt x="4479976" y="51917"/>
                  </a:lnTo>
                  <a:lnTo>
                    <a:pt x="4487037" y="56172"/>
                  </a:lnTo>
                  <a:lnTo>
                    <a:pt x="4489386" y="54762"/>
                  </a:lnTo>
                  <a:lnTo>
                    <a:pt x="4491748" y="56172"/>
                  </a:lnTo>
                  <a:lnTo>
                    <a:pt x="4498810" y="51917"/>
                  </a:lnTo>
                  <a:close/>
                </a:path>
                <a:path w="5641340" h="250190">
                  <a:moveTo>
                    <a:pt x="4528515" y="33997"/>
                  </a:moveTo>
                  <a:lnTo>
                    <a:pt x="4523803" y="31140"/>
                  </a:lnTo>
                  <a:lnTo>
                    <a:pt x="4508957" y="40106"/>
                  </a:lnTo>
                  <a:lnTo>
                    <a:pt x="4513669" y="42951"/>
                  </a:lnTo>
                  <a:lnTo>
                    <a:pt x="4528515" y="33997"/>
                  </a:lnTo>
                  <a:close/>
                </a:path>
                <a:path w="5641340" h="250190">
                  <a:moveTo>
                    <a:pt x="4558233" y="16065"/>
                  </a:moveTo>
                  <a:lnTo>
                    <a:pt x="4553521" y="13220"/>
                  </a:lnTo>
                  <a:lnTo>
                    <a:pt x="4538662" y="22186"/>
                  </a:lnTo>
                  <a:lnTo>
                    <a:pt x="4543374" y="25031"/>
                  </a:lnTo>
                  <a:lnTo>
                    <a:pt x="4558233" y="16065"/>
                  </a:lnTo>
                  <a:close/>
                </a:path>
                <a:path w="5641340" h="250190">
                  <a:moveTo>
                    <a:pt x="4587214" y="4254"/>
                  </a:moveTo>
                  <a:lnTo>
                    <a:pt x="4580153" y="0"/>
                  </a:lnTo>
                  <a:lnTo>
                    <a:pt x="4577804" y="1422"/>
                  </a:lnTo>
                  <a:lnTo>
                    <a:pt x="4575454" y="0"/>
                  </a:lnTo>
                  <a:lnTo>
                    <a:pt x="4568380" y="4254"/>
                  </a:lnTo>
                  <a:lnTo>
                    <a:pt x="4573092" y="7099"/>
                  </a:lnTo>
                  <a:lnTo>
                    <a:pt x="4577791" y="4267"/>
                  </a:lnTo>
                  <a:lnTo>
                    <a:pt x="4582503" y="7099"/>
                  </a:lnTo>
                  <a:lnTo>
                    <a:pt x="4587214" y="4254"/>
                  </a:lnTo>
                  <a:close/>
                </a:path>
                <a:path w="5641340" h="250190">
                  <a:moveTo>
                    <a:pt x="4616932" y="22186"/>
                  </a:moveTo>
                  <a:lnTo>
                    <a:pt x="4602086" y="13220"/>
                  </a:lnTo>
                  <a:lnTo>
                    <a:pt x="4597374" y="16065"/>
                  </a:lnTo>
                  <a:lnTo>
                    <a:pt x="4612221" y="25031"/>
                  </a:lnTo>
                  <a:lnTo>
                    <a:pt x="4616932" y="22186"/>
                  </a:lnTo>
                  <a:close/>
                </a:path>
                <a:path w="5641340" h="250190">
                  <a:moveTo>
                    <a:pt x="4646638" y="40106"/>
                  </a:moveTo>
                  <a:lnTo>
                    <a:pt x="4631791" y="31140"/>
                  </a:lnTo>
                  <a:lnTo>
                    <a:pt x="4627080" y="33997"/>
                  </a:lnTo>
                  <a:lnTo>
                    <a:pt x="4641939" y="42951"/>
                  </a:lnTo>
                  <a:lnTo>
                    <a:pt x="4646638" y="40106"/>
                  </a:lnTo>
                  <a:close/>
                </a:path>
                <a:path w="5641340" h="250190">
                  <a:moveTo>
                    <a:pt x="4675632" y="51917"/>
                  </a:moveTo>
                  <a:lnTo>
                    <a:pt x="4670920" y="49072"/>
                  </a:lnTo>
                  <a:lnTo>
                    <a:pt x="4666208" y="51917"/>
                  </a:lnTo>
                  <a:lnTo>
                    <a:pt x="4661497" y="49072"/>
                  </a:lnTo>
                  <a:lnTo>
                    <a:pt x="4656798" y="51917"/>
                  </a:lnTo>
                  <a:lnTo>
                    <a:pt x="4663859" y="56172"/>
                  </a:lnTo>
                  <a:lnTo>
                    <a:pt x="4666208" y="54762"/>
                  </a:lnTo>
                  <a:lnTo>
                    <a:pt x="4668571" y="56172"/>
                  </a:lnTo>
                  <a:lnTo>
                    <a:pt x="4675632" y="51917"/>
                  </a:lnTo>
                  <a:close/>
                </a:path>
                <a:path w="5641340" h="250190">
                  <a:moveTo>
                    <a:pt x="4705337" y="33997"/>
                  </a:moveTo>
                  <a:lnTo>
                    <a:pt x="4700625" y="31140"/>
                  </a:lnTo>
                  <a:lnTo>
                    <a:pt x="4685779" y="40106"/>
                  </a:lnTo>
                  <a:lnTo>
                    <a:pt x="4690491" y="42951"/>
                  </a:lnTo>
                  <a:lnTo>
                    <a:pt x="4705337" y="33997"/>
                  </a:lnTo>
                  <a:close/>
                </a:path>
                <a:path w="5641340" h="250190">
                  <a:moveTo>
                    <a:pt x="4735055" y="16065"/>
                  </a:moveTo>
                  <a:lnTo>
                    <a:pt x="4730343" y="13220"/>
                  </a:lnTo>
                  <a:lnTo>
                    <a:pt x="4715484" y="22186"/>
                  </a:lnTo>
                  <a:lnTo>
                    <a:pt x="4720196" y="25031"/>
                  </a:lnTo>
                  <a:lnTo>
                    <a:pt x="4735055" y="16065"/>
                  </a:lnTo>
                  <a:close/>
                </a:path>
                <a:path w="5641340" h="250190">
                  <a:moveTo>
                    <a:pt x="4764036" y="4254"/>
                  </a:moveTo>
                  <a:lnTo>
                    <a:pt x="4756975" y="0"/>
                  </a:lnTo>
                  <a:lnTo>
                    <a:pt x="4754613" y="1422"/>
                  </a:lnTo>
                  <a:lnTo>
                    <a:pt x="4752264" y="0"/>
                  </a:lnTo>
                  <a:lnTo>
                    <a:pt x="4745215" y="4254"/>
                  </a:lnTo>
                  <a:lnTo>
                    <a:pt x="4749914" y="7099"/>
                  </a:lnTo>
                  <a:lnTo>
                    <a:pt x="4754613" y="4267"/>
                  </a:lnTo>
                  <a:lnTo>
                    <a:pt x="4759325" y="7099"/>
                  </a:lnTo>
                  <a:lnTo>
                    <a:pt x="4764036" y="4254"/>
                  </a:lnTo>
                  <a:close/>
                </a:path>
                <a:path w="5641340" h="250190">
                  <a:moveTo>
                    <a:pt x="4793754" y="22186"/>
                  </a:moveTo>
                  <a:lnTo>
                    <a:pt x="4778908" y="13220"/>
                  </a:lnTo>
                  <a:lnTo>
                    <a:pt x="4774196" y="16065"/>
                  </a:lnTo>
                  <a:lnTo>
                    <a:pt x="4789043" y="25031"/>
                  </a:lnTo>
                  <a:lnTo>
                    <a:pt x="4793754" y="22186"/>
                  </a:lnTo>
                  <a:close/>
                </a:path>
                <a:path w="5641340" h="250190">
                  <a:moveTo>
                    <a:pt x="4823460" y="40106"/>
                  </a:moveTo>
                  <a:lnTo>
                    <a:pt x="4808613" y="31140"/>
                  </a:lnTo>
                  <a:lnTo>
                    <a:pt x="4803902" y="33997"/>
                  </a:lnTo>
                  <a:lnTo>
                    <a:pt x="4818761" y="42951"/>
                  </a:lnTo>
                  <a:lnTo>
                    <a:pt x="4823460" y="40106"/>
                  </a:lnTo>
                  <a:close/>
                </a:path>
                <a:path w="5641340" h="250190">
                  <a:moveTo>
                    <a:pt x="4852441" y="51917"/>
                  </a:moveTo>
                  <a:lnTo>
                    <a:pt x="4847742" y="49072"/>
                  </a:lnTo>
                  <a:lnTo>
                    <a:pt x="4843030" y="51917"/>
                  </a:lnTo>
                  <a:lnTo>
                    <a:pt x="4838319" y="49072"/>
                  </a:lnTo>
                  <a:lnTo>
                    <a:pt x="4833620" y="51917"/>
                  </a:lnTo>
                  <a:lnTo>
                    <a:pt x="4840681" y="56172"/>
                  </a:lnTo>
                  <a:lnTo>
                    <a:pt x="4843030" y="54762"/>
                  </a:lnTo>
                  <a:lnTo>
                    <a:pt x="4845393" y="56172"/>
                  </a:lnTo>
                  <a:lnTo>
                    <a:pt x="4852441" y="51917"/>
                  </a:lnTo>
                  <a:close/>
                </a:path>
                <a:path w="5641340" h="250190">
                  <a:moveTo>
                    <a:pt x="4882159" y="33997"/>
                  </a:moveTo>
                  <a:lnTo>
                    <a:pt x="4877447" y="31140"/>
                  </a:lnTo>
                  <a:lnTo>
                    <a:pt x="4862601" y="40106"/>
                  </a:lnTo>
                  <a:lnTo>
                    <a:pt x="4867300" y="42951"/>
                  </a:lnTo>
                  <a:lnTo>
                    <a:pt x="4882159" y="33997"/>
                  </a:lnTo>
                  <a:close/>
                </a:path>
                <a:path w="5641340" h="250190">
                  <a:moveTo>
                    <a:pt x="4911864" y="16065"/>
                  </a:moveTo>
                  <a:lnTo>
                    <a:pt x="4907165" y="13220"/>
                  </a:lnTo>
                  <a:lnTo>
                    <a:pt x="4892306" y="22186"/>
                  </a:lnTo>
                  <a:lnTo>
                    <a:pt x="4897018" y="25031"/>
                  </a:lnTo>
                  <a:lnTo>
                    <a:pt x="4911864" y="16065"/>
                  </a:lnTo>
                  <a:close/>
                </a:path>
                <a:path w="5641340" h="250190">
                  <a:moveTo>
                    <a:pt x="4940859" y="4254"/>
                  </a:moveTo>
                  <a:lnTo>
                    <a:pt x="4933797" y="0"/>
                  </a:lnTo>
                  <a:lnTo>
                    <a:pt x="4931435" y="1422"/>
                  </a:lnTo>
                  <a:lnTo>
                    <a:pt x="4929086" y="0"/>
                  </a:lnTo>
                  <a:lnTo>
                    <a:pt x="4922037" y="4254"/>
                  </a:lnTo>
                  <a:lnTo>
                    <a:pt x="4926736" y="7099"/>
                  </a:lnTo>
                  <a:lnTo>
                    <a:pt x="4931435" y="4267"/>
                  </a:lnTo>
                  <a:lnTo>
                    <a:pt x="4936147" y="7099"/>
                  </a:lnTo>
                  <a:lnTo>
                    <a:pt x="4940859" y="4254"/>
                  </a:lnTo>
                  <a:close/>
                </a:path>
                <a:path w="5641340" h="250190">
                  <a:moveTo>
                    <a:pt x="4970577" y="22186"/>
                  </a:moveTo>
                  <a:lnTo>
                    <a:pt x="4955718" y="13220"/>
                  </a:lnTo>
                  <a:lnTo>
                    <a:pt x="4951019" y="16065"/>
                  </a:lnTo>
                  <a:lnTo>
                    <a:pt x="4965878" y="25031"/>
                  </a:lnTo>
                  <a:lnTo>
                    <a:pt x="4970577" y="22186"/>
                  </a:lnTo>
                  <a:close/>
                </a:path>
                <a:path w="5641340" h="250190">
                  <a:moveTo>
                    <a:pt x="5000295" y="40106"/>
                  </a:moveTo>
                  <a:lnTo>
                    <a:pt x="4985436" y="31140"/>
                  </a:lnTo>
                  <a:lnTo>
                    <a:pt x="4980737" y="33997"/>
                  </a:lnTo>
                  <a:lnTo>
                    <a:pt x="4995583" y="42951"/>
                  </a:lnTo>
                  <a:lnTo>
                    <a:pt x="5000295" y="40106"/>
                  </a:lnTo>
                  <a:close/>
                </a:path>
                <a:path w="5641340" h="250190">
                  <a:moveTo>
                    <a:pt x="5029276" y="51917"/>
                  </a:moveTo>
                  <a:lnTo>
                    <a:pt x="5024564" y="49072"/>
                  </a:lnTo>
                  <a:lnTo>
                    <a:pt x="5019853" y="51917"/>
                  </a:lnTo>
                  <a:lnTo>
                    <a:pt x="5015154" y="49072"/>
                  </a:lnTo>
                  <a:lnTo>
                    <a:pt x="5010455" y="51917"/>
                  </a:lnTo>
                  <a:lnTo>
                    <a:pt x="5017503" y="56172"/>
                  </a:lnTo>
                  <a:lnTo>
                    <a:pt x="5019853" y="54762"/>
                  </a:lnTo>
                  <a:lnTo>
                    <a:pt x="5022215" y="56172"/>
                  </a:lnTo>
                  <a:lnTo>
                    <a:pt x="5029276" y="51917"/>
                  </a:lnTo>
                  <a:close/>
                </a:path>
                <a:path w="5641340" h="250190">
                  <a:moveTo>
                    <a:pt x="5058981" y="33997"/>
                  </a:moveTo>
                  <a:lnTo>
                    <a:pt x="5054282" y="31140"/>
                  </a:lnTo>
                  <a:lnTo>
                    <a:pt x="5039423" y="40106"/>
                  </a:lnTo>
                  <a:lnTo>
                    <a:pt x="5044135" y="42951"/>
                  </a:lnTo>
                  <a:lnTo>
                    <a:pt x="5058981" y="33997"/>
                  </a:lnTo>
                  <a:close/>
                </a:path>
                <a:path w="5641340" h="250190">
                  <a:moveTo>
                    <a:pt x="5088699" y="16065"/>
                  </a:moveTo>
                  <a:lnTo>
                    <a:pt x="5084000" y="13220"/>
                  </a:lnTo>
                  <a:lnTo>
                    <a:pt x="5069141" y="22186"/>
                  </a:lnTo>
                  <a:lnTo>
                    <a:pt x="5073840" y="25031"/>
                  </a:lnTo>
                  <a:lnTo>
                    <a:pt x="5088699" y="16065"/>
                  </a:lnTo>
                  <a:close/>
                </a:path>
                <a:path w="5641340" h="250190">
                  <a:moveTo>
                    <a:pt x="5117681" y="4254"/>
                  </a:moveTo>
                  <a:lnTo>
                    <a:pt x="5110632" y="0"/>
                  </a:lnTo>
                  <a:lnTo>
                    <a:pt x="5108270" y="1422"/>
                  </a:lnTo>
                  <a:lnTo>
                    <a:pt x="5105920" y="0"/>
                  </a:lnTo>
                  <a:lnTo>
                    <a:pt x="5098859" y="4254"/>
                  </a:lnTo>
                  <a:lnTo>
                    <a:pt x="5103571" y="7099"/>
                  </a:lnTo>
                  <a:lnTo>
                    <a:pt x="5108270" y="4267"/>
                  </a:lnTo>
                  <a:lnTo>
                    <a:pt x="5112982" y="7099"/>
                  </a:lnTo>
                  <a:lnTo>
                    <a:pt x="5117681" y="4254"/>
                  </a:lnTo>
                  <a:close/>
                </a:path>
                <a:path w="5641340" h="250190">
                  <a:moveTo>
                    <a:pt x="5147411" y="22186"/>
                  </a:moveTo>
                  <a:lnTo>
                    <a:pt x="5132552" y="13220"/>
                  </a:lnTo>
                  <a:lnTo>
                    <a:pt x="5127841" y="16065"/>
                  </a:lnTo>
                  <a:lnTo>
                    <a:pt x="5142700" y="25031"/>
                  </a:lnTo>
                  <a:lnTo>
                    <a:pt x="5147411" y="22186"/>
                  </a:lnTo>
                  <a:close/>
                </a:path>
                <a:path w="5641340" h="250190">
                  <a:moveTo>
                    <a:pt x="5177117" y="40106"/>
                  </a:moveTo>
                  <a:lnTo>
                    <a:pt x="5162270" y="31140"/>
                  </a:lnTo>
                  <a:lnTo>
                    <a:pt x="5157559" y="33997"/>
                  </a:lnTo>
                  <a:lnTo>
                    <a:pt x="5172405" y="42951"/>
                  </a:lnTo>
                  <a:lnTo>
                    <a:pt x="5177117" y="40106"/>
                  </a:lnTo>
                  <a:close/>
                </a:path>
                <a:path w="5641340" h="250190">
                  <a:moveTo>
                    <a:pt x="5206098" y="51917"/>
                  </a:moveTo>
                  <a:lnTo>
                    <a:pt x="5201399" y="49072"/>
                  </a:lnTo>
                  <a:lnTo>
                    <a:pt x="5196675" y="51917"/>
                  </a:lnTo>
                  <a:lnTo>
                    <a:pt x="5191976" y="49072"/>
                  </a:lnTo>
                  <a:lnTo>
                    <a:pt x="5187264" y="51917"/>
                  </a:lnTo>
                  <a:lnTo>
                    <a:pt x="5194325" y="56172"/>
                  </a:lnTo>
                  <a:lnTo>
                    <a:pt x="5196675" y="54762"/>
                  </a:lnTo>
                  <a:lnTo>
                    <a:pt x="5199037" y="56172"/>
                  </a:lnTo>
                  <a:lnTo>
                    <a:pt x="5206098" y="51917"/>
                  </a:lnTo>
                  <a:close/>
                </a:path>
                <a:path w="5641340" h="250190">
                  <a:moveTo>
                    <a:pt x="5235816" y="33997"/>
                  </a:moveTo>
                  <a:lnTo>
                    <a:pt x="5231104" y="31140"/>
                  </a:lnTo>
                  <a:lnTo>
                    <a:pt x="5216245" y="40106"/>
                  </a:lnTo>
                  <a:lnTo>
                    <a:pt x="5220957" y="42951"/>
                  </a:lnTo>
                  <a:lnTo>
                    <a:pt x="5235816" y="33997"/>
                  </a:lnTo>
                  <a:close/>
                </a:path>
                <a:path w="5641340" h="250190">
                  <a:moveTo>
                    <a:pt x="5265521" y="16065"/>
                  </a:moveTo>
                  <a:lnTo>
                    <a:pt x="5260810" y="13220"/>
                  </a:lnTo>
                  <a:lnTo>
                    <a:pt x="5245963" y="22186"/>
                  </a:lnTo>
                  <a:lnTo>
                    <a:pt x="5250675" y="25031"/>
                  </a:lnTo>
                  <a:lnTo>
                    <a:pt x="5265521" y="16065"/>
                  </a:lnTo>
                  <a:close/>
                </a:path>
                <a:path w="5641340" h="250190">
                  <a:moveTo>
                    <a:pt x="5294503" y="4254"/>
                  </a:moveTo>
                  <a:lnTo>
                    <a:pt x="5287442" y="0"/>
                  </a:lnTo>
                  <a:lnTo>
                    <a:pt x="5285092" y="1422"/>
                  </a:lnTo>
                  <a:lnTo>
                    <a:pt x="5282743" y="0"/>
                  </a:lnTo>
                  <a:lnTo>
                    <a:pt x="5275681" y="4254"/>
                  </a:lnTo>
                  <a:lnTo>
                    <a:pt x="5280393" y="7099"/>
                  </a:lnTo>
                  <a:lnTo>
                    <a:pt x="5285092" y="4267"/>
                  </a:lnTo>
                  <a:lnTo>
                    <a:pt x="5289804" y="7099"/>
                  </a:lnTo>
                  <a:lnTo>
                    <a:pt x="5294503" y="4254"/>
                  </a:lnTo>
                  <a:close/>
                </a:path>
                <a:path w="5641340" h="250190">
                  <a:moveTo>
                    <a:pt x="5324233" y="22186"/>
                  </a:moveTo>
                  <a:lnTo>
                    <a:pt x="5309362" y="13220"/>
                  </a:lnTo>
                  <a:lnTo>
                    <a:pt x="5304675" y="16065"/>
                  </a:lnTo>
                  <a:lnTo>
                    <a:pt x="5319522" y="25031"/>
                  </a:lnTo>
                  <a:lnTo>
                    <a:pt x="5324233" y="22186"/>
                  </a:lnTo>
                  <a:close/>
                </a:path>
                <a:path w="5641340" h="250190">
                  <a:moveTo>
                    <a:pt x="5353939" y="40106"/>
                  </a:moveTo>
                  <a:lnTo>
                    <a:pt x="5339080" y="31140"/>
                  </a:lnTo>
                  <a:lnTo>
                    <a:pt x="5334368" y="33997"/>
                  </a:lnTo>
                  <a:lnTo>
                    <a:pt x="5349227" y="42951"/>
                  </a:lnTo>
                  <a:lnTo>
                    <a:pt x="5353939" y="40106"/>
                  </a:lnTo>
                  <a:close/>
                </a:path>
                <a:path w="5641340" h="250190">
                  <a:moveTo>
                    <a:pt x="5382920" y="51917"/>
                  </a:moveTo>
                  <a:lnTo>
                    <a:pt x="5378208" y="49072"/>
                  </a:lnTo>
                  <a:lnTo>
                    <a:pt x="5373497" y="51917"/>
                  </a:lnTo>
                  <a:lnTo>
                    <a:pt x="5368798" y="49072"/>
                  </a:lnTo>
                  <a:lnTo>
                    <a:pt x="5364086" y="51917"/>
                  </a:lnTo>
                  <a:lnTo>
                    <a:pt x="5371147" y="56172"/>
                  </a:lnTo>
                  <a:lnTo>
                    <a:pt x="5373497" y="54762"/>
                  </a:lnTo>
                  <a:lnTo>
                    <a:pt x="5375859" y="56172"/>
                  </a:lnTo>
                  <a:lnTo>
                    <a:pt x="5382920" y="51917"/>
                  </a:lnTo>
                  <a:close/>
                </a:path>
                <a:path w="5641340" h="250190">
                  <a:moveTo>
                    <a:pt x="5412638" y="33997"/>
                  </a:moveTo>
                  <a:lnTo>
                    <a:pt x="5407926" y="31140"/>
                  </a:lnTo>
                  <a:lnTo>
                    <a:pt x="5393055" y="40106"/>
                  </a:lnTo>
                  <a:lnTo>
                    <a:pt x="5397779" y="42951"/>
                  </a:lnTo>
                  <a:lnTo>
                    <a:pt x="5412638" y="33997"/>
                  </a:lnTo>
                  <a:close/>
                </a:path>
                <a:path w="5641340" h="250190">
                  <a:moveTo>
                    <a:pt x="5442343" y="16065"/>
                  </a:moveTo>
                  <a:lnTo>
                    <a:pt x="5437632" y="13220"/>
                  </a:lnTo>
                  <a:lnTo>
                    <a:pt x="5422773" y="22186"/>
                  </a:lnTo>
                  <a:lnTo>
                    <a:pt x="5427497" y="25031"/>
                  </a:lnTo>
                  <a:lnTo>
                    <a:pt x="5442343" y="16065"/>
                  </a:lnTo>
                  <a:close/>
                </a:path>
                <a:path w="5641340" h="250190">
                  <a:moveTo>
                    <a:pt x="5471338" y="4254"/>
                  </a:moveTo>
                  <a:lnTo>
                    <a:pt x="5464264" y="0"/>
                  </a:lnTo>
                  <a:lnTo>
                    <a:pt x="5461914" y="1422"/>
                  </a:lnTo>
                  <a:lnTo>
                    <a:pt x="5459565" y="0"/>
                  </a:lnTo>
                  <a:lnTo>
                    <a:pt x="5452503" y="4254"/>
                  </a:lnTo>
                  <a:lnTo>
                    <a:pt x="5457215" y="7099"/>
                  </a:lnTo>
                  <a:lnTo>
                    <a:pt x="5461914" y="4267"/>
                  </a:lnTo>
                  <a:lnTo>
                    <a:pt x="5466626" y="7099"/>
                  </a:lnTo>
                  <a:lnTo>
                    <a:pt x="5471338" y="4254"/>
                  </a:lnTo>
                  <a:close/>
                </a:path>
                <a:path w="5641340" h="250190">
                  <a:moveTo>
                    <a:pt x="5501056" y="22186"/>
                  </a:moveTo>
                  <a:lnTo>
                    <a:pt x="5486184" y="13220"/>
                  </a:lnTo>
                  <a:lnTo>
                    <a:pt x="5481485" y="16065"/>
                  </a:lnTo>
                  <a:lnTo>
                    <a:pt x="5496344" y="25031"/>
                  </a:lnTo>
                  <a:lnTo>
                    <a:pt x="5501056" y="22186"/>
                  </a:lnTo>
                  <a:close/>
                </a:path>
                <a:path w="5641340" h="250190">
                  <a:moveTo>
                    <a:pt x="5530761" y="40106"/>
                  </a:moveTo>
                  <a:lnTo>
                    <a:pt x="5515915" y="31140"/>
                  </a:lnTo>
                  <a:lnTo>
                    <a:pt x="5511203" y="33997"/>
                  </a:lnTo>
                  <a:lnTo>
                    <a:pt x="5526049" y="42951"/>
                  </a:lnTo>
                  <a:lnTo>
                    <a:pt x="5530761" y="40106"/>
                  </a:lnTo>
                  <a:close/>
                </a:path>
                <a:path w="5641340" h="250190">
                  <a:moveTo>
                    <a:pt x="5559742" y="51917"/>
                  </a:moveTo>
                  <a:lnTo>
                    <a:pt x="5555031" y="49072"/>
                  </a:lnTo>
                  <a:lnTo>
                    <a:pt x="5550319" y="51917"/>
                  </a:lnTo>
                  <a:lnTo>
                    <a:pt x="5545620" y="49072"/>
                  </a:lnTo>
                  <a:lnTo>
                    <a:pt x="5540908" y="51917"/>
                  </a:lnTo>
                  <a:lnTo>
                    <a:pt x="5547969" y="56172"/>
                  </a:lnTo>
                  <a:lnTo>
                    <a:pt x="5550319" y="54762"/>
                  </a:lnTo>
                  <a:lnTo>
                    <a:pt x="5552681" y="56172"/>
                  </a:lnTo>
                  <a:lnTo>
                    <a:pt x="5559742" y="51917"/>
                  </a:lnTo>
                  <a:close/>
                </a:path>
                <a:path w="5641340" h="250190">
                  <a:moveTo>
                    <a:pt x="5589460" y="33997"/>
                  </a:moveTo>
                  <a:lnTo>
                    <a:pt x="5584749" y="31140"/>
                  </a:lnTo>
                  <a:lnTo>
                    <a:pt x="5569877" y="40106"/>
                  </a:lnTo>
                  <a:lnTo>
                    <a:pt x="5574589" y="42951"/>
                  </a:lnTo>
                  <a:lnTo>
                    <a:pt x="5589460" y="33997"/>
                  </a:lnTo>
                  <a:close/>
                </a:path>
                <a:path w="5641340" h="250190">
                  <a:moveTo>
                    <a:pt x="5619166" y="16065"/>
                  </a:moveTo>
                  <a:lnTo>
                    <a:pt x="5614454" y="13220"/>
                  </a:lnTo>
                  <a:lnTo>
                    <a:pt x="5599608" y="22186"/>
                  </a:lnTo>
                  <a:lnTo>
                    <a:pt x="5604319" y="25031"/>
                  </a:lnTo>
                  <a:lnTo>
                    <a:pt x="5619166" y="16065"/>
                  </a:lnTo>
                  <a:close/>
                </a:path>
                <a:path w="5641340" h="250190">
                  <a:moveTo>
                    <a:pt x="5641086" y="2844"/>
                  </a:moveTo>
                  <a:lnTo>
                    <a:pt x="5636387" y="0"/>
                  </a:lnTo>
                  <a:lnTo>
                    <a:pt x="5629326" y="4254"/>
                  </a:lnTo>
                  <a:lnTo>
                    <a:pt x="5634025" y="7099"/>
                  </a:lnTo>
                  <a:lnTo>
                    <a:pt x="564108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6950" y="6575907"/>
              <a:ext cx="2052320" cy="56515"/>
            </a:xfrm>
            <a:custGeom>
              <a:avLst/>
              <a:gdLst/>
              <a:ahLst/>
              <a:cxnLst/>
              <a:rect l="l" t="t" r="r" b="b"/>
              <a:pathLst>
                <a:path w="2052320" h="56515">
                  <a:moveTo>
                    <a:pt x="18834" y="51917"/>
                  </a:moveTo>
                  <a:lnTo>
                    <a:pt x="14122" y="49085"/>
                  </a:lnTo>
                  <a:lnTo>
                    <a:pt x="9410" y="51930"/>
                  </a:lnTo>
                  <a:lnTo>
                    <a:pt x="4711" y="49085"/>
                  </a:lnTo>
                  <a:lnTo>
                    <a:pt x="0" y="51917"/>
                  </a:lnTo>
                  <a:lnTo>
                    <a:pt x="7061" y="56184"/>
                  </a:lnTo>
                  <a:lnTo>
                    <a:pt x="9410" y="54762"/>
                  </a:lnTo>
                  <a:lnTo>
                    <a:pt x="11772" y="56184"/>
                  </a:lnTo>
                  <a:lnTo>
                    <a:pt x="18834" y="51917"/>
                  </a:lnTo>
                  <a:close/>
                </a:path>
                <a:path w="2052320" h="56515">
                  <a:moveTo>
                    <a:pt x="48539" y="33985"/>
                  </a:moveTo>
                  <a:lnTo>
                    <a:pt x="43840" y="31153"/>
                  </a:lnTo>
                  <a:lnTo>
                    <a:pt x="28981" y="40106"/>
                  </a:lnTo>
                  <a:lnTo>
                    <a:pt x="33693" y="42951"/>
                  </a:lnTo>
                  <a:lnTo>
                    <a:pt x="48539" y="33985"/>
                  </a:lnTo>
                  <a:close/>
                </a:path>
                <a:path w="2052320" h="56515">
                  <a:moveTo>
                    <a:pt x="78257" y="16065"/>
                  </a:moveTo>
                  <a:lnTo>
                    <a:pt x="73558" y="13220"/>
                  </a:lnTo>
                  <a:lnTo>
                    <a:pt x="58699" y="22186"/>
                  </a:lnTo>
                  <a:lnTo>
                    <a:pt x="63411" y="25031"/>
                  </a:lnTo>
                  <a:lnTo>
                    <a:pt x="78257" y="16065"/>
                  </a:lnTo>
                  <a:close/>
                </a:path>
                <a:path w="2052320" h="56515">
                  <a:moveTo>
                    <a:pt x="107238" y="4267"/>
                  </a:moveTo>
                  <a:lnTo>
                    <a:pt x="100190" y="0"/>
                  </a:lnTo>
                  <a:lnTo>
                    <a:pt x="97828" y="1422"/>
                  </a:lnTo>
                  <a:lnTo>
                    <a:pt x="95478" y="0"/>
                  </a:lnTo>
                  <a:lnTo>
                    <a:pt x="88404" y="4267"/>
                  </a:lnTo>
                  <a:lnTo>
                    <a:pt x="93116" y="7099"/>
                  </a:lnTo>
                  <a:lnTo>
                    <a:pt x="97828" y="4267"/>
                  </a:lnTo>
                  <a:lnTo>
                    <a:pt x="102527" y="7099"/>
                  </a:lnTo>
                  <a:lnTo>
                    <a:pt x="107238" y="4267"/>
                  </a:lnTo>
                  <a:close/>
                </a:path>
                <a:path w="2052320" h="56515">
                  <a:moveTo>
                    <a:pt x="136956" y="22186"/>
                  </a:moveTo>
                  <a:lnTo>
                    <a:pt x="122097" y="13220"/>
                  </a:lnTo>
                  <a:lnTo>
                    <a:pt x="117386" y="16065"/>
                  </a:lnTo>
                  <a:lnTo>
                    <a:pt x="132245" y="25031"/>
                  </a:lnTo>
                  <a:lnTo>
                    <a:pt x="136956" y="22186"/>
                  </a:lnTo>
                  <a:close/>
                </a:path>
                <a:path w="2052320" h="56515">
                  <a:moveTo>
                    <a:pt x="166662" y="40106"/>
                  </a:moveTo>
                  <a:lnTo>
                    <a:pt x="151815" y="31153"/>
                  </a:lnTo>
                  <a:lnTo>
                    <a:pt x="147104" y="33985"/>
                  </a:lnTo>
                  <a:lnTo>
                    <a:pt x="161950" y="42951"/>
                  </a:lnTo>
                  <a:lnTo>
                    <a:pt x="166662" y="40106"/>
                  </a:lnTo>
                  <a:close/>
                </a:path>
                <a:path w="2052320" h="56515">
                  <a:moveTo>
                    <a:pt x="195656" y="51917"/>
                  </a:moveTo>
                  <a:lnTo>
                    <a:pt x="190944" y="49085"/>
                  </a:lnTo>
                  <a:lnTo>
                    <a:pt x="186232" y="51930"/>
                  </a:lnTo>
                  <a:lnTo>
                    <a:pt x="181533" y="49085"/>
                  </a:lnTo>
                  <a:lnTo>
                    <a:pt x="176822" y="51917"/>
                  </a:lnTo>
                  <a:lnTo>
                    <a:pt x="183883" y="56184"/>
                  </a:lnTo>
                  <a:lnTo>
                    <a:pt x="186232" y="54762"/>
                  </a:lnTo>
                  <a:lnTo>
                    <a:pt x="188582" y="56184"/>
                  </a:lnTo>
                  <a:lnTo>
                    <a:pt x="195656" y="51917"/>
                  </a:lnTo>
                  <a:close/>
                </a:path>
                <a:path w="2052320" h="56515">
                  <a:moveTo>
                    <a:pt x="225361" y="33985"/>
                  </a:moveTo>
                  <a:lnTo>
                    <a:pt x="220662" y="31153"/>
                  </a:lnTo>
                  <a:lnTo>
                    <a:pt x="205803" y="40119"/>
                  </a:lnTo>
                  <a:lnTo>
                    <a:pt x="210515" y="42951"/>
                  </a:lnTo>
                  <a:lnTo>
                    <a:pt x="225361" y="33985"/>
                  </a:lnTo>
                  <a:close/>
                </a:path>
                <a:path w="2052320" h="56515">
                  <a:moveTo>
                    <a:pt x="255079" y="16065"/>
                  </a:moveTo>
                  <a:lnTo>
                    <a:pt x="250367" y="13220"/>
                  </a:lnTo>
                  <a:lnTo>
                    <a:pt x="235508" y="22186"/>
                  </a:lnTo>
                  <a:lnTo>
                    <a:pt x="240220" y="25031"/>
                  </a:lnTo>
                  <a:lnTo>
                    <a:pt x="255079" y="16065"/>
                  </a:lnTo>
                  <a:close/>
                </a:path>
                <a:path w="2052320" h="56515">
                  <a:moveTo>
                    <a:pt x="284060" y="4267"/>
                  </a:moveTo>
                  <a:lnTo>
                    <a:pt x="277012" y="0"/>
                  </a:lnTo>
                  <a:lnTo>
                    <a:pt x="274650" y="1422"/>
                  </a:lnTo>
                  <a:lnTo>
                    <a:pt x="272300" y="0"/>
                  </a:lnTo>
                  <a:lnTo>
                    <a:pt x="265226" y="4267"/>
                  </a:lnTo>
                  <a:lnTo>
                    <a:pt x="269938" y="7099"/>
                  </a:lnTo>
                  <a:lnTo>
                    <a:pt x="274650" y="4267"/>
                  </a:lnTo>
                  <a:lnTo>
                    <a:pt x="279361" y="7099"/>
                  </a:lnTo>
                  <a:lnTo>
                    <a:pt x="284060" y="4267"/>
                  </a:lnTo>
                  <a:close/>
                </a:path>
                <a:path w="2052320" h="56515">
                  <a:moveTo>
                    <a:pt x="313778" y="22186"/>
                  </a:moveTo>
                  <a:lnTo>
                    <a:pt x="298919" y="13220"/>
                  </a:lnTo>
                  <a:lnTo>
                    <a:pt x="294208" y="16065"/>
                  </a:lnTo>
                  <a:lnTo>
                    <a:pt x="309067" y="25031"/>
                  </a:lnTo>
                  <a:lnTo>
                    <a:pt x="313778" y="22186"/>
                  </a:lnTo>
                  <a:close/>
                </a:path>
                <a:path w="2052320" h="56515">
                  <a:moveTo>
                    <a:pt x="343484" y="40106"/>
                  </a:moveTo>
                  <a:lnTo>
                    <a:pt x="328637" y="31153"/>
                  </a:lnTo>
                  <a:lnTo>
                    <a:pt x="323926" y="33985"/>
                  </a:lnTo>
                  <a:lnTo>
                    <a:pt x="338772" y="42951"/>
                  </a:lnTo>
                  <a:lnTo>
                    <a:pt x="343484" y="40106"/>
                  </a:lnTo>
                  <a:close/>
                </a:path>
                <a:path w="2052320" h="56515">
                  <a:moveTo>
                    <a:pt x="372478" y="51917"/>
                  </a:moveTo>
                  <a:lnTo>
                    <a:pt x="367766" y="49085"/>
                  </a:lnTo>
                  <a:lnTo>
                    <a:pt x="363054" y="51930"/>
                  </a:lnTo>
                  <a:lnTo>
                    <a:pt x="358355" y="49085"/>
                  </a:lnTo>
                  <a:lnTo>
                    <a:pt x="353644" y="51917"/>
                  </a:lnTo>
                  <a:lnTo>
                    <a:pt x="360705" y="56184"/>
                  </a:lnTo>
                  <a:lnTo>
                    <a:pt x="363054" y="54762"/>
                  </a:lnTo>
                  <a:lnTo>
                    <a:pt x="365417" y="56184"/>
                  </a:lnTo>
                  <a:lnTo>
                    <a:pt x="372478" y="51917"/>
                  </a:lnTo>
                  <a:close/>
                </a:path>
                <a:path w="2052320" h="56515">
                  <a:moveTo>
                    <a:pt x="402183" y="33985"/>
                  </a:moveTo>
                  <a:lnTo>
                    <a:pt x="397484" y="31153"/>
                  </a:lnTo>
                  <a:lnTo>
                    <a:pt x="382625" y="40106"/>
                  </a:lnTo>
                  <a:lnTo>
                    <a:pt x="387337" y="42951"/>
                  </a:lnTo>
                  <a:lnTo>
                    <a:pt x="402183" y="33985"/>
                  </a:lnTo>
                  <a:close/>
                </a:path>
                <a:path w="2052320" h="56515">
                  <a:moveTo>
                    <a:pt x="431901" y="16065"/>
                  </a:moveTo>
                  <a:lnTo>
                    <a:pt x="427189" y="13220"/>
                  </a:lnTo>
                  <a:lnTo>
                    <a:pt x="412330" y="22186"/>
                  </a:lnTo>
                  <a:lnTo>
                    <a:pt x="417042" y="25031"/>
                  </a:lnTo>
                  <a:lnTo>
                    <a:pt x="431901" y="16065"/>
                  </a:lnTo>
                  <a:close/>
                </a:path>
                <a:path w="2052320" h="56515">
                  <a:moveTo>
                    <a:pt x="460883" y="4267"/>
                  </a:moveTo>
                  <a:lnTo>
                    <a:pt x="453834" y="0"/>
                  </a:lnTo>
                  <a:lnTo>
                    <a:pt x="451472" y="1422"/>
                  </a:lnTo>
                  <a:lnTo>
                    <a:pt x="449122" y="0"/>
                  </a:lnTo>
                  <a:lnTo>
                    <a:pt x="442061" y="4267"/>
                  </a:lnTo>
                  <a:lnTo>
                    <a:pt x="446760" y="7099"/>
                  </a:lnTo>
                  <a:lnTo>
                    <a:pt x="451472" y="4267"/>
                  </a:lnTo>
                  <a:lnTo>
                    <a:pt x="456171" y="7099"/>
                  </a:lnTo>
                  <a:lnTo>
                    <a:pt x="460883" y="4267"/>
                  </a:lnTo>
                  <a:close/>
                </a:path>
                <a:path w="2052320" h="56515">
                  <a:moveTo>
                    <a:pt x="490601" y="22186"/>
                  </a:moveTo>
                  <a:lnTo>
                    <a:pt x="475742" y="13220"/>
                  </a:lnTo>
                  <a:lnTo>
                    <a:pt x="471030" y="16065"/>
                  </a:lnTo>
                  <a:lnTo>
                    <a:pt x="485889" y="25031"/>
                  </a:lnTo>
                  <a:lnTo>
                    <a:pt x="490601" y="22186"/>
                  </a:lnTo>
                  <a:close/>
                </a:path>
                <a:path w="2052320" h="56515">
                  <a:moveTo>
                    <a:pt x="520306" y="40106"/>
                  </a:moveTo>
                  <a:lnTo>
                    <a:pt x="505447" y="31153"/>
                  </a:lnTo>
                  <a:lnTo>
                    <a:pt x="500748" y="33985"/>
                  </a:lnTo>
                  <a:lnTo>
                    <a:pt x="515594" y="42951"/>
                  </a:lnTo>
                  <a:lnTo>
                    <a:pt x="520306" y="40106"/>
                  </a:lnTo>
                  <a:close/>
                </a:path>
                <a:path w="2052320" h="56515">
                  <a:moveTo>
                    <a:pt x="549300" y="51917"/>
                  </a:moveTo>
                  <a:lnTo>
                    <a:pt x="544588" y="49085"/>
                  </a:lnTo>
                  <a:lnTo>
                    <a:pt x="539877" y="51930"/>
                  </a:lnTo>
                  <a:lnTo>
                    <a:pt x="535165" y="49085"/>
                  </a:lnTo>
                  <a:lnTo>
                    <a:pt x="530453" y="51917"/>
                  </a:lnTo>
                  <a:lnTo>
                    <a:pt x="537527" y="56184"/>
                  </a:lnTo>
                  <a:lnTo>
                    <a:pt x="539877" y="54762"/>
                  </a:lnTo>
                  <a:lnTo>
                    <a:pt x="542239" y="56184"/>
                  </a:lnTo>
                  <a:lnTo>
                    <a:pt x="549300" y="51917"/>
                  </a:lnTo>
                  <a:close/>
                </a:path>
                <a:path w="2052320" h="56515">
                  <a:moveTo>
                    <a:pt x="579005" y="33985"/>
                  </a:moveTo>
                  <a:lnTo>
                    <a:pt x="574306" y="31153"/>
                  </a:lnTo>
                  <a:lnTo>
                    <a:pt x="559447" y="40106"/>
                  </a:lnTo>
                  <a:lnTo>
                    <a:pt x="564159" y="42951"/>
                  </a:lnTo>
                  <a:lnTo>
                    <a:pt x="579005" y="33985"/>
                  </a:lnTo>
                  <a:close/>
                </a:path>
                <a:path w="2052320" h="56515">
                  <a:moveTo>
                    <a:pt x="608723" y="16065"/>
                  </a:moveTo>
                  <a:lnTo>
                    <a:pt x="604012" y="13220"/>
                  </a:lnTo>
                  <a:lnTo>
                    <a:pt x="589153" y="22186"/>
                  </a:lnTo>
                  <a:lnTo>
                    <a:pt x="593864" y="25031"/>
                  </a:lnTo>
                  <a:lnTo>
                    <a:pt x="608723" y="16065"/>
                  </a:lnTo>
                  <a:close/>
                </a:path>
                <a:path w="2052320" h="56515">
                  <a:moveTo>
                    <a:pt x="637705" y="4267"/>
                  </a:moveTo>
                  <a:lnTo>
                    <a:pt x="630643" y="0"/>
                  </a:lnTo>
                  <a:lnTo>
                    <a:pt x="628281" y="1422"/>
                  </a:lnTo>
                  <a:lnTo>
                    <a:pt x="625932" y="0"/>
                  </a:lnTo>
                  <a:lnTo>
                    <a:pt x="618871" y="4267"/>
                  </a:lnTo>
                  <a:lnTo>
                    <a:pt x="623582" y="7099"/>
                  </a:lnTo>
                  <a:lnTo>
                    <a:pt x="628281" y="4267"/>
                  </a:lnTo>
                  <a:lnTo>
                    <a:pt x="632993" y="7099"/>
                  </a:lnTo>
                  <a:lnTo>
                    <a:pt x="637705" y="4267"/>
                  </a:lnTo>
                  <a:close/>
                </a:path>
                <a:path w="2052320" h="56515">
                  <a:moveTo>
                    <a:pt x="667423" y="22186"/>
                  </a:moveTo>
                  <a:lnTo>
                    <a:pt x="652564" y="13220"/>
                  </a:lnTo>
                  <a:lnTo>
                    <a:pt x="647852" y="16065"/>
                  </a:lnTo>
                  <a:lnTo>
                    <a:pt x="662711" y="25031"/>
                  </a:lnTo>
                  <a:lnTo>
                    <a:pt x="667423" y="22186"/>
                  </a:lnTo>
                  <a:close/>
                </a:path>
                <a:path w="2052320" h="56515">
                  <a:moveTo>
                    <a:pt x="697128" y="40106"/>
                  </a:moveTo>
                  <a:lnTo>
                    <a:pt x="682269" y="31153"/>
                  </a:lnTo>
                  <a:lnTo>
                    <a:pt x="677570" y="33985"/>
                  </a:lnTo>
                  <a:lnTo>
                    <a:pt x="692416" y="42951"/>
                  </a:lnTo>
                  <a:lnTo>
                    <a:pt x="697128" y="40106"/>
                  </a:lnTo>
                  <a:close/>
                </a:path>
                <a:path w="2052320" h="56515">
                  <a:moveTo>
                    <a:pt x="726122" y="51917"/>
                  </a:moveTo>
                  <a:lnTo>
                    <a:pt x="721410" y="49085"/>
                  </a:lnTo>
                  <a:lnTo>
                    <a:pt x="716699" y="51930"/>
                  </a:lnTo>
                  <a:lnTo>
                    <a:pt x="711987" y="49085"/>
                  </a:lnTo>
                  <a:lnTo>
                    <a:pt x="707288" y="51917"/>
                  </a:lnTo>
                  <a:lnTo>
                    <a:pt x="714349" y="56184"/>
                  </a:lnTo>
                  <a:lnTo>
                    <a:pt x="716699" y="54762"/>
                  </a:lnTo>
                  <a:lnTo>
                    <a:pt x="719061" y="56184"/>
                  </a:lnTo>
                  <a:lnTo>
                    <a:pt x="726122" y="51917"/>
                  </a:lnTo>
                  <a:close/>
                </a:path>
                <a:path w="2052320" h="56515">
                  <a:moveTo>
                    <a:pt x="755827" y="33985"/>
                  </a:moveTo>
                  <a:lnTo>
                    <a:pt x="751128" y="31153"/>
                  </a:lnTo>
                  <a:lnTo>
                    <a:pt x="736269" y="40119"/>
                  </a:lnTo>
                  <a:lnTo>
                    <a:pt x="740968" y="42951"/>
                  </a:lnTo>
                  <a:lnTo>
                    <a:pt x="755827" y="33985"/>
                  </a:lnTo>
                  <a:close/>
                </a:path>
                <a:path w="2052320" h="56515">
                  <a:moveTo>
                    <a:pt x="785545" y="16065"/>
                  </a:moveTo>
                  <a:lnTo>
                    <a:pt x="780834" y="13220"/>
                  </a:lnTo>
                  <a:lnTo>
                    <a:pt x="765975" y="22186"/>
                  </a:lnTo>
                  <a:lnTo>
                    <a:pt x="770686" y="25031"/>
                  </a:lnTo>
                  <a:lnTo>
                    <a:pt x="785545" y="16065"/>
                  </a:lnTo>
                  <a:close/>
                </a:path>
                <a:path w="2052320" h="56515">
                  <a:moveTo>
                    <a:pt x="814527" y="4267"/>
                  </a:moveTo>
                  <a:lnTo>
                    <a:pt x="807466" y="0"/>
                  </a:lnTo>
                  <a:lnTo>
                    <a:pt x="805103" y="1422"/>
                  </a:lnTo>
                  <a:lnTo>
                    <a:pt x="802754" y="0"/>
                  </a:lnTo>
                  <a:lnTo>
                    <a:pt x="795705" y="4267"/>
                  </a:lnTo>
                  <a:lnTo>
                    <a:pt x="800404" y="7099"/>
                  </a:lnTo>
                  <a:lnTo>
                    <a:pt x="805103" y="4267"/>
                  </a:lnTo>
                  <a:lnTo>
                    <a:pt x="809828" y="7099"/>
                  </a:lnTo>
                  <a:lnTo>
                    <a:pt x="814527" y="4267"/>
                  </a:lnTo>
                  <a:close/>
                </a:path>
                <a:path w="2052320" h="56515">
                  <a:moveTo>
                    <a:pt x="844245" y="22186"/>
                  </a:moveTo>
                  <a:lnTo>
                    <a:pt x="829386" y="13220"/>
                  </a:lnTo>
                  <a:lnTo>
                    <a:pt x="824674" y="16065"/>
                  </a:lnTo>
                  <a:lnTo>
                    <a:pt x="839533" y="25031"/>
                  </a:lnTo>
                  <a:lnTo>
                    <a:pt x="844245" y="22186"/>
                  </a:lnTo>
                  <a:close/>
                </a:path>
                <a:path w="2052320" h="56515">
                  <a:moveTo>
                    <a:pt x="873950" y="40106"/>
                  </a:moveTo>
                  <a:lnTo>
                    <a:pt x="859091" y="31153"/>
                  </a:lnTo>
                  <a:lnTo>
                    <a:pt x="854392" y="33985"/>
                  </a:lnTo>
                  <a:lnTo>
                    <a:pt x="869238" y="42951"/>
                  </a:lnTo>
                  <a:lnTo>
                    <a:pt x="873950" y="40106"/>
                  </a:lnTo>
                  <a:close/>
                </a:path>
                <a:path w="2052320" h="56515">
                  <a:moveTo>
                    <a:pt x="902944" y="51917"/>
                  </a:moveTo>
                  <a:lnTo>
                    <a:pt x="898232" y="49085"/>
                  </a:lnTo>
                  <a:lnTo>
                    <a:pt x="893521" y="51930"/>
                  </a:lnTo>
                  <a:lnTo>
                    <a:pt x="888822" y="49085"/>
                  </a:lnTo>
                  <a:lnTo>
                    <a:pt x="884110" y="51917"/>
                  </a:lnTo>
                  <a:lnTo>
                    <a:pt x="891171" y="56184"/>
                  </a:lnTo>
                  <a:lnTo>
                    <a:pt x="893521" y="54762"/>
                  </a:lnTo>
                  <a:lnTo>
                    <a:pt x="895883" y="56184"/>
                  </a:lnTo>
                  <a:lnTo>
                    <a:pt x="902944" y="51917"/>
                  </a:lnTo>
                  <a:close/>
                </a:path>
                <a:path w="2052320" h="56515">
                  <a:moveTo>
                    <a:pt x="932662" y="33985"/>
                  </a:moveTo>
                  <a:lnTo>
                    <a:pt x="927950" y="31153"/>
                  </a:lnTo>
                  <a:lnTo>
                    <a:pt x="913104" y="40106"/>
                  </a:lnTo>
                  <a:lnTo>
                    <a:pt x="917803" y="42951"/>
                  </a:lnTo>
                  <a:lnTo>
                    <a:pt x="932662" y="33985"/>
                  </a:lnTo>
                  <a:close/>
                </a:path>
                <a:path w="2052320" h="56515">
                  <a:moveTo>
                    <a:pt x="962367" y="16065"/>
                  </a:moveTo>
                  <a:lnTo>
                    <a:pt x="957656" y="13220"/>
                  </a:lnTo>
                  <a:lnTo>
                    <a:pt x="942809" y="22186"/>
                  </a:lnTo>
                  <a:lnTo>
                    <a:pt x="947521" y="25031"/>
                  </a:lnTo>
                  <a:lnTo>
                    <a:pt x="962367" y="16065"/>
                  </a:lnTo>
                  <a:close/>
                </a:path>
                <a:path w="2052320" h="56515">
                  <a:moveTo>
                    <a:pt x="991349" y="4267"/>
                  </a:moveTo>
                  <a:lnTo>
                    <a:pt x="984288" y="0"/>
                  </a:lnTo>
                  <a:lnTo>
                    <a:pt x="981925" y="1422"/>
                  </a:lnTo>
                  <a:lnTo>
                    <a:pt x="979576" y="0"/>
                  </a:lnTo>
                  <a:lnTo>
                    <a:pt x="972527" y="4267"/>
                  </a:lnTo>
                  <a:lnTo>
                    <a:pt x="977226" y="7099"/>
                  </a:lnTo>
                  <a:lnTo>
                    <a:pt x="981925" y="4267"/>
                  </a:lnTo>
                  <a:lnTo>
                    <a:pt x="986637" y="7099"/>
                  </a:lnTo>
                  <a:lnTo>
                    <a:pt x="991349" y="4267"/>
                  </a:lnTo>
                  <a:close/>
                </a:path>
                <a:path w="2052320" h="56515">
                  <a:moveTo>
                    <a:pt x="1021067" y="22186"/>
                  </a:moveTo>
                  <a:lnTo>
                    <a:pt x="1006208" y="13220"/>
                  </a:lnTo>
                  <a:lnTo>
                    <a:pt x="1001509" y="16065"/>
                  </a:lnTo>
                  <a:lnTo>
                    <a:pt x="1016355" y="25031"/>
                  </a:lnTo>
                  <a:lnTo>
                    <a:pt x="1021067" y="22186"/>
                  </a:lnTo>
                  <a:close/>
                </a:path>
                <a:path w="2052320" h="56515">
                  <a:moveTo>
                    <a:pt x="1050772" y="40106"/>
                  </a:moveTo>
                  <a:lnTo>
                    <a:pt x="1035913" y="31153"/>
                  </a:lnTo>
                  <a:lnTo>
                    <a:pt x="1031214" y="33985"/>
                  </a:lnTo>
                  <a:lnTo>
                    <a:pt x="1046073" y="42951"/>
                  </a:lnTo>
                  <a:lnTo>
                    <a:pt x="1050772" y="40106"/>
                  </a:lnTo>
                  <a:close/>
                </a:path>
                <a:path w="2052320" h="56515">
                  <a:moveTo>
                    <a:pt x="1079766" y="51917"/>
                  </a:moveTo>
                  <a:lnTo>
                    <a:pt x="1075055" y="49085"/>
                  </a:lnTo>
                  <a:lnTo>
                    <a:pt x="1070343" y="51930"/>
                  </a:lnTo>
                  <a:lnTo>
                    <a:pt x="1065644" y="49085"/>
                  </a:lnTo>
                  <a:lnTo>
                    <a:pt x="1060932" y="51917"/>
                  </a:lnTo>
                  <a:lnTo>
                    <a:pt x="1067993" y="56184"/>
                  </a:lnTo>
                  <a:lnTo>
                    <a:pt x="1070343" y="54762"/>
                  </a:lnTo>
                  <a:lnTo>
                    <a:pt x="1072692" y="56184"/>
                  </a:lnTo>
                  <a:lnTo>
                    <a:pt x="1079766" y="51917"/>
                  </a:lnTo>
                  <a:close/>
                </a:path>
                <a:path w="2052320" h="56515">
                  <a:moveTo>
                    <a:pt x="1109472" y="33985"/>
                  </a:moveTo>
                  <a:lnTo>
                    <a:pt x="1104773" y="31153"/>
                  </a:lnTo>
                  <a:lnTo>
                    <a:pt x="1089926" y="40106"/>
                  </a:lnTo>
                  <a:lnTo>
                    <a:pt x="1094613" y="42951"/>
                  </a:lnTo>
                  <a:lnTo>
                    <a:pt x="1109472" y="33985"/>
                  </a:lnTo>
                  <a:close/>
                </a:path>
                <a:path w="2052320" h="56515">
                  <a:moveTo>
                    <a:pt x="1139177" y="16065"/>
                  </a:moveTo>
                  <a:lnTo>
                    <a:pt x="1134478" y="13220"/>
                  </a:lnTo>
                  <a:lnTo>
                    <a:pt x="1119619" y="22186"/>
                  </a:lnTo>
                  <a:lnTo>
                    <a:pt x="1124331" y="25031"/>
                  </a:lnTo>
                  <a:lnTo>
                    <a:pt x="1139177" y="16065"/>
                  </a:lnTo>
                  <a:close/>
                </a:path>
                <a:path w="2052320" h="56515">
                  <a:moveTo>
                    <a:pt x="1168171" y="4267"/>
                  </a:moveTo>
                  <a:lnTo>
                    <a:pt x="1161110" y="0"/>
                  </a:lnTo>
                  <a:lnTo>
                    <a:pt x="1158748" y="1422"/>
                  </a:lnTo>
                  <a:lnTo>
                    <a:pt x="1156398" y="0"/>
                  </a:lnTo>
                  <a:lnTo>
                    <a:pt x="1149337" y="4267"/>
                  </a:lnTo>
                  <a:lnTo>
                    <a:pt x="1154049" y="7099"/>
                  </a:lnTo>
                  <a:lnTo>
                    <a:pt x="1158748" y="4267"/>
                  </a:lnTo>
                  <a:lnTo>
                    <a:pt x="1163459" y="7099"/>
                  </a:lnTo>
                  <a:lnTo>
                    <a:pt x="1168171" y="4267"/>
                  </a:lnTo>
                  <a:close/>
                </a:path>
                <a:path w="2052320" h="56515">
                  <a:moveTo>
                    <a:pt x="1197889" y="22186"/>
                  </a:moveTo>
                  <a:lnTo>
                    <a:pt x="1183043" y="13220"/>
                  </a:lnTo>
                  <a:lnTo>
                    <a:pt x="1178331" y="16065"/>
                  </a:lnTo>
                  <a:lnTo>
                    <a:pt x="1193177" y="25031"/>
                  </a:lnTo>
                  <a:lnTo>
                    <a:pt x="1197889" y="22186"/>
                  </a:lnTo>
                  <a:close/>
                </a:path>
                <a:path w="2052320" h="56515">
                  <a:moveTo>
                    <a:pt x="1227607" y="40119"/>
                  </a:moveTo>
                  <a:lnTo>
                    <a:pt x="1212735" y="31153"/>
                  </a:lnTo>
                  <a:lnTo>
                    <a:pt x="1208036" y="33985"/>
                  </a:lnTo>
                  <a:lnTo>
                    <a:pt x="1222895" y="42951"/>
                  </a:lnTo>
                  <a:lnTo>
                    <a:pt x="1227607" y="40119"/>
                  </a:lnTo>
                  <a:close/>
                </a:path>
                <a:path w="2052320" h="56515">
                  <a:moveTo>
                    <a:pt x="1256576" y="51917"/>
                  </a:moveTo>
                  <a:lnTo>
                    <a:pt x="1251864" y="49085"/>
                  </a:lnTo>
                  <a:lnTo>
                    <a:pt x="1247152" y="51930"/>
                  </a:lnTo>
                  <a:lnTo>
                    <a:pt x="1242466" y="49085"/>
                  </a:lnTo>
                  <a:lnTo>
                    <a:pt x="1237754" y="51917"/>
                  </a:lnTo>
                  <a:lnTo>
                    <a:pt x="1244803" y="56184"/>
                  </a:lnTo>
                  <a:lnTo>
                    <a:pt x="1247152" y="54762"/>
                  </a:lnTo>
                  <a:lnTo>
                    <a:pt x="1249514" y="56184"/>
                  </a:lnTo>
                  <a:lnTo>
                    <a:pt x="1256576" y="51917"/>
                  </a:lnTo>
                  <a:close/>
                </a:path>
                <a:path w="2052320" h="56515">
                  <a:moveTo>
                    <a:pt x="1286294" y="33985"/>
                  </a:moveTo>
                  <a:lnTo>
                    <a:pt x="1281595" y="31153"/>
                  </a:lnTo>
                  <a:lnTo>
                    <a:pt x="1266736" y="40106"/>
                  </a:lnTo>
                  <a:lnTo>
                    <a:pt x="1271447" y="42951"/>
                  </a:lnTo>
                  <a:lnTo>
                    <a:pt x="1286294" y="33985"/>
                  </a:lnTo>
                  <a:close/>
                </a:path>
                <a:path w="2052320" h="56515">
                  <a:moveTo>
                    <a:pt x="1316024" y="16065"/>
                  </a:moveTo>
                  <a:lnTo>
                    <a:pt x="1311300" y="13220"/>
                  </a:lnTo>
                  <a:lnTo>
                    <a:pt x="1296454" y="22186"/>
                  </a:lnTo>
                  <a:lnTo>
                    <a:pt x="1301153" y="25031"/>
                  </a:lnTo>
                  <a:lnTo>
                    <a:pt x="1316024" y="16065"/>
                  </a:lnTo>
                  <a:close/>
                </a:path>
                <a:path w="2052320" h="56515">
                  <a:moveTo>
                    <a:pt x="1345006" y="4267"/>
                  </a:moveTo>
                  <a:lnTo>
                    <a:pt x="1337932" y="0"/>
                  </a:lnTo>
                  <a:lnTo>
                    <a:pt x="1335582" y="1422"/>
                  </a:lnTo>
                  <a:lnTo>
                    <a:pt x="1333233" y="0"/>
                  </a:lnTo>
                  <a:lnTo>
                    <a:pt x="1326172" y="4267"/>
                  </a:lnTo>
                  <a:lnTo>
                    <a:pt x="1330871" y="7099"/>
                  </a:lnTo>
                  <a:lnTo>
                    <a:pt x="1335582" y="4267"/>
                  </a:lnTo>
                  <a:lnTo>
                    <a:pt x="1340294" y="7099"/>
                  </a:lnTo>
                  <a:lnTo>
                    <a:pt x="1345006" y="4267"/>
                  </a:lnTo>
                  <a:close/>
                </a:path>
                <a:path w="2052320" h="56515">
                  <a:moveTo>
                    <a:pt x="1374711" y="22186"/>
                  </a:moveTo>
                  <a:lnTo>
                    <a:pt x="1359865" y="13220"/>
                  </a:lnTo>
                  <a:lnTo>
                    <a:pt x="1355140" y="16065"/>
                  </a:lnTo>
                  <a:lnTo>
                    <a:pt x="1369999" y="25031"/>
                  </a:lnTo>
                  <a:lnTo>
                    <a:pt x="1374711" y="22186"/>
                  </a:lnTo>
                  <a:close/>
                </a:path>
                <a:path w="2052320" h="56515">
                  <a:moveTo>
                    <a:pt x="1404429" y="40106"/>
                  </a:moveTo>
                  <a:lnTo>
                    <a:pt x="1389570" y="31153"/>
                  </a:lnTo>
                  <a:lnTo>
                    <a:pt x="1384858" y="33985"/>
                  </a:lnTo>
                  <a:lnTo>
                    <a:pt x="1399717" y="42951"/>
                  </a:lnTo>
                  <a:lnTo>
                    <a:pt x="1404429" y="40106"/>
                  </a:lnTo>
                  <a:close/>
                </a:path>
                <a:path w="2052320" h="56515">
                  <a:moveTo>
                    <a:pt x="1433398" y="51917"/>
                  </a:moveTo>
                  <a:lnTo>
                    <a:pt x="1428699" y="49085"/>
                  </a:lnTo>
                  <a:lnTo>
                    <a:pt x="1423974" y="51930"/>
                  </a:lnTo>
                  <a:lnTo>
                    <a:pt x="1419275" y="49085"/>
                  </a:lnTo>
                  <a:lnTo>
                    <a:pt x="1414576" y="51917"/>
                  </a:lnTo>
                  <a:lnTo>
                    <a:pt x="1421625" y="56184"/>
                  </a:lnTo>
                  <a:lnTo>
                    <a:pt x="1423974" y="54762"/>
                  </a:lnTo>
                  <a:lnTo>
                    <a:pt x="1426337" y="56184"/>
                  </a:lnTo>
                  <a:lnTo>
                    <a:pt x="1433398" y="51917"/>
                  </a:lnTo>
                  <a:close/>
                </a:path>
                <a:path w="2052320" h="56515">
                  <a:moveTo>
                    <a:pt x="1463116" y="33985"/>
                  </a:moveTo>
                  <a:lnTo>
                    <a:pt x="1458417" y="31153"/>
                  </a:lnTo>
                  <a:lnTo>
                    <a:pt x="1443558" y="40106"/>
                  </a:lnTo>
                  <a:lnTo>
                    <a:pt x="1448269" y="42951"/>
                  </a:lnTo>
                  <a:lnTo>
                    <a:pt x="1463116" y="33985"/>
                  </a:lnTo>
                  <a:close/>
                </a:path>
                <a:path w="2052320" h="56515">
                  <a:moveTo>
                    <a:pt x="1492834" y="16065"/>
                  </a:moveTo>
                  <a:lnTo>
                    <a:pt x="1488135" y="13220"/>
                  </a:lnTo>
                  <a:lnTo>
                    <a:pt x="1473276" y="22186"/>
                  </a:lnTo>
                  <a:lnTo>
                    <a:pt x="1477975" y="25031"/>
                  </a:lnTo>
                  <a:lnTo>
                    <a:pt x="1492834" y="16065"/>
                  </a:lnTo>
                  <a:close/>
                </a:path>
                <a:path w="2052320" h="56515">
                  <a:moveTo>
                    <a:pt x="1521828" y="4267"/>
                  </a:moveTo>
                  <a:lnTo>
                    <a:pt x="1514754" y="0"/>
                  </a:lnTo>
                  <a:lnTo>
                    <a:pt x="1512404" y="1422"/>
                  </a:lnTo>
                  <a:lnTo>
                    <a:pt x="1510055" y="0"/>
                  </a:lnTo>
                  <a:lnTo>
                    <a:pt x="1502994" y="4267"/>
                  </a:lnTo>
                  <a:lnTo>
                    <a:pt x="1507693" y="7099"/>
                  </a:lnTo>
                  <a:lnTo>
                    <a:pt x="1512404" y="4267"/>
                  </a:lnTo>
                  <a:lnTo>
                    <a:pt x="1517116" y="7099"/>
                  </a:lnTo>
                  <a:lnTo>
                    <a:pt x="1521828" y="4267"/>
                  </a:lnTo>
                  <a:close/>
                </a:path>
                <a:path w="2052320" h="56515">
                  <a:moveTo>
                    <a:pt x="1551533" y="22186"/>
                  </a:moveTo>
                  <a:lnTo>
                    <a:pt x="1536674" y="13220"/>
                  </a:lnTo>
                  <a:lnTo>
                    <a:pt x="1531962" y="16065"/>
                  </a:lnTo>
                  <a:lnTo>
                    <a:pt x="1546821" y="25031"/>
                  </a:lnTo>
                  <a:lnTo>
                    <a:pt x="1551533" y="22186"/>
                  </a:lnTo>
                  <a:close/>
                </a:path>
                <a:path w="2052320" h="56515">
                  <a:moveTo>
                    <a:pt x="1581251" y="40106"/>
                  </a:moveTo>
                  <a:lnTo>
                    <a:pt x="1566392" y="31153"/>
                  </a:lnTo>
                  <a:lnTo>
                    <a:pt x="1561680" y="33985"/>
                  </a:lnTo>
                  <a:lnTo>
                    <a:pt x="1576539" y="42951"/>
                  </a:lnTo>
                  <a:lnTo>
                    <a:pt x="1581251" y="40106"/>
                  </a:lnTo>
                  <a:close/>
                </a:path>
                <a:path w="2052320" h="56515">
                  <a:moveTo>
                    <a:pt x="1610220" y="51917"/>
                  </a:moveTo>
                  <a:lnTo>
                    <a:pt x="1605521" y="49085"/>
                  </a:lnTo>
                  <a:lnTo>
                    <a:pt x="1600796" y="51930"/>
                  </a:lnTo>
                  <a:lnTo>
                    <a:pt x="1596097" y="49085"/>
                  </a:lnTo>
                  <a:lnTo>
                    <a:pt x="1591386" y="51917"/>
                  </a:lnTo>
                  <a:lnTo>
                    <a:pt x="1598447" y="56184"/>
                  </a:lnTo>
                  <a:lnTo>
                    <a:pt x="1600796" y="54762"/>
                  </a:lnTo>
                  <a:lnTo>
                    <a:pt x="1603159" y="56184"/>
                  </a:lnTo>
                  <a:lnTo>
                    <a:pt x="1610220" y="51917"/>
                  </a:lnTo>
                  <a:close/>
                </a:path>
                <a:path w="2052320" h="56515">
                  <a:moveTo>
                    <a:pt x="1639938" y="33985"/>
                  </a:moveTo>
                  <a:lnTo>
                    <a:pt x="1635239" y="31153"/>
                  </a:lnTo>
                  <a:lnTo>
                    <a:pt x="1620380" y="40106"/>
                  </a:lnTo>
                  <a:lnTo>
                    <a:pt x="1625092" y="42951"/>
                  </a:lnTo>
                  <a:lnTo>
                    <a:pt x="1639938" y="33985"/>
                  </a:lnTo>
                  <a:close/>
                </a:path>
                <a:path w="2052320" h="56515">
                  <a:moveTo>
                    <a:pt x="1669656" y="16065"/>
                  </a:moveTo>
                  <a:lnTo>
                    <a:pt x="1664944" y="13220"/>
                  </a:lnTo>
                  <a:lnTo>
                    <a:pt x="1650085" y="22186"/>
                  </a:lnTo>
                  <a:lnTo>
                    <a:pt x="1654797" y="25031"/>
                  </a:lnTo>
                  <a:lnTo>
                    <a:pt x="1669656" y="16065"/>
                  </a:lnTo>
                  <a:close/>
                </a:path>
                <a:path w="2052320" h="56515">
                  <a:moveTo>
                    <a:pt x="1698637" y="4267"/>
                  </a:moveTo>
                  <a:lnTo>
                    <a:pt x="1691576" y="0"/>
                  </a:lnTo>
                  <a:lnTo>
                    <a:pt x="1689214" y="1422"/>
                  </a:lnTo>
                  <a:lnTo>
                    <a:pt x="1686864" y="0"/>
                  </a:lnTo>
                  <a:lnTo>
                    <a:pt x="1679803" y="4267"/>
                  </a:lnTo>
                  <a:lnTo>
                    <a:pt x="1684515" y="7099"/>
                  </a:lnTo>
                  <a:lnTo>
                    <a:pt x="1689214" y="4267"/>
                  </a:lnTo>
                  <a:lnTo>
                    <a:pt x="1693938" y="7099"/>
                  </a:lnTo>
                  <a:lnTo>
                    <a:pt x="1698637" y="4267"/>
                  </a:lnTo>
                  <a:close/>
                </a:path>
                <a:path w="2052320" h="56515">
                  <a:moveTo>
                    <a:pt x="1728355" y="22186"/>
                  </a:moveTo>
                  <a:lnTo>
                    <a:pt x="1713496" y="13220"/>
                  </a:lnTo>
                  <a:lnTo>
                    <a:pt x="1708785" y="16065"/>
                  </a:lnTo>
                  <a:lnTo>
                    <a:pt x="1723644" y="25031"/>
                  </a:lnTo>
                  <a:lnTo>
                    <a:pt x="1728355" y="22186"/>
                  </a:lnTo>
                  <a:close/>
                </a:path>
                <a:path w="2052320" h="56515">
                  <a:moveTo>
                    <a:pt x="1758061" y="40119"/>
                  </a:moveTo>
                  <a:lnTo>
                    <a:pt x="1743214" y="31153"/>
                  </a:lnTo>
                  <a:lnTo>
                    <a:pt x="1738503" y="33985"/>
                  </a:lnTo>
                  <a:lnTo>
                    <a:pt x="1753349" y="42951"/>
                  </a:lnTo>
                  <a:lnTo>
                    <a:pt x="1758061" y="40119"/>
                  </a:lnTo>
                  <a:close/>
                </a:path>
                <a:path w="2052320" h="56515">
                  <a:moveTo>
                    <a:pt x="1787055" y="51917"/>
                  </a:moveTo>
                  <a:lnTo>
                    <a:pt x="1782343" y="49085"/>
                  </a:lnTo>
                  <a:lnTo>
                    <a:pt x="1777631" y="51930"/>
                  </a:lnTo>
                  <a:lnTo>
                    <a:pt x="1772932" y="49085"/>
                  </a:lnTo>
                  <a:lnTo>
                    <a:pt x="1768221" y="51917"/>
                  </a:lnTo>
                  <a:lnTo>
                    <a:pt x="1775282" y="56184"/>
                  </a:lnTo>
                  <a:lnTo>
                    <a:pt x="1777631" y="54762"/>
                  </a:lnTo>
                  <a:lnTo>
                    <a:pt x="1779993" y="56184"/>
                  </a:lnTo>
                  <a:lnTo>
                    <a:pt x="1787055" y="51917"/>
                  </a:lnTo>
                  <a:close/>
                </a:path>
                <a:path w="2052320" h="56515">
                  <a:moveTo>
                    <a:pt x="1816760" y="33985"/>
                  </a:moveTo>
                  <a:lnTo>
                    <a:pt x="1812061" y="31153"/>
                  </a:lnTo>
                  <a:lnTo>
                    <a:pt x="1797202" y="40106"/>
                  </a:lnTo>
                  <a:lnTo>
                    <a:pt x="1801914" y="42951"/>
                  </a:lnTo>
                  <a:lnTo>
                    <a:pt x="1816760" y="33985"/>
                  </a:lnTo>
                  <a:close/>
                </a:path>
                <a:path w="2052320" h="56515">
                  <a:moveTo>
                    <a:pt x="1846491" y="16065"/>
                  </a:moveTo>
                  <a:lnTo>
                    <a:pt x="1841779" y="13220"/>
                  </a:lnTo>
                  <a:lnTo>
                    <a:pt x="1826907" y="22186"/>
                  </a:lnTo>
                  <a:lnTo>
                    <a:pt x="1831619" y="25031"/>
                  </a:lnTo>
                  <a:lnTo>
                    <a:pt x="1846491" y="16065"/>
                  </a:lnTo>
                  <a:close/>
                </a:path>
                <a:path w="2052320" h="56515">
                  <a:moveTo>
                    <a:pt x="1875459" y="4267"/>
                  </a:moveTo>
                  <a:lnTo>
                    <a:pt x="1868398" y="0"/>
                  </a:lnTo>
                  <a:lnTo>
                    <a:pt x="1866049" y="1422"/>
                  </a:lnTo>
                  <a:lnTo>
                    <a:pt x="1863699" y="0"/>
                  </a:lnTo>
                  <a:lnTo>
                    <a:pt x="1856625" y="4267"/>
                  </a:lnTo>
                  <a:lnTo>
                    <a:pt x="1861337" y="7099"/>
                  </a:lnTo>
                  <a:lnTo>
                    <a:pt x="1866036" y="4267"/>
                  </a:lnTo>
                  <a:lnTo>
                    <a:pt x="1870748" y="7099"/>
                  </a:lnTo>
                  <a:lnTo>
                    <a:pt x="1875459" y="4267"/>
                  </a:lnTo>
                  <a:close/>
                </a:path>
                <a:path w="2052320" h="56515">
                  <a:moveTo>
                    <a:pt x="1905177" y="22186"/>
                  </a:moveTo>
                  <a:lnTo>
                    <a:pt x="1890318" y="13220"/>
                  </a:lnTo>
                  <a:lnTo>
                    <a:pt x="1885607" y="16065"/>
                  </a:lnTo>
                  <a:lnTo>
                    <a:pt x="1900466" y="25031"/>
                  </a:lnTo>
                  <a:lnTo>
                    <a:pt x="1905177" y="22186"/>
                  </a:lnTo>
                  <a:close/>
                </a:path>
                <a:path w="2052320" h="56515">
                  <a:moveTo>
                    <a:pt x="1934883" y="40119"/>
                  </a:moveTo>
                  <a:lnTo>
                    <a:pt x="1920036" y="31153"/>
                  </a:lnTo>
                  <a:lnTo>
                    <a:pt x="1915325" y="33985"/>
                  </a:lnTo>
                  <a:lnTo>
                    <a:pt x="1930184" y="42951"/>
                  </a:lnTo>
                  <a:lnTo>
                    <a:pt x="1934883" y="40119"/>
                  </a:lnTo>
                  <a:close/>
                </a:path>
                <a:path w="2052320" h="56515">
                  <a:moveTo>
                    <a:pt x="1963877" y="51917"/>
                  </a:moveTo>
                  <a:lnTo>
                    <a:pt x="1959165" y="49085"/>
                  </a:lnTo>
                  <a:lnTo>
                    <a:pt x="1954453" y="51930"/>
                  </a:lnTo>
                  <a:lnTo>
                    <a:pt x="1949742" y="49085"/>
                  </a:lnTo>
                  <a:lnTo>
                    <a:pt x="1945030" y="51917"/>
                  </a:lnTo>
                  <a:lnTo>
                    <a:pt x="1952104" y="56184"/>
                  </a:lnTo>
                  <a:lnTo>
                    <a:pt x="1954453" y="54762"/>
                  </a:lnTo>
                  <a:lnTo>
                    <a:pt x="1956816" y="56184"/>
                  </a:lnTo>
                  <a:lnTo>
                    <a:pt x="1963877" y="51917"/>
                  </a:lnTo>
                  <a:close/>
                </a:path>
                <a:path w="2052320" h="56515">
                  <a:moveTo>
                    <a:pt x="1993595" y="33985"/>
                  </a:moveTo>
                  <a:lnTo>
                    <a:pt x="1988883" y="31153"/>
                  </a:lnTo>
                  <a:lnTo>
                    <a:pt x="1974024" y="40106"/>
                  </a:lnTo>
                  <a:lnTo>
                    <a:pt x="1978736" y="42951"/>
                  </a:lnTo>
                  <a:lnTo>
                    <a:pt x="1993595" y="33985"/>
                  </a:lnTo>
                  <a:close/>
                </a:path>
                <a:path w="2052320" h="56515">
                  <a:moveTo>
                    <a:pt x="2023300" y="16065"/>
                  </a:moveTo>
                  <a:lnTo>
                    <a:pt x="2018588" y="13220"/>
                  </a:lnTo>
                  <a:lnTo>
                    <a:pt x="2003729" y="22186"/>
                  </a:lnTo>
                  <a:lnTo>
                    <a:pt x="2008441" y="25031"/>
                  </a:lnTo>
                  <a:lnTo>
                    <a:pt x="2023300" y="16065"/>
                  </a:lnTo>
                  <a:close/>
                </a:path>
                <a:path w="2052320" h="56515">
                  <a:moveTo>
                    <a:pt x="2052281" y="4267"/>
                  </a:moveTo>
                  <a:lnTo>
                    <a:pt x="2045220" y="0"/>
                  </a:lnTo>
                  <a:lnTo>
                    <a:pt x="2042858" y="1422"/>
                  </a:lnTo>
                  <a:lnTo>
                    <a:pt x="2040509" y="0"/>
                  </a:lnTo>
                  <a:lnTo>
                    <a:pt x="2033435" y="4267"/>
                  </a:lnTo>
                  <a:lnTo>
                    <a:pt x="2038159" y="7099"/>
                  </a:lnTo>
                  <a:lnTo>
                    <a:pt x="2042858" y="4267"/>
                  </a:lnTo>
                  <a:lnTo>
                    <a:pt x="2047570" y="7099"/>
                  </a:lnTo>
                  <a:lnTo>
                    <a:pt x="2052281" y="4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37459" y="6575907"/>
              <a:ext cx="2126615" cy="56515"/>
            </a:xfrm>
            <a:custGeom>
              <a:avLst/>
              <a:gdLst/>
              <a:ahLst/>
              <a:cxnLst/>
              <a:rect l="l" t="t" r="r" b="b"/>
              <a:pathLst>
                <a:path w="2126615" h="56515">
                  <a:moveTo>
                    <a:pt x="11772" y="4267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61" y="7099"/>
                  </a:lnTo>
                  <a:lnTo>
                    <a:pt x="11772" y="4267"/>
                  </a:lnTo>
                  <a:close/>
                </a:path>
                <a:path w="2126615" h="56515">
                  <a:moveTo>
                    <a:pt x="41490" y="22186"/>
                  </a:moveTo>
                  <a:lnTo>
                    <a:pt x="26619" y="13220"/>
                  </a:lnTo>
                  <a:lnTo>
                    <a:pt x="21907" y="16065"/>
                  </a:lnTo>
                  <a:lnTo>
                    <a:pt x="36779" y="25031"/>
                  </a:lnTo>
                  <a:lnTo>
                    <a:pt x="41490" y="22186"/>
                  </a:lnTo>
                  <a:close/>
                </a:path>
                <a:path w="2126615" h="56515">
                  <a:moveTo>
                    <a:pt x="71183" y="40106"/>
                  </a:moveTo>
                  <a:lnTo>
                    <a:pt x="56337" y="31153"/>
                  </a:lnTo>
                  <a:lnTo>
                    <a:pt x="51625" y="33985"/>
                  </a:lnTo>
                  <a:lnTo>
                    <a:pt x="66471" y="42951"/>
                  </a:lnTo>
                  <a:lnTo>
                    <a:pt x="71183" y="40106"/>
                  </a:lnTo>
                  <a:close/>
                </a:path>
                <a:path w="2126615" h="56515">
                  <a:moveTo>
                    <a:pt x="100177" y="51917"/>
                  </a:moveTo>
                  <a:lnTo>
                    <a:pt x="95465" y="49085"/>
                  </a:lnTo>
                  <a:lnTo>
                    <a:pt x="90754" y="51930"/>
                  </a:lnTo>
                  <a:lnTo>
                    <a:pt x="86055" y="49085"/>
                  </a:lnTo>
                  <a:lnTo>
                    <a:pt x="81343" y="51917"/>
                  </a:lnTo>
                  <a:lnTo>
                    <a:pt x="88404" y="56184"/>
                  </a:lnTo>
                  <a:lnTo>
                    <a:pt x="90754" y="54762"/>
                  </a:lnTo>
                  <a:lnTo>
                    <a:pt x="93103" y="56184"/>
                  </a:lnTo>
                  <a:lnTo>
                    <a:pt x="100177" y="51917"/>
                  </a:lnTo>
                  <a:close/>
                </a:path>
                <a:path w="2126615" h="56515">
                  <a:moveTo>
                    <a:pt x="129895" y="33985"/>
                  </a:moveTo>
                  <a:lnTo>
                    <a:pt x="125183" y="31153"/>
                  </a:lnTo>
                  <a:lnTo>
                    <a:pt x="110324" y="40119"/>
                  </a:lnTo>
                  <a:lnTo>
                    <a:pt x="115036" y="42951"/>
                  </a:lnTo>
                  <a:lnTo>
                    <a:pt x="129895" y="33985"/>
                  </a:lnTo>
                  <a:close/>
                </a:path>
                <a:path w="2126615" h="56515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41" y="25031"/>
                  </a:lnTo>
                  <a:lnTo>
                    <a:pt x="159613" y="16065"/>
                  </a:lnTo>
                  <a:close/>
                </a:path>
                <a:path w="2126615" h="56515">
                  <a:moveTo>
                    <a:pt x="188582" y="4267"/>
                  </a:moveTo>
                  <a:lnTo>
                    <a:pt x="181521" y="0"/>
                  </a:lnTo>
                  <a:lnTo>
                    <a:pt x="179171" y="1422"/>
                  </a:lnTo>
                  <a:lnTo>
                    <a:pt x="176822" y="0"/>
                  </a:lnTo>
                  <a:lnTo>
                    <a:pt x="169748" y="4267"/>
                  </a:lnTo>
                  <a:lnTo>
                    <a:pt x="174459" y="7099"/>
                  </a:lnTo>
                  <a:lnTo>
                    <a:pt x="179158" y="4267"/>
                  </a:lnTo>
                  <a:lnTo>
                    <a:pt x="183870" y="7099"/>
                  </a:lnTo>
                  <a:lnTo>
                    <a:pt x="188582" y="4267"/>
                  </a:lnTo>
                  <a:close/>
                </a:path>
                <a:path w="2126615" h="56515">
                  <a:moveTo>
                    <a:pt x="218300" y="22186"/>
                  </a:moveTo>
                  <a:lnTo>
                    <a:pt x="203454" y="13220"/>
                  </a:lnTo>
                  <a:lnTo>
                    <a:pt x="198742" y="16065"/>
                  </a:lnTo>
                  <a:lnTo>
                    <a:pt x="213588" y="25031"/>
                  </a:lnTo>
                  <a:lnTo>
                    <a:pt x="218300" y="22186"/>
                  </a:lnTo>
                  <a:close/>
                </a:path>
                <a:path w="2126615" h="56515">
                  <a:moveTo>
                    <a:pt x="248018" y="40106"/>
                  </a:moveTo>
                  <a:lnTo>
                    <a:pt x="233159" y="31153"/>
                  </a:lnTo>
                  <a:lnTo>
                    <a:pt x="228447" y="33985"/>
                  </a:lnTo>
                  <a:lnTo>
                    <a:pt x="243306" y="42951"/>
                  </a:lnTo>
                  <a:lnTo>
                    <a:pt x="248018" y="40106"/>
                  </a:lnTo>
                  <a:close/>
                </a:path>
                <a:path w="2126615" h="56515">
                  <a:moveTo>
                    <a:pt x="276999" y="51917"/>
                  </a:moveTo>
                  <a:lnTo>
                    <a:pt x="272288" y="49085"/>
                  </a:lnTo>
                  <a:lnTo>
                    <a:pt x="267576" y="51930"/>
                  </a:lnTo>
                  <a:lnTo>
                    <a:pt x="262877" y="49085"/>
                  </a:lnTo>
                  <a:lnTo>
                    <a:pt x="258165" y="51917"/>
                  </a:lnTo>
                  <a:lnTo>
                    <a:pt x="265239" y="56184"/>
                  </a:lnTo>
                  <a:lnTo>
                    <a:pt x="267589" y="54762"/>
                  </a:lnTo>
                  <a:lnTo>
                    <a:pt x="269938" y="56184"/>
                  </a:lnTo>
                  <a:lnTo>
                    <a:pt x="276999" y="51917"/>
                  </a:lnTo>
                  <a:close/>
                </a:path>
                <a:path w="2126615" h="56515">
                  <a:moveTo>
                    <a:pt x="306717" y="33985"/>
                  </a:moveTo>
                  <a:lnTo>
                    <a:pt x="302006" y="31153"/>
                  </a:lnTo>
                  <a:lnTo>
                    <a:pt x="287147" y="40106"/>
                  </a:lnTo>
                  <a:lnTo>
                    <a:pt x="291858" y="42951"/>
                  </a:lnTo>
                  <a:lnTo>
                    <a:pt x="306717" y="33985"/>
                  </a:lnTo>
                  <a:close/>
                </a:path>
                <a:path w="2126615" h="56515">
                  <a:moveTo>
                    <a:pt x="336435" y="16065"/>
                  </a:moveTo>
                  <a:lnTo>
                    <a:pt x="331711" y="13220"/>
                  </a:lnTo>
                  <a:lnTo>
                    <a:pt x="316865" y="22186"/>
                  </a:lnTo>
                  <a:lnTo>
                    <a:pt x="321564" y="25031"/>
                  </a:lnTo>
                  <a:lnTo>
                    <a:pt x="336435" y="16065"/>
                  </a:lnTo>
                  <a:close/>
                </a:path>
                <a:path w="2126615" h="56515">
                  <a:moveTo>
                    <a:pt x="365404" y="4267"/>
                  </a:moveTo>
                  <a:lnTo>
                    <a:pt x="358343" y="0"/>
                  </a:lnTo>
                  <a:lnTo>
                    <a:pt x="355981" y="1422"/>
                  </a:lnTo>
                  <a:lnTo>
                    <a:pt x="353631" y="0"/>
                  </a:lnTo>
                  <a:lnTo>
                    <a:pt x="346570" y="4267"/>
                  </a:lnTo>
                  <a:lnTo>
                    <a:pt x="351282" y="7099"/>
                  </a:lnTo>
                  <a:lnTo>
                    <a:pt x="355981" y="4267"/>
                  </a:lnTo>
                  <a:lnTo>
                    <a:pt x="360692" y="7099"/>
                  </a:lnTo>
                  <a:lnTo>
                    <a:pt x="365404" y="4267"/>
                  </a:lnTo>
                  <a:close/>
                </a:path>
                <a:path w="2126615" h="56515">
                  <a:moveTo>
                    <a:pt x="395122" y="22186"/>
                  </a:moveTo>
                  <a:lnTo>
                    <a:pt x="380263" y="13220"/>
                  </a:lnTo>
                  <a:lnTo>
                    <a:pt x="375564" y="16065"/>
                  </a:lnTo>
                  <a:lnTo>
                    <a:pt x="390410" y="25031"/>
                  </a:lnTo>
                  <a:lnTo>
                    <a:pt x="395122" y="22186"/>
                  </a:lnTo>
                  <a:close/>
                </a:path>
                <a:path w="2126615" h="56515">
                  <a:moveTo>
                    <a:pt x="424840" y="40106"/>
                  </a:moveTo>
                  <a:lnTo>
                    <a:pt x="409981" y="31153"/>
                  </a:lnTo>
                  <a:lnTo>
                    <a:pt x="405269" y="33985"/>
                  </a:lnTo>
                  <a:lnTo>
                    <a:pt x="420128" y="42951"/>
                  </a:lnTo>
                  <a:lnTo>
                    <a:pt x="424840" y="40106"/>
                  </a:lnTo>
                  <a:close/>
                </a:path>
                <a:path w="2126615" h="56515">
                  <a:moveTo>
                    <a:pt x="453821" y="51917"/>
                  </a:moveTo>
                  <a:lnTo>
                    <a:pt x="449110" y="49085"/>
                  </a:lnTo>
                  <a:lnTo>
                    <a:pt x="444398" y="51930"/>
                  </a:lnTo>
                  <a:lnTo>
                    <a:pt x="439699" y="49085"/>
                  </a:lnTo>
                  <a:lnTo>
                    <a:pt x="434987" y="51917"/>
                  </a:lnTo>
                  <a:lnTo>
                    <a:pt x="442048" y="56184"/>
                  </a:lnTo>
                  <a:lnTo>
                    <a:pt x="444398" y="54762"/>
                  </a:lnTo>
                  <a:lnTo>
                    <a:pt x="446760" y="56184"/>
                  </a:lnTo>
                  <a:lnTo>
                    <a:pt x="453821" y="51917"/>
                  </a:lnTo>
                  <a:close/>
                </a:path>
                <a:path w="2126615" h="56515">
                  <a:moveTo>
                    <a:pt x="483527" y="33985"/>
                  </a:moveTo>
                  <a:lnTo>
                    <a:pt x="478828" y="31153"/>
                  </a:lnTo>
                  <a:lnTo>
                    <a:pt x="463969" y="40106"/>
                  </a:lnTo>
                  <a:lnTo>
                    <a:pt x="468680" y="42951"/>
                  </a:lnTo>
                  <a:lnTo>
                    <a:pt x="483527" y="33985"/>
                  </a:lnTo>
                  <a:close/>
                </a:path>
                <a:path w="2126615" h="56515">
                  <a:moveTo>
                    <a:pt x="513245" y="16065"/>
                  </a:moveTo>
                  <a:lnTo>
                    <a:pt x="508533" y="13220"/>
                  </a:lnTo>
                  <a:lnTo>
                    <a:pt x="493687" y="22186"/>
                  </a:lnTo>
                  <a:lnTo>
                    <a:pt x="498386" y="25031"/>
                  </a:lnTo>
                  <a:lnTo>
                    <a:pt x="513245" y="16065"/>
                  </a:lnTo>
                  <a:close/>
                </a:path>
                <a:path w="2126615" h="56515">
                  <a:moveTo>
                    <a:pt x="542226" y="4267"/>
                  </a:moveTo>
                  <a:lnTo>
                    <a:pt x="535165" y="0"/>
                  </a:lnTo>
                  <a:lnTo>
                    <a:pt x="532803" y="1422"/>
                  </a:lnTo>
                  <a:lnTo>
                    <a:pt x="530453" y="0"/>
                  </a:lnTo>
                  <a:lnTo>
                    <a:pt x="523392" y="4267"/>
                  </a:lnTo>
                  <a:lnTo>
                    <a:pt x="528104" y="7099"/>
                  </a:lnTo>
                  <a:lnTo>
                    <a:pt x="532803" y="4267"/>
                  </a:lnTo>
                  <a:lnTo>
                    <a:pt x="537514" y="7099"/>
                  </a:lnTo>
                  <a:lnTo>
                    <a:pt x="542226" y="4267"/>
                  </a:lnTo>
                  <a:close/>
                </a:path>
                <a:path w="2126615" h="56515">
                  <a:moveTo>
                    <a:pt x="571944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45" y="25031"/>
                  </a:lnTo>
                  <a:lnTo>
                    <a:pt x="571944" y="22186"/>
                  </a:lnTo>
                  <a:close/>
                </a:path>
                <a:path w="2126615" h="56515">
                  <a:moveTo>
                    <a:pt x="601662" y="40119"/>
                  </a:moveTo>
                  <a:lnTo>
                    <a:pt x="586803" y="31153"/>
                  </a:lnTo>
                  <a:lnTo>
                    <a:pt x="582104" y="33985"/>
                  </a:lnTo>
                  <a:lnTo>
                    <a:pt x="596950" y="42951"/>
                  </a:lnTo>
                  <a:lnTo>
                    <a:pt x="601662" y="40119"/>
                  </a:lnTo>
                  <a:close/>
                </a:path>
                <a:path w="2126615" h="56515">
                  <a:moveTo>
                    <a:pt x="630643" y="51917"/>
                  </a:moveTo>
                  <a:lnTo>
                    <a:pt x="625932" y="49085"/>
                  </a:lnTo>
                  <a:lnTo>
                    <a:pt x="621220" y="51930"/>
                  </a:lnTo>
                  <a:lnTo>
                    <a:pt x="616521" y="49085"/>
                  </a:lnTo>
                  <a:lnTo>
                    <a:pt x="611809" y="51917"/>
                  </a:lnTo>
                  <a:lnTo>
                    <a:pt x="618871" y="56184"/>
                  </a:lnTo>
                  <a:lnTo>
                    <a:pt x="621220" y="54762"/>
                  </a:lnTo>
                  <a:lnTo>
                    <a:pt x="623582" y="56184"/>
                  </a:lnTo>
                  <a:lnTo>
                    <a:pt x="630643" y="51917"/>
                  </a:lnTo>
                  <a:close/>
                </a:path>
                <a:path w="2126615" h="56515">
                  <a:moveTo>
                    <a:pt x="660349" y="33985"/>
                  </a:moveTo>
                  <a:lnTo>
                    <a:pt x="655650" y="31153"/>
                  </a:lnTo>
                  <a:lnTo>
                    <a:pt x="640791" y="40106"/>
                  </a:lnTo>
                  <a:lnTo>
                    <a:pt x="645502" y="42951"/>
                  </a:lnTo>
                  <a:lnTo>
                    <a:pt x="660349" y="33985"/>
                  </a:lnTo>
                  <a:close/>
                </a:path>
                <a:path w="2126615" h="56515">
                  <a:moveTo>
                    <a:pt x="690067" y="16065"/>
                  </a:moveTo>
                  <a:lnTo>
                    <a:pt x="685355" y="13220"/>
                  </a:lnTo>
                  <a:lnTo>
                    <a:pt x="670509" y="22186"/>
                  </a:lnTo>
                  <a:lnTo>
                    <a:pt x="675208" y="25031"/>
                  </a:lnTo>
                  <a:lnTo>
                    <a:pt x="690067" y="16065"/>
                  </a:lnTo>
                  <a:close/>
                </a:path>
                <a:path w="2126615" h="56515">
                  <a:moveTo>
                    <a:pt x="719048" y="4267"/>
                  </a:moveTo>
                  <a:lnTo>
                    <a:pt x="711987" y="0"/>
                  </a:lnTo>
                  <a:lnTo>
                    <a:pt x="709637" y="1422"/>
                  </a:lnTo>
                  <a:lnTo>
                    <a:pt x="707288" y="0"/>
                  </a:lnTo>
                  <a:lnTo>
                    <a:pt x="700214" y="4267"/>
                  </a:lnTo>
                  <a:lnTo>
                    <a:pt x="704926" y="7099"/>
                  </a:lnTo>
                  <a:lnTo>
                    <a:pt x="709637" y="4267"/>
                  </a:lnTo>
                  <a:lnTo>
                    <a:pt x="714349" y="7099"/>
                  </a:lnTo>
                  <a:lnTo>
                    <a:pt x="719048" y="4267"/>
                  </a:lnTo>
                  <a:close/>
                </a:path>
                <a:path w="2126615" h="56515">
                  <a:moveTo>
                    <a:pt x="748766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54" y="25031"/>
                  </a:lnTo>
                  <a:lnTo>
                    <a:pt x="748766" y="22186"/>
                  </a:lnTo>
                  <a:close/>
                </a:path>
                <a:path w="2126615" h="56515">
                  <a:moveTo>
                    <a:pt x="778484" y="40106"/>
                  </a:moveTo>
                  <a:lnTo>
                    <a:pt x="763625" y="31153"/>
                  </a:lnTo>
                  <a:lnTo>
                    <a:pt x="758913" y="33985"/>
                  </a:lnTo>
                  <a:lnTo>
                    <a:pt x="773772" y="42951"/>
                  </a:lnTo>
                  <a:lnTo>
                    <a:pt x="778484" y="40106"/>
                  </a:lnTo>
                  <a:close/>
                </a:path>
                <a:path w="2126615" h="56515">
                  <a:moveTo>
                    <a:pt x="807466" y="51917"/>
                  </a:moveTo>
                  <a:lnTo>
                    <a:pt x="802754" y="49085"/>
                  </a:lnTo>
                  <a:lnTo>
                    <a:pt x="798042" y="51930"/>
                  </a:lnTo>
                  <a:lnTo>
                    <a:pt x="793343" y="49085"/>
                  </a:lnTo>
                  <a:lnTo>
                    <a:pt x="788631" y="51917"/>
                  </a:lnTo>
                  <a:lnTo>
                    <a:pt x="795693" y="56184"/>
                  </a:lnTo>
                  <a:lnTo>
                    <a:pt x="798042" y="54762"/>
                  </a:lnTo>
                  <a:lnTo>
                    <a:pt x="800404" y="56184"/>
                  </a:lnTo>
                  <a:lnTo>
                    <a:pt x="807466" y="51917"/>
                  </a:lnTo>
                  <a:close/>
                </a:path>
                <a:path w="2126615" h="56515">
                  <a:moveTo>
                    <a:pt x="837184" y="33985"/>
                  </a:moveTo>
                  <a:lnTo>
                    <a:pt x="832472" y="31153"/>
                  </a:lnTo>
                  <a:lnTo>
                    <a:pt x="817626" y="40106"/>
                  </a:lnTo>
                  <a:lnTo>
                    <a:pt x="822312" y="42951"/>
                  </a:lnTo>
                  <a:lnTo>
                    <a:pt x="837184" y="33985"/>
                  </a:lnTo>
                  <a:close/>
                </a:path>
                <a:path w="2126615" h="56515">
                  <a:moveTo>
                    <a:pt x="866889" y="16065"/>
                  </a:moveTo>
                  <a:lnTo>
                    <a:pt x="862177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889" y="16065"/>
                  </a:lnTo>
                  <a:close/>
                </a:path>
                <a:path w="2126615" h="56515">
                  <a:moveTo>
                    <a:pt x="895870" y="4267"/>
                  </a:moveTo>
                  <a:lnTo>
                    <a:pt x="888809" y="0"/>
                  </a:lnTo>
                  <a:lnTo>
                    <a:pt x="886460" y="1422"/>
                  </a:lnTo>
                  <a:lnTo>
                    <a:pt x="884110" y="0"/>
                  </a:lnTo>
                  <a:lnTo>
                    <a:pt x="877036" y="4267"/>
                  </a:lnTo>
                  <a:lnTo>
                    <a:pt x="881748" y="7099"/>
                  </a:lnTo>
                  <a:lnTo>
                    <a:pt x="886447" y="4267"/>
                  </a:lnTo>
                  <a:lnTo>
                    <a:pt x="891159" y="7099"/>
                  </a:lnTo>
                  <a:lnTo>
                    <a:pt x="895870" y="4267"/>
                  </a:lnTo>
                  <a:close/>
                </a:path>
                <a:path w="2126615" h="56515">
                  <a:moveTo>
                    <a:pt x="925588" y="22186"/>
                  </a:moveTo>
                  <a:lnTo>
                    <a:pt x="910729" y="13220"/>
                  </a:lnTo>
                  <a:lnTo>
                    <a:pt x="906018" y="16065"/>
                  </a:lnTo>
                  <a:lnTo>
                    <a:pt x="920877" y="25031"/>
                  </a:lnTo>
                  <a:lnTo>
                    <a:pt x="925588" y="22186"/>
                  </a:lnTo>
                  <a:close/>
                </a:path>
                <a:path w="2126615" h="56515">
                  <a:moveTo>
                    <a:pt x="955294" y="40106"/>
                  </a:moveTo>
                  <a:lnTo>
                    <a:pt x="940447" y="31153"/>
                  </a:lnTo>
                  <a:lnTo>
                    <a:pt x="935736" y="33985"/>
                  </a:lnTo>
                  <a:lnTo>
                    <a:pt x="950582" y="42951"/>
                  </a:lnTo>
                  <a:lnTo>
                    <a:pt x="955294" y="40106"/>
                  </a:lnTo>
                  <a:close/>
                </a:path>
                <a:path w="2126615" h="56515">
                  <a:moveTo>
                    <a:pt x="984288" y="51917"/>
                  </a:moveTo>
                  <a:lnTo>
                    <a:pt x="979576" y="49085"/>
                  </a:lnTo>
                  <a:lnTo>
                    <a:pt x="974864" y="51930"/>
                  </a:lnTo>
                  <a:lnTo>
                    <a:pt x="970165" y="49085"/>
                  </a:lnTo>
                  <a:lnTo>
                    <a:pt x="965454" y="51917"/>
                  </a:lnTo>
                  <a:lnTo>
                    <a:pt x="972515" y="56184"/>
                  </a:lnTo>
                  <a:lnTo>
                    <a:pt x="974864" y="54762"/>
                  </a:lnTo>
                  <a:lnTo>
                    <a:pt x="977226" y="56184"/>
                  </a:lnTo>
                  <a:lnTo>
                    <a:pt x="984288" y="51917"/>
                  </a:lnTo>
                  <a:close/>
                </a:path>
                <a:path w="2126615" h="56515">
                  <a:moveTo>
                    <a:pt x="1014006" y="33985"/>
                  </a:moveTo>
                  <a:lnTo>
                    <a:pt x="1009294" y="31153"/>
                  </a:lnTo>
                  <a:lnTo>
                    <a:pt x="994435" y="40106"/>
                  </a:lnTo>
                  <a:lnTo>
                    <a:pt x="999147" y="42951"/>
                  </a:lnTo>
                  <a:lnTo>
                    <a:pt x="1014006" y="33985"/>
                  </a:lnTo>
                  <a:close/>
                </a:path>
                <a:path w="2126615" h="56515">
                  <a:moveTo>
                    <a:pt x="1043711" y="16065"/>
                  </a:moveTo>
                  <a:lnTo>
                    <a:pt x="1039012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11" y="16065"/>
                  </a:lnTo>
                  <a:close/>
                </a:path>
                <a:path w="2126615" h="56515">
                  <a:moveTo>
                    <a:pt x="1072692" y="4267"/>
                  </a:moveTo>
                  <a:lnTo>
                    <a:pt x="1065631" y="0"/>
                  </a:lnTo>
                  <a:lnTo>
                    <a:pt x="1063282" y="1422"/>
                  </a:lnTo>
                  <a:lnTo>
                    <a:pt x="1060932" y="0"/>
                  </a:lnTo>
                  <a:lnTo>
                    <a:pt x="1053871" y="4267"/>
                  </a:lnTo>
                  <a:lnTo>
                    <a:pt x="1058570" y="7099"/>
                  </a:lnTo>
                  <a:lnTo>
                    <a:pt x="1063269" y="4267"/>
                  </a:lnTo>
                  <a:lnTo>
                    <a:pt x="1067981" y="7099"/>
                  </a:lnTo>
                  <a:lnTo>
                    <a:pt x="1072692" y="4267"/>
                  </a:lnTo>
                  <a:close/>
                </a:path>
                <a:path w="2126615" h="56515">
                  <a:moveTo>
                    <a:pt x="1102410" y="22186"/>
                  </a:moveTo>
                  <a:lnTo>
                    <a:pt x="1087551" y="13220"/>
                  </a:lnTo>
                  <a:lnTo>
                    <a:pt x="1082840" y="16065"/>
                  </a:lnTo>
                  <a:lnTo>
                    <a:pt x="1097699" y="25031"/>
                  </a:lnTo>
                  <a:lnTo>
                    <a:pt x="1102410" y="22186"/>
                  </a:lnTo>
                  <a:close/>
                </a:path>
                <a:path w="2126615" h="56515">
                  <a:moveTo>
                    <a:pt x="1132116" y="40106"/>
                  </a:moveTo>
                  <a:lnTo>
                    <a:pt x="1117269" y="31153"/>
                  </a:lnTo>
                  <a:lnTo>
                    <a:pt x="1112558" y="33985"/>
                  </a:lnTo>
                  <a:lnTo>
                    <a:pt x="1127404" y="42951"/>
                  </a:lnTo>
                  <a:lnTo>
                    <a:pt x="1132116" y="40106"/>
                  </a:lnTo>
                  <a:close/>
                </a:path>
                <a:path w="2126615" h="56515">
                  <a:moveTo>
                    <a:pt x="1161110" y="51917"/>
                  </a:moveTo>
                  <a:lnTo>
                    <a:pt x="1156398" y="49085"/>
                  </a:lnTo>
                  <a:lnTo>
                    <a:pt x="1151686" y="51930"/>
                  </a:lnTo>
                  <a:lnTo>
                    <a:pt x="1146975" y="49085"/>
                  </a:lnTo>
                  <a:lnTo>
                    <a:pt x="1142276" y="51917"/>
                  </a:lnTo>
                  <a:lnTo>
                    <a:pt x="1149337" y="56184"/>
                  </a:lnTo>
                  <a:lnTo>
                    <a:pt x="1151686" y="54762"/>
                  </a:lnTo>
                  <a:lnTo>
                    <a:pt x="1154049" y="56184"/>
                  </a:lnTo>
                  <a:lnTo>
                    <a:pt x="1161110" y="51917"/>
                  </a:lnTo>
                  <a:close/>
                </a:path>
                <a:path w="2126615" h="56515">
                  <a:moveTo>
                    <a:pt x="1190815" y="33985"/>
                  </a:moveTo>
                  <a:lnTo>
                    <a:pt x="1186116" y="31153"/>
                  </a:lnTo>
                  <a:lnTo>
                    <a:pt x="1171257" y="40106"/>
                  </a:lnTo>
                  <a:lnTo>
                    <a:pt x="1175969" y="42951"/>
                  </a:lnTo>
                  <a:lnTo>
                    <a:pt x="1190815" y="33985"/>
                  </a:lnTo>
                  <a:close/>
                </a:path>
                <a:path w="2126615" h="56515">
                  <a:moveTo>
                    <a:pt x="1220533" y="16065"/>
                  </a:moveTo>
                  <a:lnTo>
                    <a:pt x="1215834" y="13220"/>
                  </a:lnTo>
                  <a:lnTo>
                    <a:pt x="1200975" y="22186"/>
                  </a:lnTo>
                  <a:lnTo>
                    <a:pt x="1205674" y="25031"/>
                  </a:lnTo>
                  <a:lnTo>
                    <a:pt x="1220533" y="16065"/>
                  </a:lnTo>
                  <a:close/>
                </a:path>
                <a:path w="2126615" h="56515">
                  <a:moveTo>
                    <a:pt x="1249514" y="4267"/>
                  </a:moveTo>
                  <a:lnTo>
                    <a:pt x="1242453" y="0"/>
                  </a:lnTo>
                  <a:lnTo>
                    <a:pt x="1240091" y="1422"/>
                  </a:lnTo>
                  <a:lnTo>
                    <a:pt x="1237742" y="0"/>
                  </a:lnTo>
                  <a:lnTo>
                    <a:pt x="1230693" y="4267"/>
                  </a:lnTo>
                  <a:lnTo>
                    <a:pt x="1235392" y="7099"/>
                  </a:lnTo>
                  <a:lnTo>
                    <a:pt x="1240091" y="4267"/>
                  </a:lnTo>
                  <a:lnTo>
                    <a:pt x="1244803" y="7099"/>
                  </a:lnTo>
                  <a:lnTo>
                    <a:pt x="1249514" y="4267"/>
                  </a:lnTo>
                  <a:close/>
                </a:path>
                <a:path w="2126615" h="56515">
                  <a:moveTo>
                    <a:pt x="1279220" y="22186"/>
                  </a:moveTo>
                  <a:lnTo>
                    <a:pt x="1264373" y="13220"/>
                  </a:lnTo>
                  <a:lnTo>
                    <a:pt x="1259662" y="16065"/>
                  </a:lnTo>
                  <a:lnTo>
                    <a:pt x="1274521" y="25031"/>
                  </a:lnTo>
                  <a:lnTo>
                    <a:pt x="1279220" y="22186"/>
                  </a:lnTo>
                  <a:close/>
                </a:path>
                <a:path w="2126615" h="56515">
                  <a:moveTo>
                    <a:pt x="1308938" y="40106"/>
                  </a:moveTo>
                  <a:lnTo>
                    <a:pt x="1294079" y="31153"/>
                  </a:lnTo>
                  <a:lnTo>
                    <a:pt x="1289380" y="33985"/>
                  </a:lnTo>
                  <a:lnTo>
                    <a:pt x="1304239" y="42951"/>
                  </a:lnTo>
                  <a:lnTo>
                    <a:pt x="1308938" y="40106"/>
                  </a:lnTo>
                  <a:close/>
                </a:path>
                <a:path w="2126615" h="56515">
                  <a:moveTo>
                    <a:pt x="1337919" y="51917"/>
                  </a:moveTo>
                  <a:lnTo>
                    <a:pt x="1333220" y="49085"/>
                  </a:lnTo>
                  <a:lnTo>
                    <a:pt x="1328508" y="51930"/>
                  </a:lnTo>
                  <a:lnTo>
                    <a:pt x="1323797" y="49085"/>
                  </a:lnTo>
                  <a:lnTo>
                    <a:pt x="1319098" y="51917"/>
                  </a:lnTo>
                  <a:lnTo>
                    <a:pt x="1326159" y="56184"/>
                  </a:lnTo>
                  <a:lnTo>
                    <a:pt x="1328508" y="54762"/>
                  </a:lnTo>
                  <a:lnTo>
                    <a:pt x="1330871" y="56184"/>
                  </a:lnTo>
                  <a:lnTo>
                    <a:pt x="1337919" y="51917"/>
                  </a:lnTo>
                  <a:close/>
                </a:path>
                <a:path w="2126615" h="56515">
                  <a:moveTo>
                    <a:pt x="1367637" y="33985"/>
                  </a:moveTo>
                  <a:lnTo>
                    <a:pt x="1362938" y="31153"/>
                  </a:lnTo>
                  <a:lnTo>
                    <a:pt x="1348066" y="40119"/>
                  </a:lnTo>
                  <a:lnTo>
                    <a:pt x="1352791" y="42951"/>
                  </a:lnTo>
                  <a:lnTo>
                    <a:pt x="1367637" y="33985"/>
                  </a:lnTo>
                  <a:close/>
                </a:path>
                <a:path w="2126615" h="56515">
                  <a:moveTo>
                    <a:pt x="1397355" y="16065"/>
                  </a:moveTo>
                  <a:lnTo>
                    <a:pt x="1392656" y="13220"/>
                  </a:lnTo>
                  <a:lnTo>
                    <a:pt x="1377784" y="22186"/>
                  </a:lnTo>
                  <a:lnTo>
                    <a:pt x="1382496" y="25031"/>
                  </a:lnTo>
                  <a:lnTo>
                    <a:pt x="1397355" y="16065"/>
                  </a:lnTo>
                  <a:close/>
                </a:path>
                <a:path w="2126615" h="56515">
                  <a:moveTo>
                    <a:pt x="1426349" y="4267"/>
                  </a:moveTo>
                  <a:lnTo>
                    <a:pt x="1419288" y="0"/>
                  </a:lnTo>
                  <a:lnTo>
                    <a:pt x="1416926" y="1422"/>
                  </a:lnTo>
                  <a:lnTo>
                    <a:pt x="1414576" y="0"/>
                  </a:lnTo>
                  <a:lnTo>
                    <a:pt x="1407502" y="4267"/>
                  </a:lnTo>
                  <a:lnTo>
                    <a:pt x="1412227" y="7099"/>
                  </a:lnTo>
                  <a:lnTo>
                    <a:pt x="1416926" y="4267"/>
                  </a:lnTo>
                  <a:lnTo>
                    <a:pt x="1421638" y="7099"/>
                  </a:lnTo>
                  <a:lnTo>
                    <a:pt x="1426349" y="4267"/>
                  </a:lnTo>
                  <a:close/>
                </a:path>
                <a:path w="2126615" h="56515">
                  <a:moveTo>
                    <a:pt x="1456067" y="22186"/>
                  </a:moveTo>
                  <a:lnTo>
                    <a:pt x="1441196" y="13220"/>
                  </a:lnTo>
                  <a:lnTo>
                    <a:pt x="1436497" y="16065"/>
                  </a:lnTo>
                  <a:lnTo>
                    <a:pt x="1451356" y="25031"/>
                  </a:lnTo>
                  <a:lnTo>
                    <a:pt x="1456067" y="22186"/>
                  </a:lnTo>
                  <a:close/>
                </a:path>
                <a:path w="2126615" h="56515">
                  <a:moveTo>
                    <a:pt x="1485773" y="40106"/>
                  </a:moveTo>
                  <a:lnTo>
                    <a:pt x="1470914" y="31153"/>
                  </a:lnTo>
                  <a:lnTo>
                    <a:pt x="1466215" y="33985"/>
                  </a:lnTo>
                  <a:lnTo>
                    <a:pt x="1481074" y="42951"/>
                  </a:lnTo>
                  <a:lnTo>
                    <a:pt x="1485773" y="40106"/>
                  </a:lnTo>
                  <a:close/>
                </a:path>
                <a:path w="2126615" h="56515">
                  <a:moveTo>
                    <a:pt x="1514754" y="51917"/>
                  </a:moveTo>
                  <a:lnTo>
                    <a:pt x="1510055" y="49085"/>
                  </a:lnTo>
                  <a:lnTo>
                    <a:pt x="1505343" y="51930"/>
                  </a:lnTo>
                  <a:lnTo>
                    <a:pt x="1500632" y="49085"/>
                  </a:lnTo>
                  <a:lnTo>
                    <a:pt x="1495933" y="51917"/>
                  </a:lnTo>
                  <a:lnTo>
                    <a:pt x="1502994" y="56184"/>
                  </a:lnTo>
                  <a:lnTo>
                    <a:pt x="1505343" y="54762"/>
                  </a:lnTo>
                  <a:lnTo>
                    <a:pt x="1507705" y="56184"/>
                  </a:lnTo>
                  <a:lnTo>
                    <a:pt x="1514754" y="51917"/>
                  </a:lnTo>
                  <a:close/>
                </a:path>
                <a:path w="2126615" h="56515">
                  <a:moveTo>
                    <a:pt x="1544472" y="33985"/>
                  </a:moveTo>
                  <a:lnTo>
                    <a:pt x="1539760" y="31153"/>
                  </a:lnTo>
                  <a:lnTo>
                    <a:pt x="1524901" y="40106"/>
                  </a:lnTo>
                  <a:lnTo>
                    <a:pt x="1529600" y="42951"/>
                  </a:lnTo>
                  <a:lnTo>
                    <a:pt x="1544472" y="33985"/>
                  </a:lnTo>
                  <a:close/>
                </a:path>
                <a:path w="2126615" h="56515">
                  <a:moveTo>
                    <a:pt x="1574190" y="16065"/>
                  </a:moveTo>
                  <a:lnTo>
                    <a:pt x="1569478" y="13220"/>
                  </a:lnTo>
                  <a:lnTo>
                    <a:pt x="1554607" y="22186"/>
                  </a:lnTo>
                  <a:lnTo>
                    <a:pt x="1559318" y="25031"/>
                  </a:lnTo>
                  <a:lnTo>
                    <a:pt x="1574190" y="16065"/>
                  </a:lnTo>
                  <a:close/>
                </a:path>
                <a:path w="2126615" h="56515">
                  <a:moveTo>
                    <a:pt x="1603171" y="4267"/>
                  </a:moveTo>
                  <a:lnTo>
                    <a:pt x="1596110" y="0"/>
                  </a:lnTo>
                  <a:lnTo>
                    <a:pt x="1593748" y="1422"/>
                  </a:lnTo>
                  <a:lnTo>
                    <a:pt x="1591398" y="0"/>
                  </a:lnTo>
                  <a:lnTo>
                    <a:pt x="1584337" y="4267"/>
                  </a:lnTo>
                  <a:lnTo>
                    <a:pt x="1589049" y="7099"/>
                  </a:lnTo>
                  <a:lnTo>
                    <a:pt x="1593748" y="4267"/>
                  </a:lnTo>
                  <a:lnTo>
                    <a:pt x="1598460" y="7099"/>
                  </a:lnTo>
                  <a:lnTo>
                    <a:pt x="1603171" y="4267"/>
                  </a:lnTo>
                  <a:close/>
                </a:path>
                <a:path w="2126615" h="56515">
                  <a:moveTo>
                    <a:pt x="1632889" y="22186"/>
                  </a:moveTo>
                  <a:lnTo>
                    <a:pt x="1618030" y="13220"/>
                  </a:lnTo>
                  <a:lnTo>
                    <a:pt x="1613331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6615" h="56515">
                  <a:moveTo>
                    <a:pt x="1662595" y="40106"/>
                  </a:moveTo>
                  <a:lnTo>
                    <a:pt x="1647748" y="31153"/>
                  </a:lnTo>
                  <a:lnTo>
                    <a:pt x="1643037" y="33985"/>
                  </a:lnTo>
                  <a:lnTo>
                    <a:pt x="1657883" y="42951"/>
                  </a:lnTo>
                  <a:lnTo>
                    <a:pt x="1662595" y="40106"/>
                  </a:lnTo>
                  <a:close/>
                </a:path>
                <a:path w="2126615" h="56515">
                  <a:moveTo>
                    <a:pt x="1691576" y="51917"/>
                  </a:moveTo>
                  <a:lnTo>
                    <a:pt x="1686877" y="49085"/>
                  </a:lnTo>
                  <a:lnTo>
                    <a:pt x="1682165" y="51930"/>
                  </a:lnTo>
                  <a:lnTo>
                    <a:pt x="1677454" y="49085"/>
                  </a:lnTo>
                  <a:lnTo>
                    <a:pt x="1672742" y="51917"/>
                  </a:lnTo>
                  <a:lnTo>
                    <a:pt x="1679816" y="56184"/>
                  </a:lnTo>
                  <a:lnTo>
                    <a:pt x="1682165" y="54762"/>
                  </a:lnTo>
                  <a:lnTo>
                    <a:pt x="1684515" y="56184"/>
                  </a:lnTo>
                  <a:lnTo>
                    <a:pt x="1691576" y="51917"/>
                  </a:lnTo>
                  <a:close/>
                </a:path>
                <a:path w="2126615" h="56515">
                  <a:moveTo>
                    <a:pt x="1721294" y="33985"/>
                  </a:moveTo>
                  <a:lnTo>
                    <a:pt x="1716582" y="31153"/>
                  </a:lnTo>
                  <a:lnTo>
                    <a:pt x="1701736" y="40106"/>
                  </a:lnTo>
                  <a:lnTo>
                    <a:pt x="1706435" y="42951"/>
                  </a:lnTo>
                  <a:lnTo>
                    <a:pt x="1721294" y="33985"/>
                  </a:lnTo>
                  <a:close/>
                </a:path>
                <a:path w="2126615" h="56515">
                  <a:moveTo>
                    <a:pt x="1751012" y="16065"/>
                  </a:moveTo>
                  <a:lnTo>
                    <a:pt x="1746288" y="13220"/>
                  </a:lnTo>
                  <a:lnTo>
                    <a:pt x="1731441" y="22186"/>
                  </a:lnTo>
                  <a:lnTo>
                    <a:pt x="1736153" y="25031"/>
                  </a:lnTo>
                  <a:lnTo>
                    <a:pt x="1751012" y="16065"/>
                  </a:lnTo>
                  <a:close/>
                </a:path>
                <a:path w="2126615" h="56515">
                  <a:moveTo>
                    <a:pt x="1779993" y="4267"/>
                  </a:moveTo>
                  <a:lnTo>
                    <a:pt x="1772932" y="0"/>
                  </a:lnTo>
                  <a:lnTo>
                    <a:pt x="1770570" y="1422"/>
                  </a:lnTo>
                  <a:lnTo>
                    <a:pt x="1768221" y="0"/>
                  </a:lnTo>
                  <a:lnTo>
                    <a:pt x="1761159" y="4267"/>
                  </a:lnTo>
                  <a:lnTo>
                    <a:pt x="1765871" y="7099"/>
                  </a:lnTo>
                  <a:lnTo>
                    <a:pt x="1770570" y="4267"/>
                  </a:lnTo>
                  <a:lnTo>
                    <a:pt x="1775282" y="7099"/>
                  </a:lnTo>
                  <a:lnTo>
                    <a:pt x="1779993" y="4267"/>
                  </a:lnTo>
                  <a:close/>
                </a:path>
                <a:path w="2126615" h="56515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6615" h="56515">
                  <a:moveTo>
                    <a:pt x="1839417" y="40106"/>
                  </a:moveTo>
                  <a:lnTo>
                    <a:pt x="1824570" y="31153"/>
                  </a:lnTo>
                  <a:lnTo>
                    <a:pt x="1819859" y="33985"/>
                  </a:lnTo>
                  <a:lnTo>
                    <a:pt x="1834705" y="42951"/>
                  </a:lnTo>
                  <a:lnTo>
                    <a:pt x="1839417" y="40106"/>
                  </a:lnTo>
                  <a:close/>
                </a:path>
                <a:path w="2126615" h="56515">
                  <a:moveTo>
                    <a:pt x="1868398" y="51917"/>
                  </a:moveTo>
                  <a:lnTo>
                    <a:pt x="1863686" y="49085"/>
                  </a:lnTo>
                  <a:lnTo>
                    <a:pt x="1858975" y="51930"/>
                  </a:lnTo>
                  <a:lnTo>
                    <a:pt x="1854276" y="49085"/>
                  </a:lnTo>
                  <a:lnTo>
                    <a:pt x="1849564" y="51917"/>
                  </a:lnTo>
                  <a:lnTo>
                    <a:pt x="1856638" y="56184"/>
                  </a:lnTo>
                  <a:lnTo>
                    <a:pt x="1858987" y="54762"/>
                  </a:lnTo>
                  <a:lnTo>
                    <a:pt x="1861337" y="56184"/>
                  </a:lnTo>
                  <a:lnTo>
                    <a:pt x="1868398" y="51917"/>
                  </a:lnTo>
                  <a:close/>
                </a:path>
                <a:path w="2126615" h="56515">
                  <a:moveTo>
                    <a:pt x="1898116" y="33985"/>
                  </a:moveTo>
                  <a:lnTo>
                    <a:pt x="1893404" y="31153"/>
                  </a:lnTo>
                  <a:lnTo>
                    <a:pt x="1878545" y="40106"/>
                  </a:lnTo>
                  <a:lnTo>
                    <a:pt x="1883257" y="42951"/>
                  </a:lnTo>
                  <a:lnTo>
                    <a:pt x="1898116" y="33985"/>
                  </a:lnTo>
                  <a:close/>
                </a:path>
                <a:path w="2126615" h="56515">
                  <a:moveTo>
                    <a:pt x="1927821" y="16065"/>
                  </a:moveTo>
                  <a:lnTo>
                    <a:pt x="1923110" y="13220"/>
                  </a:lnTo>
                  <a:lnTo>
                    <a:pt x="1908263" y="22186"/>
                  </a:lnTo>
                  <a:lnTo>
                    <a:pt x="1912975" y="25031"/>
                  </a:lnTo>
                  <a:lnTo>
                    <a:pt x="1927821" y="16065"/>
                  </a:lnTo>
                  <a:close/>
                </a:path>
                <a:path w="2126615" h="56515">
                  <a:moveTo>
                    <a:pt x="1956816" y="4267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67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04" y="7099"/>
                  </a:lnTo>
                  <a:lnTo>
                    <a:pt x="1956816" y="4267"/>
                  </a:lnTo>
                  <a:close/>
                </a:path>
                <a:path w="2126615" h="56515">
                  <a:moveTo>
                    <a:pt x="1986534" y="22186"/>
                  </a:moveTo>
                  <a:lnTo>
                    <a:pt x="1971675" y="13220"/>
                  </a:lnTo>
                  <a:lnTo>
                    <a:pt x="1966963" y="16065"/>
                  </a:lnTo>
                  <a:lnTo>
                    <a:pt x="1981822" y="25031"/>
                  </a:lnTo>
                  <a:lnTo>
                    <a:pt x="1986534" y="22186"/>
                  </a:lnTo>
                  <a:close/>
                </a:path>
                <a:path w="2126615" h="56515">
                  <a:moveTo>
                    <a:pt x="2016239" y="40106"/>
                  </a:moveTo>
                  <a:lnTo>
                    <a:pt x="2001380" y="31153"/>
                  </a:lnTo>
                  <a:lnTo>
                    <a:pt x="1996681" y="33985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6615" h="56515">
                  <a:moveTo>
                    <a:pt x="2038159" y="53340"/>
                  </a:moveTo>
                  <a:lnTo>
                    <a:pt x="2031098" y="49085"/>
                  </a:lnTo>
                  <a:lnTo>
                    <a:pt x="2026399" y="51917"/>
                  </a:lnTo>
                  <a:lnTo>
                    <a:pt x="2033460" y="56184"/>
                  </a:lnTo>
                  <a:lnTo>
                    <a:pt x="2038159" y="53340"/>
                  </a:lnTo>
                  <a:close/>
                </a:path>
                <a:path w="2126615" h="56515">
                  <a:moveTo>
                    <a:pt x="2074938" y="33985"/>
                  </a:moveTo>
                  <a:lnTo>
                    <a:pt x="2070227" y="31153"/>
                  </a:lnTo>
                  <a:lnTo>
                    <a:pt x="2055368" y="40106"/>
                  </a:lnTo>
                  <a:lnTo>
                    <a:pt x="2060079" y="42951"/>
                  </a:lnTo>
                  <a:lnTo>
                    <a:pt x="2074938" y="33985"/>
                  </a:lnTo>
                  <a:close/>
                </a:path>
                <a:path w="2126615" h="56515">
                  <a:moveTo>
                    <a:pt x="2104644" y="16065"/>
                  </a:moveTo>
                  <a:lnTo>
                    <a:pt x="2099932" y="13220"/>
                  </a:lnTo>
                  <a:lnTo>
                    <a:pt x="2085086" y="22186"/>
                  </a:lnTo>
                  <a:lnTo>
                    <a:pt x="2089797" y="25031"/>
                  </a:lnTo>
                  <a:lnTo>
                    <a:pt x="2104644" y="16065"/>
                  </a:lnTo>
                  <a:close/>
                </a:path>
                <a:path w="2126615" h="56515">
                  <a:moveTo>
                    <a:pt x="2126577" y="2844"/>
                  </a:moveTo>
                  <a:lnTo>
                    <a:pt x="2121865" y="0"/>
                  </a:lnTo>
                  <a:lnTo>
                    <a:pt x="2114804" y="4267"/>
                  </a:lnTo>
                  <a:lnTo>
                    <a:pt x="2119503" y="7099"/>
                  </a:lnTo>
                  <a:lnTo>
                    <a:pt x="2126577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0920" y="6575907"/>
              <a:ext cx="977265" cy="56515"/>
            </a:xfrm>
            <a:custGeom>
              <a:avLst/>
              <a:gdLst/>
              <a:ahLst/>
              <a:cxnLst/>
              <a:rect l="l" t="t" r="r" b="b"/>
              <a:pathLst>
                <a:path w="977264" h="56515">
                  <a:moveTo>
                    <a:pt x="11760" y="51917"/>
                  </a:moveTo>
                  <a:lnTo>
                    <a:pt x="7048" y="49085"/>
                  </a:lnTo>
                  <a:lnTo>
                    <a:pt x="0" y="53340"/>
                  </a:lnTo>
                  <a:lnTo>
                    <a:pt x="4699" y="56184"/>
                  </a:lnTo>
                  <a:lnTo>
                    <a:pt x="11760" y="51917"/>
                  </a:lnTo>
                  <a:close/>
                </a:path>
                <a:path w="977264" h="56515">
                  <a:moveTo>
                    <a:pt x="41478" y="33985"/>
                  </a:moveTo>
                  <a:lnTo>
                    <a:pt x="36766" y="31153"/>
                  </a:lnTo>
                  <a:lnTo>
                    <a:pt x="21907" y="40106"/>
                  </a:lnTo>
                  <a:lnTo>
                    <a:pt x="26619" y="42951"/>
                  </a:lnTo>
                  <a:lnTo>
                    <a:pt x="41478" y="33985"/>
                  </a:lnTo>
                  <a:close/>
                </a:path>
                <a:path w="977264" h="56515">
                  <a:moveTo>
                    <a:pt x="71183" y="16065"/>
                  </a:moveTo>
                  <a:lnTo>
                    <a:pt x="66471" y="13220"/>
                  </a:lnTo>
                  <a:lnTo>
                    <a:pt x="51625" y="22186"/>
                  </a:lnTo>
                  <a:lnTo>
                    <a:pt x="56337" y="25031"/>
                  </a:lnTo>
                  <a:lnTo>
                    <a:pt x="71183" y="16065"/>
                  </a:lnTo>
                  <a:close/>
                </a:path>
                <a:path w="977264" h="56515">
                  <a:moveTo>
                    <a:pt x="100177" y="4267"/>
                  </a:moveTo>
                  <a:lnTo>
                    <a:pt x="93116" y="0"/>
                  </a:lnTo>
                  <a:lnTo>
                    <a:pt x="88404" y="2844"/>
                  </a:lnTo>
                  <a:lnTo>
                    <a:pt x="95465" y="7099"/>
                  </a:lnTo>
                  <a:lnTo>
                    <a:pt x="100177" y="4267"/>
                  </a:lnTo>
                  <a:close/>
                </a:path>
                <a:path w="977264" h="56515">
                  <a:moveTo>
                    <a:pt x="129882" y="22186"/>
                  </a:moveTo>
                  <a:lnTo>
                    <a:pt x="115036" y="13220"/>
                  </a:lnTo>
                  <a:lnTo>
                    <a:pt x="110324" y="16065"/>
                  </a:lnTo>
                  <a:lnTo>
                    <a:pt x="125183" y="25031"/>
                  </a:lnTo>
                  <a:lnTo>
                    <a:pt x="129882" y="22186"/>
                  </a:lnTo>
                  <a:close/>
                </a:path>
                <a:path w="977264" h="56515">
                  <a:moveTo>
                    <a:pt x="159600" y="40106"/>
                  </a:moveTo>
                  <a:lnTo>
                    <a:pt x="144741" y="31153"/>
                  </a:lnTo>
                  <a:lnTo>
                    <a:pt x="140042" y="33985"/>
                  </a:lnTo>
                  <a:lnTo>
                    <a:pt x="154901" y="42951"/>
                  </a:lnTo>
                  <a:lnTo>
                    <a:pt x="159600" y="40106"/>
                  </a:lnTo>
                  <a:close/>
                </a:path>
                <a:path w="977264" h="56515">
                  <a:moveTo>
                    <a:pt x="188582" y="51917"/>
                  </a:moveTo>
                  <a:lnTo>
                    <a:pt x="183870" y="49085"/>
                  </a:lnTo>
                  <a:lnTo>
                    <a:pt x="179158" y="51930"/>
                  </a:lnTo>
                  <a:lnTo>
                    <a:pt x="174459" y="49085"/>
                  </a:lnTo>
                  <a:lnTo>
                    <a:pt x="169760" y="51917"/>
                  </a:lnTo>
                  <a:lnTo>
                    <a:pt x="176809" y="56184"/>
                  </a:lnTo>
                  <a:lnTo>
                    <a:pt x="179158" y="54762"/>
                  </a:lnTo>
                  <a:lnTo>
                    <a:pt x="181521" y="56184"/>
                  </a:lnTo>
                  <a:lnTo>
                    <a:pt x="188582" y="51917"/>
                  </a:lnTo>
                  <a:close/>
                </a:path>
                <a:path w="977264" h="56515">
                  <a:moveTo>
                    <a:pt x="218287" y="33985"/>
                  </a:moveTo>
                  <a:lnTo>
                    <a:pt x="213588" y="31153"/>
                  </a:lnTo>
                  <a:lnTo>
                    <a:pt x="198729" y="40106"/>
                  </a:lnTo>
                  <a:lnTo>
                    <a:pt x="203441" y="42951"/>
                  </a:lnTo>
                  <a:lnTo>
                    <a:pt x="218287" y="33985"/>
                  </a:lnTo>
                  <a:close/>
                </a:path>
                <a:path w="977264" h="56515">
                  <a:moveTo>
                    <a:pt x="248005" y="16065"/>
                  </a:moveTo>
                  <a:lnTo>
                    <a:pt x="243306" y="13220"/>
                  </a:lnTo>
                  <a:lnTo>
                    <a:pt x="228447" y="22186"/>
                  </a:lnTo>
                  <a:lnTo>
                    <a:pt x="233146" y="25031"/>
                  </a:lnTo>
                  <a:lnTo>
                    <a:pt x="248005" y="16065"/>
                  </a:lnTo>
                  <a:close/>
                </a:path>
                <a:path w="977264" h="56515">
                  <a:moveTo>
                    <a:pt x="276987" y="4267"/>
                  </a:moveTo>
                  <a:lnTo>
                    <a:pt x="269938" y="0"/>
                  </a:lnTo>
                  <a:lnTo>
                    <a:pt x="267576" y="1422"/>
                  </a:lnTo>
                  <a:lnTo>
                    <a:pt x="265226" y="0"/>
                  </a:lnTo>
                  <a:lnTo>
                    <a:pt x="258165" y="4267"/>
                  </a:lnTo>
                  <a:lnTo>
                    <a:pt x="262864" y="7099"/>
                  </a:lnTo>
                  <a:lnTo>
                    <a:pt x="267576" y="4267"/>
                  </a:lnTo>
                  <a:lnTo>
                    <a:pt x="272288" y="7099"/>
                  </a:lnTo>
                  <a:lnTo>
                    <a:pt x="276987" y="4267"/>
                  </a:lnTo>
                  <a:close/>
                </a:path>
                <a:path w="977264" h="56515">
                  <a:moveTo>
                    <a:pt x="306705" y="22186"/>
                  </a:moveTo>
                  <a:lnTo>
                    <a:pt x="291858" y="13220"/>
                  </a:lnTo>
                  <a:lnTo>
                    <a:pt x="287147" y="16065"/>
                  </a:lnTo>
                  <a:lnTo>
                    <a:pt x="302006" y="25031"/>
                  </a:lnTo>
                  <a:lnTo>
                    <a:pt x="306705" y="22186"/>
                  </a:lnTo>
                  <a:close/>
                </a:path>
                <a:path w="977264" h="56515">
                  <a:moveTo>
                    <a:pt x="336423" y="40119"/>
                  </a:moveTo>
                  <a:lnTo>
                    <a:pt x="321564" y="31153"/>
                  </a:lnTo>
                  <a:lnTo>
                    <a:pt x="316865" y="33985"/>
                  </a:lnTo>
                  <a:lnTo>
                    <a:pt x="331724" y="42951"/>
                  </a:lnTo>
                  <a:lnTo>
                    <a:pt x="336423" y="40119"/>
                  </a:lnTo>
                  <a:close/>
                </a:path>
                <a:path w="977264" h="56515">
                  <a:moveTo>
                    <a:pt x="365404" y="51917"/>
                  </a:moveTo>
                  <a:lnTo>
                    <a:pt x="360705" y="49085"/>
                  </a:lnTo>
                  <a:lnTo>
                    <a:pt x="355993" y="51930"/>
                  </a:lnTo>
                  <a:lnTo>
                    <a:pt x="351294" y="49085"/>
                  </a:lnTo>
                  <a:lnTo>
                    <a:pt x="346583" y="51917"/>
                  </a:lnTo>
                  <a:lnTo>
                    <a:pt x="353644" y="56184"/>
                  </a:lnTo>
                  <a:lnTo>
                    <a:pt x="355993" y="54762"/>
                  </a:lnTo>
                  <a:lnTo>
                    <a:pt x="358355" y="56184"/>
                  </a:lnTo>
                  <a:lnTo>
                    <a:pt x="365404" y="51917"/>
                  </a:lnTo>
                  <a:close/>
                </a:path>
                <a:path w="977264" h="56515">
                  <a:moveTo>
                    <a:pt x="395122" y="33985"/>
                  </a:moveTo>
                  <a:lnTo>
                    <a:pt x="390423" y="31153"/>
                  </a:lnTo>
                  <a:lnTo>
                    <a:pt x="375551" y="40106"/>
                  </a:lnTo>
                  <a:lnTo>
                    <a:pt x="380263" y="42951"/>
                  </a:lnTo>
                  <a:lnTo>
                    <a:pt x="395122" y="33985"/>
                  </a:lnTo>
                  <a:close/>
                </a:path>
                <a:path w="977264" h="56515">
                  <a:moveTo>
                    <a:pt x="424840" y="16065"/>
                  </a:moveTo>
                  <a:lnTo>
                    <a:pt x="420128" y="13220"/>
                  </a:lnTo>
                  <a:lnTo>
                    <a:pt x="405282" y="22186"/>
                  </a:lnTo>
                  <a:lnTo>
                    <a:pt x="409981" y="25031"/>
                  </a:lnTo>
                  <a:lnTo>
                    <a:pt x="424840" y="16065"/>
                  </a:lnTo>
                  <a:close/>
                </a:path>
                <a:path w="977264" h="56515">
                  <a:moveTo>
                    <a:pt x="453821" y="4267"/>
                  </a:moveTo>
                  <a:lnTo>
                    <a:pt x="446760" y="0"/>
                  </a:lnTo>
                  <a:lnTo>
                    <a:pt x="444398" y="1422"/>
                  </a:lnTo>
                  <a:lnTo>
                    <a:pt x="442048" y="0"/>
                  </a:lnTo>
                  <a:lnTo>
                    <a:pt x="435000" y="4267"/>
                  </a:lnTo>
                  <a:lnTo>
                    <a:pt x="439699" y="7099"/>
                  </a:lnTo>
                  <a:lnTo>
                    <a:pt x="444398" y="4267"/>
                  </a:lnTo>
                  <a:lnTo>
                    <a:pt x="449122" y="7099"/>
                  </a:lnTo>
                  <a:lnTo>
                    <a:pt x="453821" y="4267"/>
                  </a:lnTo>
                  <a:close/>
                </a:path>
                <a:path w="977264" h="56515">
                  <a:moveTo>
                    <a:pt x="483539" y="22186"/>
                  </a:moveTo>
                  <a:lnTo>
                    <a:pt x="468680" y="13220"/>
                  </a:lnTo>
                  <a:lnTo>
                    <a:pt x="463969" y="16065"/>
                  </a:lnTo>
                  <a:lnTo>
                    <a:pt x="478840" y="25031"/>
                  </a:lnTo>
                  <a:lnTo>
                    <a:pt x="483539" y="22186"/>
                  </a:lnTo>
                  <a:close/>
                </a:path>
                <a:path w="977264" h="56515">
                  <a:moveTo>
                    <a:pt x="513257" y="40106"/>
                  </a:moveTo>
                  <a:lnTo>
                    <a:pt x="498398" y="31153"/>
                  </a:lnTo>
                  <a:lnTo>
                    <a:pt x="493687" y="33985"/>
                  </a:lnTo>
                  <a:lnTo>
                    <a:pt x="508546" y="42951"/>
                  </a:lnTo>
                  <a:lnTo>
                    <a:pt x="513257" y="40106"/>
                  </a:lnTo>
                  <a:close/>
                </a:path>
                <a:path w="977264" h="56515">
                  <a:moveTo>
                    <a:pt x="542226" y="51917"/>
                  </a:moveTo>
                  <a:lnTo>
                    <a:pt x="537527" y="49085"/>
                  </a:lnTo>
                  <a:lnTo>
                    <a:pt x="532815" y="51930"/>
                  </a:lnTo>
                  <a:lnTo>
                    <a:pt x="528116" y="49085"/>
                  </a:lnTo>
                  <a:lnTo>
                    <a:pt x="523405" y="51917"/>
                  </a:lnTo>
                  <a:lnTo>
                    <a:pt x="530466" y="56184"/>
                  </a:lnTo>
                  <a:lnTo>
                    <a:pt x="532815" y="54762"/>
                  </a:lnTo>
                  <a:lnTo>
                    <a:pt x="535165" y="56184"/>
                  </a:lnTo>
                  <a:lnTo>
                    <a:pt x="542226" y="51917"/>
                  </a:lnTo>
                  <a:close/>
                </a:path>
                <a:path w="977264" h="56515">
                  <a:moveTo>
                    <a:pt x="571944" y="33985"/>
                  </a:moveTo>
                  <a:lnTo>
                    <a:pt x="567245" y="31153"/>
                  </a:lnTo>
                  <a:lnTo>
                    <a:pt x="552373" y="40106"/>
                  </a:lnTo>
                  <a:lnTo>
                    <a:pt x="557085" y="42951"/>
                  </a:lnTo>
                  <a:lnTo>
                    <a:pt x="571944" y="33985"/>
                  </a:lnTo>
                  <a:close/>
                </a:path>
                <a:path w="977264" h="56515">
                  <a:moveTo>
                    <a:pt x="601662" y="16065"/>
                  </a:moveTo>
                  <a:lnTo>
                    <a:pt x="596950" y="13220"/>
                  </a:lnTo>
                  <a:lnTo>
                    <a:pt x="582091" y="22186"/>
                  </a:lnTo>
                  <a:lnTo>
                    <a:pt x="586803" y="25031"/>
                  </a:lnTo>
                  <a:lnTo>
                    <a:pt x="601662" y="16065"/>
                  </a:lnTo>
                  <a:close/>
                </a:path>
                <a:path w="977264" h="56515">
                  <a:moveTo>
                    <a:pt x="630643" y="4267"/>
                  </a:moveTo>
                  <a:lnTo>
                    <a:pt x="623582" y="0"/>
                  </a:lnTo>
                  <a:lnTo>
                    <a:pt x="621220" y="1422"/>
                  </a:lnTo>
                  <a:lnTo>
                    <a:pt x="618871" y="0"/>
                  </a:lnTo>
                  <a:lnTo>
                    <a:pt x="611809" y="4267"/>
                  </a:lnTo>
                  <a:lnTo>
                    <a:pt x="616521" y="7099"/>
                  </a:lnTo>
                  <a:lnTo>
                    <a:pt x="621220" y="4267"/>
                  </a:lnTo>
                  <a:lnTo>
                    <a:pt x="625944" y="7099"/>
                  </a:lnTo>
                  <a:lnTo>
                    <a:pt x="630643" y="4267"/>
                  </a:lnTo>
                  <a:close/>
                </a:path>
                <a:path w="977264" h="56515">
                  <a:moveTo>
                    <a:pt x="660361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50" y="25031"/>
                  </a:lnTo>
                  <a:lnTo>
                    <a:pt x="660361" y="22186"/>
                  </a:lnTo>
                  <a:close/>
                </a:path>
                <a:path w="977264" h="56515">
                  <a:moveTo>
                    <a:pt x="690079" y="40106"/>
                  </a:moveTo>
                  <a:lnTo>
                    <a:pt x="675208" y="31153"/>
                  </a:lnTo>
                  <a:lnTo>
                    <a:pt x="670496" y="33985"/>
                  </a:lnTo>
                  <a:lnTo>
                    <a:pt x="685368" y="42951"/>
                  </a:lnTo>
                  <a:lnTo>
                    <a:pt x="690079" y="40106"/>
                  </a:lnTo>
                  <a:close/>
                </a:path>
                <a:path w="977264" h="56515">
                  <a:moveTo>
                    <a:pt x="719061" y="51917"/>
                  </a:moveTo>
                  <a:lnTo>
                    <a:pt x="714349" y="49085"/>
                  </a:lnTo>
                  <a:lnTo>
                    <a:pt x="709637" y="51930"/>
                  </a:lnTo>
                  <a:lnTo>
                    <a:pt x="704938" y="49085"/>
                  </a:lnTo>
                  <a:lnTo>
                    <a:pt x="700227" y="51917"/>
                  </a:lnTo>
                  <a:lnTo>
                    <a:pt x="707288" y="56184"/>
                  </a:lnTo>
                  <a:lnTo>
                    <a:pt x="709637" y="54762"/>
                  </a:lnTo>
                  <a:lnTo>
                    <a:pt x="711987" y="56184"/>
                  </a:lnTo>
                  <a:lnTo>
                    <a:pt x="719061" y="51917"/>
                  </a:lnTo>
                  <a:close/>
                </a:path>
                <a:path w="977264" h="56515">
                  <a:moveTo>
                    <a:pt x="748766" y="33985"/>
                  </a:moveTo>
                  <a:lnTo>
                    <a:pt x="744054" y="31153"/>
                  </a:lnTo>
                  <a:lnTo>
                    <a:pt x="729208" y="40106"/>
                  </a:lnTo>
                  <a:lnTo>
                    <a:pt x="733907" y="42951"/>
                  </a:lnTo>
                  <a:lnTo>
                    <a:pt x="748766" y="33985"/>
                  </a:lnTo>
                  <a:close/>
                </a:path>
                <a:path w="977264" h="56515">
                  <a:moveTo>
                    <a:pt x="778484" y="16065"/>
                  </a:moveTo>
                  <a:lnTo>
                    <a:pt x="773772" y="13220"/>
                  </a:lnTo>
                  <a:lnTo>
                    <a:pt x="758901" y="22186"/>
                  </a:lnTo>
                  <a:lnTo>
                    <a:pt x="763625" y="25031"/>
                  </a:lnTo>
                  <a:lnTo>
                    <a:pt x="778484" y="16065"/>
                  </a:lnTo>
                  <a:close/>
                </a:path>
                <a:path w="977264" h="56515">
                  <a:moveTo>
                    <a:pt x="807466" y="4267"/>
                  </a:moveTo>
                  <a:lnTo>
                    <a:pt x="800404" y="0"/>
                  </a:lnTo>
                  <a:lnTo>
                    <a:pt x="798042" y="1422"/>
                  </a:lnTo>
                  <a:lnTo>
                    <a:pt x="795693" y="0"/>
                  </a:lnTo>
                  <a:lnTo>
                    <a:pt x="788631" y="4267"/>
                  </a:lnTo>
                  <a:lnTo>
                    <a:pt x="793343" y="7099"/>
                  </a:lnTo>
                  <a:lnTo>
                    <a:pt x="798042" y="4267"/>
                  </a:lnTo>
                  <a:lnTo>
                    <a:pt x="802754" y="7099"/>
                  </a:lnTo>
                  <a:lnTo>
                    <a:pt x="807466" y="4267"/>
                  </a:lnTo>
                  <a:close/>
                </a:path>
                <a:path w="977264" h="56515">
                  <a:moveTo>
                    <a:pt x="837184" y="22186"/>
                  </a:moveTo>
                  <a:lnTo>
                    <a:pt x="822337" y="13220"/>
                  </a:lnTo>
                  <a:lnTo>
                    <a:pt x="817613" y="16065"/>
                  </a:lnTo>
                  <a:lnTo>
                    <a:pt x="832472" y="25031"/>
                  </a:lnTo>
                  <a:lnTo>
                    <a:pt x="837184" y="22186"/>
                  </a:lnTo>
                  <a:close/>
                </a:path>
                <a:path w="977264" h="56515">
                  <a:moveTo>
                    <a:pt x="866902" y="40106"/>
                  </a:moveTo>
                  <a:lnTo>
                    <a:pt x="852043" y="31153"/>
                  </a:lnTo>
                  <a:lnTo>
                    <a:pt x="847331" y="33985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977264" h="56515">
                  <a:moveTo>
                    <a:pt x="895883" y="51917"/>
                  </a:moveTo>
                  <a:lnTo>
                    <a:pt x="891171" y="49085"/>
                  </a:lnTo>
                  <a:lnTo>
                    <a:pt x="886460" y="51930"/>
                  </a:lnTo>
                  <a:lnTo>
                    <a:pt x="881748" y="49085"/>
                  </a:lnTo>
                  <a:lnTo>
                    <a:pt x="877049" y="51917"/>
                  </a:lnTo>
                  <a:lnTo>
                    <a:pt x="884110" y="56184"/>
                  </a:lnTo>
                  <a:lnTo>
                    <a:pt x="886460" y="54762"/>
                  </a:lnTo>
                  <a:lnTo>
                    <a:pt x="888809" y="56184"/>
                  </a:lnTo>
                  <a:lnTo>
                    <a:pt x="895883" y="51917"/>
                  </a:lnTo>
                  <a:close/>
                </a:path>
                <a:path w="977264" h="56515">
                  <a:moveTo>
                    <a:pt x="925588" y="33985"/>
                  </a:moveTo>
                  <a:lnTo>
                    <a:pt x="920877" y="31153"/>
                  </a:lnTo>
                  <a:lnTo>
                    <a:pt x="906018" y="40106"/>
                  </a:lnTo>
                  <a:lnTo>
                    <a:pt x="910729" y="42951"/>
                  </a:lnTo>
                  <a:lnTo>
                    <a:pt x="925588" y="33985"/>
                  </a:lnTo>
                  <a:close/>
                </a:path>
                <a:path w="977264" h="56515">
                  <a:moveTo>
                    <a:pt x="955294" y="16065"/>
                  </a:moveTo>
                  <a:lnTo>
                    <a:pt x="950595" y="13220"/>
                  </a:lnTo>
                  <a:lnTo>
                    <a:pt x="935736" y="22186"/>
                  </a:lnTo>
                  <a:lnTo>
                    <a:pt x="940447" y="25031"/>
                  </a:lnTo>
                  <a:lnTo>
                    <a:pt x="955294" y="16065"/>
                  </a:lnTo>
                  <a:close/>
                </a:path>
                <a:path w="977264" h="56515">
                  <a:moveTo>
                    <a:pt x="977226" y="2844"/>
                  </a:moveTo>
                  <a:lnTo>
                    <a:pt x="972515" y="0"/>
                  </a:lnTo>
                  <a:lnTo>
                    <a:pt x="965454" y="4267"/>
                  </a:lnTo>
                  <a:lnTo>
                    <a:pt x="970165" y="7099"/>
                  </a:lnTo>
                  <a:lnTo>
                    <a:pt x="97722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954" y="6140126"/>
              <a:ext cx="2063114" cy="695325"/>
            </a:xfrm>
            <a:custGeom>
              <a:avLst/>
              <a:gdLst/>
              <a:ahLst/>
              <a:cxnLst/>
              <a:rect l="l" t="t" r="r" b="b"/>
              <a:pathLst>
                <a:path w="2063114" h="695325">
                  <a:moveTo>
                    <a:pt x="1198708" y="420650"/>
                  </a:moveTo>
                  <a:lnTo>
                    <a:pt x="1031937" y="420650"/>
                  </a:lnTo>
                  <a:lnTo>
                    <a:pt x="1044972" y="422565"/>
                  </a:lnTo>
                  <a:lnTo>
                    <a:pt x="1057532" y="426011"/>
                  </a:lnTo>
                  <a:lnTo>
                    <a:pt x="1069135" y="429639"/>
                  </a:lnTo>
                  <a:lnTo>
                    <a:pt x="1079154" y="432062"/>
                  </a:lnTo>
                  <a:lnTo>
                    <a:pt x="1114419" y="461737"/>
                  </a:lnTo>
                  <a:lnTo>
                    <a:pt x="1154622" y="494272"/>
                  </a:lnTo>
                  <a:lnTo>
                    <a:pt x="1198491" y="528312"/>
                  </a:lnTo>
                  <a:lnTo>
                    <a:pt x="1244757" y="562504"/>
                  </a:lnTo>
                  <a:lnTo>
                    <a:pt x="1292147" y="595493"/>
                  </a:lnTo>
                  <a:lnTo>
                    <a:pt x="1339392" y="625926"/>
                  </a:lnTo>
                  <a:lnTo>
                    <a:pt x="1385221" y="652450"/>
                  </a:lnTo>
                  <a:lnTo>
                    <a:pt x="1428362" y="673709"/>
                  </a:lnTo>
                  <a:lnTo>
                    <a:pt x="1467546" y="688351"/>
                  </a:lnTo>
                  <a:lnTo>
                    <a:pt x="1501501" y="695021"/>
                  </a:lnTo>
                  <a:lnTo>
                    <a:pt x="1528956" y="692366"/>
                  </a:lnTo>
                  <a:lnTo>
                    <a:pt x="1548641" y="679032"/>
                  </a:lnTo>
                  <a:lnTo>
                    <a:pt x="1621230" y="603509"/>
                  </a:lnTo>
                  <a:lnTo>
                    <a:pt x="1593151" y="603509"/>
                  </a:lnTo>
                  <a:lnTo>
                    <a:pt x="1566354" y="601268"/>
                  </a:lnTo>
                  <a:lnTo>
                    <a:pt x="1492605" y="580050"/>
                  </a:lnTo>
                  <a:lnTo>
                    <a:pt x="1445792" y="560423"/>
                  </a:lnTo>
                  <a:lnTo>
                    <a:pt x="1396612" y="536668"/>
                  </a:lnTo>
                  <a:lnTo>
                    <a:pt x="1346404" y="509938"/>
                  </a:lnTo>
                  <a:lnTo>
                    <a:pt x="1296505" y="481388"/>
                  </a:lnTo>
                  <a:lnTo>
                    <a:pt x="1248256" y="452173"/>
                  </a:lnTo>
                  <a:lnTo>
                    <a:pt x="1202994" y="423447"/>
                  </a:lnTo>
                  <a:lnTo>
                    <a:pt x="1198708" y="420650"/>
                  </a:lnTo>
                  <a:close/>
                </a:path>
                <a:path w="2063114" h="695325">
                  <a:moveTo>
                    <a:pt x="1632521" y="591762"/>
                  </a:moveTo>
                  <a:lnTo>
                    <a:pt x="1615432" y="600533"/>
                  </a:lnTo>
                  <a:lnTo>
                    <a:pt x="1593151" y="603509"/>
                  </a:lnTo>
                  <a:lnTo>
                    <a:pt x="1621230" y="603509"/>
                  </a:lnTo>
                  <a:lnTo>
                    <a:pt x="1632521" y="591762"/>
                  </a:lnTo>
                  <a:close/>
                </a:path>
                <a:path w="2063114" h="695325">
                  <a:moveTo>
                    <a:pt x="165276" y="418558"/>
                  </a:moveTo>
                  <a:lnTo>
                    <a:pt x="256294" y="564358"/>
                  </a:lnTo>
                  <a:lnTo>
                    <a:pt x="270202" y="578311"/>
                  </a:lnTo>
                  <a:lnTo>
                    <a:pt x="293110" y="587120"/>
                  </a:lnTo>
                  <a:lnTo>
                    <a:pt x="323990" y="591246"/>
                  </a:lnTo>
                  <a:lnTo>
                    <a:pt x="361811" y="591148"/>
                  </a:lnTo>
                  <a:lnTo>
                    <a:pt x="405543" y="587288"/>
                  </a:lnTo>
                  <a:lnTo>
                    <a:pt x="454156" y="580125"/>
                  </a:lnTo>
                  <a:lnTo>
                    <a:pt x="506621" y="570122"/>
                  </a:lnTo>
                  <a:lnTo>
                    <a:pt x="561908" y="557737"/>
                  </a:lnTo>
                  <a:lnTo>
                    <a:pt x="618986" y="543432"/>
                  </a:lnTo>
                  <a:lnTo>
                    <a:pt x="676825" y="527668"/>
                  </a:lnTo>
                  <a:lnTo>
                    <a:pt x="734397" y="510904"/>
                  </a:lnTo>
                  <a:lnTo>
                    <a:pt x="790669" y="493602"/>
                  </a:lnTo>
                  <a:lnTo>
                    <a:pt x="844614" y="476222"/>
                  </a:lnTo>
                  <a:lnTo>
                    <a:pt x="895200" y="459224"/>
                  </a:lnTo>
                  <a:lnTo>
                    <a:pt x="920416" y="450407"/>
                  </a:lnTo>
                  <a:lnTo>
                    <a:pt x="352559" y="450407"/>
                  </a:lnTo>
                  <a:lnTo>
                    <a:pt x="306734" y="449830"/>
                  </a:lnTo>
                  <a:lnTo>
                    <a:pt x="248171" y="443132"/>
                  </a:lnTo>
                  <a:lnTo>
                    <a:pt x="194982" y="432108"/>
                  </a:lnTo>
                  <a:lnTo>
                    <a:pt x="165276" y="418558"/>
                  </a:lnTo>
                  <a:close/>
                </a:path>
                <a:path w="2063114" h="695325">
                  <a:moveTo>
                    <a:pt x="1992471" y="383275"/>
                  </a:moveTo>
                  <a:lnTo>
                    <a:pt x="764024" y="383275"/>
                  </a:lnTo>
                  <a:lnTo>
                    <a:pt x="702938" y="397597"/>
                  </a:lnTo>
                  <a:lnTo>
                    <a:pt x="643223" y="409907"/>
                  </a:lnTo>
                  <a:lnTo>
                    <a:pt x="585574" y="420363"/>
                  </a:lnTo>
                  <a:lnTo>
                    <a:pt x="530683" y="429125"/>
                  </a:lnTo>
                  <a:lnTo>
                    <a:pt x="479243" y="436351"/>
                  </a:lnTo>
                  <a:lnTo>
                    <a:pt x="431946" y="442200"/>
                  </a:lnTo>
                  <a:lnTo>
                    <a:pt x="389488" y="446833"/>
                  </a:lnTo>
                  <a:lnTo>
                    <a:pt x="352559" y="450407"/>
                  </a:lnTo>
                  <a:lnTo>
                    <a:pt x="920416" y="450407"/>
                  </a:lnTo>
                  <a:lnTo>
                    <a:pt x="941397" y="443070"/>
                  </a:lnTo>
                  <a:lnTo>
                    <a:pt x="982177" y="428220"/>
                  </a:lnTo>
                  <a:lnTo>
                    <a:pt x="991330" y="428054"/>
                  </a:lnTo>
                  <a:lnTo>
                    <a:pt x="1003286" y="425060"/>
                  </a:lnTo>
                  <a:lnTo>
                    <a:pt x="1017127" y="421753"/>
                  </a:lnTo>
                  <a:lnTo>
                    <a:pt x="1031937" y="420650"/>
                  </a:lnTo>
                  <a:lnTo>
                    <a:pt x="1198708" y="420650"/>
                  </a:lnTo>
                  <a:lnTo>
                    <a:pt x="1177339" y="406596"/>
                  </a:lnTo>
                  <a:lnTo>
                    <a:pt x="1153617" y="390625"/>
                  </a:lnTo>
                  <a:lnTo>
                    <a:pt x="1975785" y="390625"/>
                  </a:lnTo>
                  <a:lnTo>
                    <a:pt x="1992471" y="383275"/>
                  </a:lnTo>
                  <a:close/>
                </a:path>
                <a:path w="2063114" h="695325">
                  <a:moveTo>
                    <a:pt x="1975785" y="390625"/>
                  </a:moveTo>
                  <a:lnTo>
                    <a:pt x="1153617" y="390625"/>
                  </a:lnTo>
                  <a:lnTo>
                    <a:pt x="1194212" y="395880"/>
                  </a:lnTo>
                  <a:lnTo>
                    <a:pt x="1288263" y="406853"/>
                  </a:lnTo>
                  <a:lnTo>
                    <a:pt x="1340381" y="412186"/>
                  </a:lnTo>
                  <a:lnTo>
                    <a:pt x="1395001" y="417161"/>
                  </a:lnTo>
                  <a:lnTo>
                    <a:pt x="1451456" y="421586"/>
                  </a:lnTo>
                  <a:lnTo>
                    <a:pt x="1509076" y="425269"/>
                  </a:lnTo>
                  <a:lnTo>
                    <a:pt x="1567191" y="428017"/>
                  </a:lnTo>
                  <a:lnTo>
                    <a:pt x="1625133" y="429639"/>
                  </a:lnTo>
                  <a:lnTo>
                    <a:pt x="1682232" y="429942"/>
                  </a:lnTo>
                  <a:lnTo>
                    <a:pt x="1737820" y="428735"/>
                  </a:lnTo>
                  <a:lnTo>
                    <a:pt x="1791228" y="425825"/>
                  </a:lnTo>
                  <a:lnTo>
                    <a:pt x="1841786" y="421021"/>
                  </a:lnTo>
                  <a:lnTo>
                    <a:pt x="1888825" y="414129"/>
                  </a:lnTo>
                  <a:lnTo>
                    <a:pt x="1931677" y="404959"/>
                  </a:lnTo>
                  <a:lnTo>
                    <a:pt x="1969672" y="393318"/>
                  </a:lnTo>
                  <a:lnTo>
                    <a:pt x="1975785" y="390625"/>
                  </a:lnTo>
                  <a:close/>
                </a:path>
                <a:path w="2063114" h="695325">
                  <a:moveTo>
                    <a:pt x="161376" y="0"/>
                  </a:moveTo>
                  <a:lnTo>
                    <a:pt x="120332" y="686"/>
                  </a:lnTo>
                  <a:lnTo>
                    <a:pt x="53170" y="15027"/>
                  </a:lnTo>
                  <a:lnTo>
                    <a:pt x="10134" y="49252"/>
                  </a:lnTo>
                  <a:lnTo>
                    <a:pt x="0" y="75817"/>
                  </a:lnTo>
                  <a:lnTo>
                    <a:pt x="932" y="101319"/>
                  </a:lnTo>
                  <a:lnTo>
                    <a:pt x="6369" y="255241"/>
                  </a:lnTo>
                  <a:lnTo>
                    <a:pt x="21848" y="293755"/>
                  </a:lnTo>
                  <a:lnTo>
                    <a:pt x="70306" y="324215"/>
                  </a:lnTo>
                  <a:lnTo>
                    <a:pt x="145586" y="347452"/>
                  </a:lnTo>
                  <a:lnTo>
                    <a:pt x="191361" y="356621"/>
                  </a:lnTo>
                  <a:lnTo>
                    <a:pt x="241533" y="364296"/>
                  </a:lnTo>
                  <a:lnTo>
                    <a:pt x="295334" y="370581"/>
                  </a:lnTo>
                  <a:lnTo>
                    <a:pt x="351993" y="375580"/>
                  </a:lnTo>
                  <a:lnTo>
                    <a:pt x="410742" y="379396"/>
                  </a:lnTo>
                  <a:lnTo>
                    <a:pt x="470811" y="382133"/>
                  </a:lnTo>
                  <a:lnTo>
                    <a:pt x="531430" y="383895"/>
                  </a:lnTo>
                  <a:lnTo>
                    <a:pt x="591830" y="384787"/>
                  </a:lnTo>
                  <a:lnTo>
                    <a:pt x="651242" y="384911"/>
                  </a:lnTo>
                  <a:lnTo>
                    <a:pt x="708897" y="384373"/>
                  </a:lnTo>
                  <a:lnTo>
                    <a:pt x="764024" y="383275"/>
                  </a:lnTo>
                  <a:lnTo>
                    <a:pt x="1992471" y="383275"/>
                  </a:lnTo>
                  <a:lnTo>
                    <a:pt x="2028416" y="361855"/>
                  </a:lnTo>
                  <a:lnTo>
                    <a:pt x="2059705" y="318204"/>
                  </a:lnTo>
                  <a:lnTo>
                    <a:pt x="2062897" y="300966"/>
                  </a:lnTo>
                  <a:lnTo>
                    <a:pt x="1367675" y="300966"/>
                  </a:lnTo>
                  <a:lnTo>
                    <a:pt x="1313755" y="300939"/>
                  </a:lnTo>
                  <a:lnTo>
                    <a:pt x="1363884" y="290754"/>
                  </a:lnTo>
                  <a:lnTo>
                    <a:pt x="1415994" y="280699"/>
                  </a:lnTo>
                  <a:lnTo>
                    <a:pt x="1469525" y="270958"/>
                  </a:lnTo>
                  <a:lnTo>
                    <a:pt x="1501937" y="265450"/>
                  </a:lnTo>
                  <a:lnTo>
                    <a:pt x="724255" y="265450"/>
                  </a:lnTo>
                  <a:lnTo>
                    <a:pt x="620334" y="257584"/>
                  </a:lnTo>
                  <a:lnTo>
                    <a:pt x="566151" y="252643"/>
                  </a:lnTo>
                  <a:lnTo>
                    <a:pt x="511273" y="246992"/>
                  </a:lnTo>
                  <a:lnTo>
                    <a:pt x="456288" y="240602"/>
                  </a:lnTo>
                  <a:lnTo>
                    <a:pt x="401750" y="233439"/>
                  </a:lnTo>
                  <a:lnTo>
                    <a:pt x="348353" y="225491"/>
                  </a:lnTo>
                  <a:lnTo>
                    <a:pt x="296582" y="216713"/>
                  </a:lnTo>
                  <a:lnTo>
                    <a:pt x="247059" y="207083"/>
                  </a:lnTo>
                  <a:lnTo>
                    <a:pt x="200374" y="196570"/>
                  </a:lnTo>
                  <a:lnTo>
                    <a:pt x="157116" y="185148"/>
                  </a:lnTo>
                  <a:lnTo>
                    <a:pt x="117875" y="172786"/>
                  </a:lnTo>
                  <a:lnTo>
                    <a:pt x="156451" y="168505"/>
                  </a:lnTo>
                  <a:lnTo>
                    <a:pt x="199119" y="167365"/>
                  </a:lnTo>
                  <a:lnTo>
                    <a:pt x="769845" y="167365"/>
                  </a:lnTo>
                  <a:lnTo>
                    <a:pt x="746017" y="157942"/>
                  </a:lnTo>
                  <a:lnTo>
                    <a:pt x="694399" y="138178"/>
                  </a:lnTo>
                  <a:lnTo>
                    <a:pt x="640574" y="118328"/>
                  </a:lnTo>
                  <a:lnTo>
                    <a:pt x="585175" y="98781"/>
                  </a:lnTo>
                  <a:lnTo>
                    <a:pt x="528835" y="79927"/>
                  </a:lnTo>
                  <a:lnTo>
                    <a:pt x="472190" y="62153"/>
                  </a:lnTo>
                  <a:lnTo>
                    <a:pt x="415872" y="45850"/>
                  </a:lnTo>
                  <a:lnTo>
                    <a:pt x="360515" y="31406"/>
                  </a:lnTo>
                  <a:lnTo>
                    <a:pt x="306753" y="19209"/>
                  </a:lnTo>
                  <a:lnTo>
                    <a:pt x="255220" y="9650"/>
                  </a:lnTo>
                  <a:lnTo>
                    <a:pt x="206550" y="3117"/>
                  </a:lnTo>
                  <a:lnTo>
                    <a:pt x="161376" y="0"/>
                  </a:lnTo>
                  <a:close/>
                </a:path>
                <a:path w="2063114" h="695325">
                  <a:moveTo>
                    <a:pt x="2042357" y="226533"/>
                  </a:moveTo>
                  <a:lnTo>
                    <a:pt x="1881728" y="226533"/>
                  </a:lnTo>
                  <a:lnTo>
                    <a:pt x="1922851" y="227941"/>
                  </a:lnTo>
                  <a:lnTo>
                    <a:pt x="1886823" y="242390"/>
                  </a:lnTo>
                  <a:lnTo>
                    <a:pt x="1846013" y="254908"/>
                  </a:lnTo>
                  <a:lnTo>
                    <a:pt x="1801053" y="265618"/>
                  </a:lnTo>
                  <a:lnTo>
                    <a:pt x="1752574" y="274642"/>
                  </a:lnTo>
                  <a:lnTo>
                    <a:pt x="1701206" y="282104"/>
                  </a:lnTo>
                  <a:lnTo>
                    <a:pt x="1647580" y="288127"/>
                  </a:lnTo>
                  <a:lnTo>
                    <a:pt x="1592328" y="292835"/>
                  </a:lnTo>
                  <a:lnTo>
                    <a:pt x="1536081" y="296349"/>
                  </a:lnTo>
                  <a:lnTo>
                    <a:pt x="1479469" y="298794"/>
                  </a:lnTo>
                  <a:lnTo>
                    <a:pt x="1423123" y="300291"/>
                  </a:lnTo>
                  <a:lnTo>
                    <a:pt x="1367675" y="300966"/>
                  </a:lnTo>
                  <a:lnTo>
                    <a:pt x="2062897" y="300966"/>
                  </a:lnTo>
                  <a:lnTo>
                    <a:pt x="2063039" y="296349"/>
                  </a:lnTo>
                  <a:lnTo>
                    <a:pt x="2062383" y="289857"/>
                  </a:lnTo>
                  <a:lnTo>
                    <a:pt x="2042357" y="226533"/>
                  </a:lnTo>
                  <a:close/>
                </a:path>
                <a:path w="2063114" h="695325">
                  <a:moveTo>
                    <a:pt x="769845" y="167365"/>
                  </a:moveTo>
                  <a:lnTo>
                    <a:pt x="199119" y="167365"/>
                  </a:lnTo>
                  <a:lnTo>
                    <a:pt x="245303" y="169077"/>
                  </a:lnTo>
                  <a:lnTo>
                    <a:pt x="294428" y="173354"/>
                  </a:lnTo>
                  <a:lnTo>
                    <a:pt x="345918" y="179909"/>
                  </a:lnTo>
                  <a:lnTo>
                    <a:pt x="399198" y="188455"/>
                  </a:lnTo>
                  <a:lnTo>
                    <a:pt x="453693" y="198705"/>
                  </a:lnTo>
                  <a:lnTo>
                    <a:pt x="508827" y="210371"/>
                  </a:lnTo>
                  <a:lnTo>
                    <a:pt x="564026" y="223166"/>
                  </a:lnTo>
                  <a:lnTo>
                    <a:pt x="618714" y="236802"/>
                  </a:lnTo>
                  <a:lnTo>
                    <a:pt x="672315" y="250993"/>
                  </a:lnTo>
                  <a:lnTo>
                    <a:pt x="724255" y="265450"/>
                  </a:lnTo>
                  <a:lnTo>
                    <a:pt x="1501937" y="265450"/>
                  </a:lnTo>
                  <a:lnTo>
                    <a:pt x="1523916" y="261716"/>
                  </a:lnTo>
                  <a:lnTo>
                    <a:pt x="1578609" y="253158"/>
                  </a:lnTo>
                  <a:lnTo>
                    <a:pt x="1580183" y="252936"/>
                  </a:lnTo>
                  <a:lnTo>
                    <a:pt x="973869" y="252936"/>
                  </a:lnTo>
                  <a:lnTo>
                    <a:pt x="929431" y="233439"/>
                  </a:lnTo>
                  <a:lnTo>
                    <a:pt x="881285" y="212827"/>
                  </a:lnTo>
                  <a:lnTo>
                    <a:pt x="840093" y="195655"/>
                  </a:lnTo>
                  <a:lnTo>
                    <a:pt x="794793" y="177230"/>
                  </a:lnTo>
                  <a:lnTo>
                    <a:pt x="769845" y="167365"/>
                  </a:lnTo>
                  <a:close/>
                </a:path>
                <a:path w="2063114" h="695325">
                  <a:moveTo>
                    <a:pt x="992899" y="212243"/>
                  </a:moveTo>
                  <a:lnTo>
                    <a:pt x="973869" y="252936"/>
                  </a:lnTo>
                  <a:lnTo>
                    <a:pt x="1580183" y="252936"/>
                  </a:lnTo>
                  <a:lnTo>
                    <a:pt x="1633042" y="245470"/>
                  </a:lnTo>
                  <a:lnTo>
                    <a:pt x="1654944" y="242759"/>
                  </a:lnTo>
                  <a:lnTo>
                    <a:pt x="1104506" y="242759"/>
                  </a:lnTo>
                  <a:lnTo>
                    <a:pt x="1103141" y="233439"/>
                  </a:lnTo>
                  <a:lnTo>
                    <a:pt x="1101349" y="226177"/>
                  </a:lnTo>
                  <a:lnTo>
                    <a:pt x="1099030" y="221734"/>
                  </a:lnTo>
                  <a:lnTo>
                    <a:pt x="1040433" y="221734"/>
                  </a:lnTo>
                  <a:lnTo>
                    <a:pt x="1022625" y="218708"/>
                  </a:lnTo>
                  <a:lnTo>
                    <a:pt x="1006348" y="213976"/>
                  </a:lnTo>
                  <a:lnTo>
                    <a:pt x="992899" y="212243"/>
                  </a:lnTo>
                  <a:close/>
                </a:path>
                <a:path w="2063114" h="695325">
                  <a:moveTo>
                    <a:pt x="1860779" y="66635"/>
                  </a:moveTo>
                  <a:lnTo>
                    <a:pt x="1817373" y="69148"/>
                  </a:lnTo>
                  <a:lnTo>
                    <a:pt x="1770256" y="74141"/>
                  </a:lnTo>
                  <a:lnTo>
                    <a:pt x="1720052" y="81346"/>
                  </a:lnTo>
                  <a:lnTo>
                    <a:pt x="1667389" y="90495"/>
                  </a:lnTo>
                  <a:lnTo>
                    <a:pt x="1612889" y="101319"/>
                  </a:lnTo>
                  <a:lnTo>
                    <a:pt x="1557180" y="113552"/>
                  </a:lnTo>
                  <a:lnTo>
                    <a:pt x="1500886" y="126924"/>
                  </a:lnTo>
                  <a:lnTo>
                    <a:pt x="1444632" y="141168"/>
                  </a:lnTo>
                  <a:lnTo>
                    <a:pt x="1389044" y="156016"/>
                  </a:lnTo>
                  <a:lnTo>
                    <a:pt x="1334746" y="171198"/>
                  </a:lnTo>
                  <a:lnTo>
                    <a:pt x="1282365" y="186448"/>
                  </a:lnTo>
                  <a:lnTo>
                    <a:pt x="1232525" y="201498"/>
                  </a:lnTo>
                  <a:lnTo>
                    <a:pt x="1185852" y="216078"/>
                  </a:lnTo>
                  <a:lnTo>
                    <a:pt x="1142970" y="229921"/>
                  </a:lnTo>
                  <a:lnTo>
                    <a:pt x="1104506" y="242759"/>
                  </a:lnTo>
                  <a:lnTo>
                    <a:pt x="1654944" y="242759"/>
                  </a:lnTo>
                  <a:lnTo>
                    <a:pt x="1686656" y="238835"/>
                  </a:lnTo>
                  <a:lnTo>
                    <a:pt x="1738892" y="233439"/>
                  </a:lnTo>
                  <a:lnTo>
                    <a:pt x="1789189" y="229467"/>
                  </a:lnTo>
                  <a:lnTo>
                    <a:pt x="1836988" y="227103"/>
                  </a:lnTo>
                  <a:lnTo>
                    <a:pt x="1881728" y="226533"/>
                  </a:lnTo>
                  <a:lnTo>
                    <a:pt x="2042357" y="226533"/>
                  </a:lnTo>
                  <a:lnTo>
                    <a:pt x="2008267" y="118656"/>
                  </a:lnTo>
                  <a:lnTo>
                    <a:pt x="1984787" y="86748"/>
                  </a:lnTo>
                  <a:lnTo>
                    <a:pt x="1933957" y="70123"/>
                  </a:lnTo>
                  <a:lnTo>
                    <a:pt x="1899849" y="66871"/>
                  </a:lnTo>
                  <a:lnTo>
                    <a:pt x="1860779" y="66635"/>
                  </a:lnTo>
                  <a:close/>
                </a:path>
                <a:path w="2063114" h="695325">
                  <a:moveTo>
                    <a:pt x="1090150" y="215597"/>
                  </a:moveTo>
                  <a:lnTo>
                    <a:pt x="1076256" y="216488"/>
                  </a:lnTo>
                  <a:lnTo>
                    <a:pt x="1059100" y="220002"/>
                  </a:lnTo>
                  <a:lnTo>
                    <a:pt x="1040433" y="221734"/>
                  </a:lnTo>
                  <a:lnTo>
                    <a:pt x="1099030" y="221734"/>
                  </a:lnTo>
                  <a:lnTo>
                    <a:pt x="1090150" y="215597"/>
                  </a:lnTo>
                  <a:close/>
                </a:path>
              </a:pathLst>
            </a:custGeom>
            <a:solidFill>
              <a:srgbClr val="231F1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690" y="6437059"/>
              <a:ext cx="906780" cy="258445"/>
            </a:xfrm>
            <a:custGeom>
              <a:avLst/>
              <a:gdLst/>
              <a:ahLst/>
              <a:cxnLst/>
              <a:rect l="l" t="t" r="r" b="b"/>
              <a:pathLst>
                <a:path w="906780" h="258445">
                  <a:moveTo>
                    <a:pt x="860223" y="0"/>
                  </a:moveTo>
                  <a:lnTo>
                    <a:pt x="859430" y="4550"/>
                  </a:lnTo>
                  <a:lnTo>
                    <a:pt x="837475" y="8205"/>
                  </a:lnTo>
                  <a:lnTo>
                    <a:pt x="787307" y="12738"/>
                  </a:lnTo>
                  <a:lnTo>
                    <a:pt x="721738" y="20824"/>
                  </a:lnTo>
                  <a:lnTo>
                    <a:pt x="653576" y="35135"/>
                  </a:lnTo>
                  <a:lnTo>
                    <a:pt x="592615" y="51190"/>
                  </a:lnTo>
                  <a:lnTo>
                    <a:pt x="532385" y="65140"/>
                  </a:lnTo>
                  <a:lnTo>
                    <a:pt x="473552" y="77140"/>
                  </a:lnTo>
                  <a:lnTo>
                    <a:pt x="416785" y="87344"/>
                  </a:lnTo>
                  <a:lnTo>
                    <a:pt x="362750" y="95904"/>
                  </a:lnTo>
                  <a:lnTo>
                    <a:pt x="312115" y="102975"/>
                  </a:lnTo>
                  <a:lnTo>
                    <a:pt x="265548" y="108709"/>
                  </a:lnTo>
                  <a:lnTo>
                    <a:pt x="223715" y="113260"/>
                  </a:lnTo>
                  <a:lnTo>
                    <a:pt x="187285" y="116782"/>
                  </a:lnTo>
                  <a:lnTo>
                    <a:pt x="141456" y="116208"/>
                  </a:lnTo>
                  <a:lnTo>
                    <a:pt x="82892" y="109512"/>
                  </a:lnTo>
                  <a:lnTo>
                    <a:pt x="29703" y="98489"/>
                  </a:lnTo>
                  <a:lnTo>
                    <a:pt x="0" y="84937"/>
                  </a:lnTo>
                  <a:lnTo>
                    <a:pt x="91018" y="230737"/>
                  </a:lnTo>
                  <a:lnTo>
                    <a:pt x="107229" y="246015"/>
                  </a:lnTo>
                  <a:lnTo>
                    <a:pt x="134587" y="254903"/>
                  </a:lnTo>
                  <a:lnTo>
                    <a:pt x="171642" y="258050"/>
                  </a:lnTo>
                  <a:lnTo>
                    <a:pt x="216946" y="256104"/>
                  </a:lnTo>
                  <a:lnTo>
                    <a:pt x="269048" y="249712"/>
                  </a:lnTo>
                  <a:lnTo>
                    <a:pt x="326501" y="239523"/>
                  </a:lnTo>
                  <a:lnTo>
                    <a:pt x="387855" y="226185"/>
                  </a:lnTo>
                  <a:lnTo>
                    <a:pt x="451660" y="210345"/>
                  </a:lnTo>
                  <a:lnTo>
                    <a:pt x="516468" y="192653"/>
                  </a:lnTo>
                  <a:lnTo>
                    <a:pt x="580830" y="173754"/>
                  </a:lnTo>
                  <a:lnTo>
                    <a:pt x="643297" y="154299"/>
                  </a:lnTo>
                  <a:lnTo>
                    <a:pt x="702418" y="134934"/>
                  </a:lnTo>
                  <a:lnTo>
                    <a:pt x="756746" y="116308"/>
                  </a:lnTo>
                  <a:lnTo>
                    <a:pt x="804831" y="99068"/>
                  </a:lnTo>
                  <a:lnTo>
                    <a:pt x="845223" y="83863"/>
                  </a:lnTo>
                  <a:lnTo>
                    <a:pt x="897136" y="62149"/>
                  </a:lnTo>
                  <a:lnTo>
                    <a:pt x="906170" y="52209"/>
                  </a:lnTo>
                  <a:lnTo>
                    <a:pt x="860223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267" y="6454451"/>
              <a:ext cx="859790" cy="229235"/>
            </a:xfrm>
            <a:custGeom>
              <a:avLst/>
              <a:gdLst/>
              <a:ahLst/>
              <a:cxnLst/>
              <a:rect l="l" t="t" r="r" b="b"/>
              <a:pathLst>
                <a:path w="859790" h="229234">
                  <a:moveTo>
                    <a:pt x="828917" y="0"/>
                  </a:moveTo>
                  <a:lnTo>
                    <a:pt x="823182" y="1066"/>
                  </a:lnTo>
                  <a:lnTo>
                    <a:pt x="815124" y="2073"/>
                  </a:lnTo>
                  <a:lnTo>
                    <a:pt x="754873" y="7627"/>
                  </a:lnTo>
                  <a:lnTo>
                    <a:pt x="713465" y="12396"/>
                  </a:lnTo>
                  <a:lnTo>
                    <a:pt x="669336" y="19403"/>
                  </a:lnTo>
                  <a:lnTo>
                    <a:pt x="626248" y="29321"/>
                  </a:lnTo>
                  <a:lnTo>
                    <a:pt x="579675" y="41787"/>
                  </a:lnTo>
                  <a:lnTo>
                    <a:pt x="531650" y="53430"/>
                  </a:lnTo>
                  <a:lnTo>
                    <a:pt x="482207" y="64245"/>
                  </a:lnTo>
                  <a:lnTo>
                    <a:pt x="431383" y="74224"/>
                  </a:lnTo>
                  <a:lnTo>
                    <a:pt x="379214" y="83362"/>
                  </a:lnTo>
                  <a:lnTo>
                    <a:pt x="325736" y="91653"/>
                  </a:lnTo>
                  <a:lnTo>
                    <a:pt x="270986" y="99091"/>
                  </a:lnTo>
                  <a:lnTo>
                    <a:pt x="214999" y="105668"/>
                  </a:lnTo>
                  <a:lnTo>
                    <a:pt x="152996" y="111826"/>
                  </a:lnTo>
                  <a:lnTo>
                    <a:pt x="140702" y="112049"/>
                  </a:lnTo>
                  <a:lnTo>
                    <a:pt x="112100" y="110878"/>
                  </a:lnTo>
                  <a:lnTo>
                    <a:pt x="75474" y="107405"/>
                  </a:lnTo>
                  <a:lnTo>
                    <a:pt x="36286" y="101691"/>
                  </a:lnTo>
                  <a:lnTo>
                    <a:pt x="0" y="93797"/>
                  </a:lnTo>
                  <a:lnTo>
                    <a:pt x="71009" y="207596"/>
                  </a:lnTo>
                  <a:lnTo>
                    <a:pt x="80020" y="216613"/>
                  </a:lnTo>
                  <a:lnTo>
                    <a:pt x="95680" y="223212"/>
                  </a:lnTo>
                  <a:lnTo>
                    <a:pt x="117534" y="227267"/>
                  </a:lnTo>
                  <a:lnTo>
                    <a:pt x="145126" y="228646"/>
                  </a:lnTo>
                  <a:lnTo>
                    <a:pt x="187890" y="226567"/>
                  </a:lnTo>
                  <a:lnTo>
                    <a:pt x="236253" y="220677"/>
                  </a:lnTo>
                  <a:lnTo>
                    <a:pt x="289083" y="211498"/>
                  </a:lnTo>
                  <a:lnTo>
                    <a:pt x="345248" y="199553"/>
                  </a:lnTo>
                  <a:lnTo>
                    <a:pt x="403616" y="185362"/>
                  </a:lnTo>
                  <a:lnTo>
                    <a:pt x="463057" y="169449"/>
                  </a:lnTo>
                  <a:lnTo>
                    <a:pt x="522439" y="152335"/>
                  </a:lnTo>
                  <a:lnTo>
                    <a:pt x="580629" y="134542"/>
                  </a:lnTo>
                  <a:lnTo>
                    <a:pt x="636497" y="116592"/>
                  </a:lnTo>
                  <a:lnTo>
                    <a:pt x="688911" y="99008"/>
                  </a:lnTo>
                  <a:lnTo>
                    <a:pt x="736739" y="82310"/>
                  </a:lnTo>
                  <a:lnTo>
                    <a:pt x="778849" y="67021"/>
                  </a:lnTo>
                  <a:lnTo>
                    <a:pt x="841392" y="42759"/>
                  </a:lnTo>
                  <a:lnTo>
                    <a:pt x="859561" y="34829"/>
                  </a:lnTo>
                  <a:lnTo>
                    <a:pt x="828917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5031" y="6451103"/>
              <a:ext cx="862965" cy="235585"/>
            </a:xfrm>
            <a:custGeom>
              <a:avLst/>
              <a:gdLst/>
              <a:ahLst/>
              <a:cxnLst/>
              <a:rect l="l" t="t" r="r" b="b"/>
              <a:pathLst>
                <a:path w="862965" h="235584">
                  <a:moveTo>
                    <a:pt x="125524" y="228445"/>
                  </a:moveTo>
                  <a:lnTo>
                    <a:pt x="125135" y="234449"/>
                  </a:lnTo>
                  <a:lnTo>
                    <a:pt x="130835" y="234812"/>
                  </a:lnTo>
                  <a:lnTo>
                    <a:pt x="136973" y="235000"/>
                  </a:lnTo>
                  <a:lnTo>
                    <a:pt x="145256" y="235000"/>
                  </a:lnTo>
                  <a:lnTo>
                    <a:pt x="145224" y="228984"/>
                  </a:lnTo>
                  <a:lnTo>
                    <a:pt x="137099" y="228984"/>
                  </a:lnTo>
                  <a:lnTo>
                    <a:pt x="131094" y="228808"/>
                  </a:lnTo>
                  <a:lnTo>
                    <a:pt x="125524" y="228445"/>
                  </a:lnTo>
                  <a:close/>
                </a:path>
                <a:path w="862965" h="235584">
                  <a:moveTo>
                    <a:pt x="181072" y="227328"/>
                  </a:moveTo>
                  <a:lnTo>
                    <a:pt x="174938" y="227832"/>
                  </a:lnTo>
                  <a:lnTo>
                    <a:pt x="168958" y="228221"/>
                  </a:lnTo>
                  <a:lnTo>
                    <a:pt x="163145" y="228490"/>
                  </a:lnTo>
                  <a:lnTo>
                    <a:pt x="163428" y="234506"/>
                  </a:lnTo>
                  <a:lnTo>
                    <a:pt x="169307" y="234226"/>
                  </a:lnTo>
                  <a:lnTo>
                    <a:pt x="175348" y="233837"/>
                  </a:lnTo>
                  <a:lnTo>
                    <a:pt x="181565" y="233333"/>
                  </a:lnTo>
                  <a:lnTo>
                    <a:pt x="181072" y="227328"/>
                  </a:lnTo>
                  <a:close/>
                </a:path>
                <a:path w="862965" h="235584">
                  <a:moveTo>
                    <a:pt x="90824" y="222450"/>
                  </a:moveTo>
                  <a:lnTo>
                    <a:pt x="88883" y="228152"/>
                  </a:lnTo>
                  <a:lnTo>
                    <a:pt x="94089" y="229924"/>
                  </a:lnTo>
                  <a:lnTo>
                    <a:pt x="100159" y="231371"/>
                  </a:lnTo>
                  <a:lnTo>
                    <a:pt x="106909" y="232462"/>
                  </a:lnTo>
                  <a:lnTo>
                    <a:pt x="107867" y="226518"/>
                  </a:lnTo>
                  <a:lnTo>
                    <a:pt x="101445" y="225482"/>
                  </a:lnTo>
                  <a:lnTo>
                    <a:pt x="95713" y="224120"/>
                  </a:lnTo>
                  <a:lnTo>
                    <a:pt x="90824" y="222450"/>
                  </a:lnTo>
                  <a:close/>
                </a:path>
                <a:path w="862965" h="235584">
                  <a:moveTo>
                    <a:pt x="216867" y="223473"/>
                  </a:moveTo>
                  <a:lnTo>
                    <a:pt x="210790" y="224271"/>
                  </a:lnTo>
                  <a:lnTo>
                    <a:pt x="204829" y="224988"/>
                  </a:lnTo>
                  <a:lnTo>
                    <a:pt x="198982" y="225625"/>
                  </a:lnTo>
                  <a:lnTo>
                    <a:pt x="199641" y="231604"/>
                  </a:lnTo>
                  <a:lnTo>
                    <a:pt x="211524" y="230240"/>
                  </a:lnTo>
                  <a:lnTo>
                    <a:pt x="217641" y="229442"/>
                  </a:lnTo>
                  <a:lnTo>
                    <a:pt x="216867" y="223473"/>
                  </a:lnTo>
                  <a:close/>
                </a:path>
                <a:path w="862965" h="235584">
                  <a:moveTo>
                    <a:pt x="252503" y="218116"/>
                  </a:moveTo>
                  <a:lnTo>
                    <a:pt x="246485" y="219128"/>
                  </a:lnTo>
                  <a:lnTo>
                    <a:pt x="234706" y="220959"/>
                  </a:lnTo>
                  <a:lnTo>
                    <a:pt x="235598" y="226903"/>
                  </a:lnTo>
                  <a:lnTo>
                    <a:pt x="247449" y="225071"/>
                  </a:lnTo>
                  <a:lnTo>
                    <a:pt x="253497" y="224049"/>
                  </a:lnTo>
                  <a:lnTo>
                    <a:pt x="252503" y="218116"/>
                  </a:lnTo>
                  <a:close/>
                </a:path>
                <a:path w="862965" h="235584">
                  <a:moveTo>
                    <a:pt x="287978" y="211654"/>
                  </a:moveTo>
                  <a:lnTo>
                    <a:pt x="282009" y="212827"/>
                  </a:lnTo>
                  <a:lnTo>
                    <a:pt x="270259" y="215013"/>
                  </a:lnTo>
                  <a:lnTo>
                    <a:pt x="271339" y="220924"/>
                  </a:lnTo>
                  <a:lnTo>
                    <a:pt x="283140" y="218738"/>
                  </a:lnTo>
                  <a:lnTo>
                    <a:pt x="289130" y="217561"/>
                  </a:lnTo>
                  <a:lnTo>
                    <a:pt x="287978" y="211654"/>
                  </a:lnTo>
                  <a:close/>
                </a:path>
                <a:path w="862965" h="235584">
                  <a:moveTo>
                    <a:pt x="66311" y="200522"/>
                  </a:moveTo>
                  <a:lnTo>
                    <a:pt x="61211" y="203709"/>
                  </a:lnTo>
                  <a:lnTo>
                    <a:pt x="66603" y="212392"/>
                  </a:lnTo>
                  <a:lnTo>
                    <a:pt x="67906" y="214790"/>
                  </a:lnTo>
                  <a:lnTo>
                    <a:pt x="69743" y="217046"/>
                  </a:lnTo>
                  <a:lnTo>
                    <a:pt x="72057" y="219091"/>
                  </a:lnTo>
                  <a:lnTo>
                    <a:pt x="76046" y="214588"/>
                  </a:lnTo>
                  <a:lnTo>
                    <a:pt x="74260" y="213004"/>
                  </a:lnTo>
                  <a:lnTo>
                    <a:pt x="72867" y="211297"/>
                  </a:lnTo>
                  <a:lnTo>
                    <a:pt x="71852" y="209443"/>
                  </a:lnTo>
                  <a:lnTo>
                    <a:pt x="66311" y="200522"/>
                  </a:lnTo>
                  <a:close/>
                </a:path>
                <a:path w="862965" h="235584">
                  <a:moveTo>
                    <a:pt x="323305" y="204343"/>
                  </a:moveTo>
                  <a:lnTo>
                    <a:pt x="305658" y="208090"/>
                  </a:lnTo>
                  <a:lnTo>
                    <a:pt x="306881" y="213991"/>
                  </a:lnTo>
                  <a:lnTo>
                    <a:pt x="324586" y="210218"/>
                  </a:lnTo>
                  <a:lnTo>
                    <a:pt x="323305" y="204343"/>
                  </a:lnTo>
                  <a:close/>
                </a:path>
                <a:path w="862965" h="235584">
                  <a:moveTo>
                    <a:pt x="358487" y="196317"/>
                  </a:moveTo>
                  <a:lnTo>
                    <a:pt x="340912" y="200407"/>
                  </a:lnTo>
                  <a:lnTo>
                    <a:pt x="342248" y="206268"/>
                  </a:lnTo>
                  <a:lnTo>
                    <a:pt x="359873" y="202168"/>
                  </a:lnTo>
                  <a:lnTo>
                    <a:pt x="358487" y="196317"/>
                  </a:lnTo>
                  <a:close/>
                </a:path>
                <a:path w="862965" h="235584">
                  <a:moveTo>
                    <a:pt x="393541" y="187725"/>
                  </a:moveTo>
                  <a:lnTo>
                    <a:pt x="376026" y="192084"/>
                  </a:lnTo>
                  <a:lnTo>
                    <a:pt x="377460" y="197938"/>
                  </a:lnTo>
                  <a:lnTo>
                    <a:pt x="395016" y="193556"/>
                  </a:lnTo>
                  <a:lnTo>
                    <a:pt x="393541" y="187725"/>
                  </a:lnTo>
                  <a:close/>
                </a:path>
                <a:path w="862965" h="235584">
                  <a:moveTo>
                    <a:pt x="428478" y="178642"/>
                  </a:moveTo>
                  <a:lnTo>
                    <a:pt x="411022" y="183235"/>
                  </a:lnTo>
                  <a:lnTo>
                    <a:pt x="412537" y="189067"/>
                  </a:lnTo>
                  <a:lnTo>
                    <a:pt x="430030" y="184448"/>
                  </a:lnTo>
                  <a:lnTo>
                    <a:pt x="428478" y="178642"/>
                  </a:lnTo>
                  <a:close/>
                </a:path>
                <a:path w="862965" h="235584">
                  <a:moveTo>
                    <a:pt x="47195" y="169901"/>
                  </a:moveTo>
                  <a:lnTo>
                    <a:pt x="42091" y="173083"/>
                  </a:lnTo>
                  <a:lnTo>
                    <a:pt x="51645" y="188394"/>
                  </a:lnTo>
                  <a:lnTo>
                    <a:pt x="56757" y="185209"/>
                  </a:lnTo>
                  <a:lnTo>
                    <a:pt x="47195" y="169901"/>
                  </a:lnTo>
                  <a:close/>
                </a:path>
                <a:path w="862965" h="235584">
                  <a:moveTo>
                    <a:pt x="463302" y="169113"/>
                  </a:moveTo>
                  <a:lnTo>
                    <a:pt x="445907" y="173930"/>
                  </a:lnTo>
                  <a:lnTo>
                    <a:pt x="447490" y="179736"/>
                  </a:lnTo>
                  <a:lnTo>
                    <a:pt x="464925" y="174905"/>
                  </a:lnTo>
                  <a:lnTo>
                    <a:pt x="463302" y="169113"/>
                  </a:lnTo>
                  <a:close/>
                </a:path>
                <a:path w="862965" h="235584">
                  <a:moveTo>
                    <a:pt x="498071" y="159205"/>
                  </a:moveTo>
                  <a:lnTo>
                    <a:pt x="480719" y="164199"/>
                  </a:lnTo>
                  <a:lnTo>
                    <a:pt x="482363" y="169980"/>
                  </a:lnTo>
                  <a:lnTo>
                    <a:pt x="499748" y="164976"/>
                  </a:lnTo>
                  <a:lnTo>
                    <a:pt x="498071" y="159205"/>
                  </a:lnTo>
                  <a:close/>
                </a:path>
                <a:path w="862965" h="235584">
                  <a:moveTo>
                    <a:pt x="532606" y="148971"/>
                  </a:moveTo>
                  <a:lnTo>
                    <a:pt x="515368" y="154119"/>
                  </a:lnTo>
                  <a:lnTo>
                    <a:pt x="517071" y="159886"/>
                  </a:lnTo>
                  <a:lnTo>
                    <a:pt x="534344" y="154727"/>
                  </a:lnTo>
                  <a:lnTo>
                    <a:pt x="532606" y="148971"/>
                  </a:lnTo>
                  <a:close/>
                </a:path>
                <a:path w="862965" h="235584">
                  <a:moveTo>
                    <a:pt x="28075" y="139275"/>
                  </a:moveTo>
                  <a:lnTo>
                    <a:pt x="22971" y="142458"/>
                  </a:lnTo>
                  <a:lnTo>
                    <a:pt x="32529" y="157773"/>
                  </a:lnTo>
                  <a:lnTo>
                    <a:pt x="37637" y="154586"/>
                  </a:lnTo>
                  <a:lnTo>
                    <a:pt x="28075" y="139275"/>
                  </a:lnTo>
                  <a:close/>
                </a:path>
                <a:path w="862965" h="235584">
                  <a:moveTo>
                    <a:pt x="567136" y="138404"/>
                  </a:moveTo>
                  <a:lnTo>
                    <a:pt x="549885" y="143729"/>
                  </a:lnTo>
                  <a:lnTo>
                    <a:pt x="551649" y="149475"/>
                  </a:lnTo>
                  <a:lnTo>
                    <a:pt x="568921" y="144150"/>
                  </a:lnTo>
                  <a:lnTo>
                    <a:pt x="567136" y="138404"/>
                  </a:lnTo>
                  <a:close/>
                </a:path>
                <a:path w="862965" h="235584">
                  <a:moveTo>
                    <a:pt x="601581" y="127535"/>
                  </a:moveTo>
                  <a:lnTo>
                    <a:pt x="584377" y="133012"/>
                  </a:lnTo>
                  <a:lnTo>
                    <a:pt x="586187" y="138747"/>
                  </a:lnTo>
                  <a:lnTo>
                    <a:pt x="603413" y="133271"/>
                  </a:lnTo>
                  <a:lnTo>
                    <a:pt x="601581" y="127535"/>
                  </a:lnTo>
                  <a:close/>
                </a:path>
                <a:path w="862965" h="235584">
                  <a:moveTo>
                    <a:pt x="635935" y="116384"/>
                  </a:moveTo>
                  <a:lnTo>
                    <a:pt x="618771" y="121988"/>
                  </a:lnTo>
                  <a:lnTo>
                    <a:pt x="620628" y="127712"/>
                  </a:lnTo>
                  <a:lnTo>
                    <a:pt x="637815" y="122093"/>
                  </a:lnTo>
                  <a:lnTo>
                    <a:pt x="635935" y="116384"/>
                  </a:lnTo>
                  <a:close/>
                </a:path>
                <a:path w="862965" h="235584">
                  <a:moveTo>
                    <a:pt x="8963" y="108651"/>
                  </a:moveTo>
                  <a:lnTo>
                    <a:pt x="3851" y="111837"/>
                  </a:lnTo>
                  <a:lnTo>
                    <a:pt x="13417" y="127147"/>
                  </a:lnTo>
                  <a:lnTo>
                    <a:pt x="18517" y="123965"/>
                  </a:lnTo>
                  <a:lnTo>
                    <a:pt x="8963" y="108651"/>
                  </a:lnTo>
                  <a:close/>
                </a:path>
                <a:path w="862965" h="235584">
                  <a:moveTo>
                    <a:pt x="161607" y="111188"/>
                  </a:moveTo>
                  <a:lnTo>
                    <a:pt x="152286" y="112059"/>
                  </a:lnTo>
                  <a:lnTo>
                    <a:pt x="148262" y="112257"/>
                  </a:lnTo>
                  <a:lnTo>
                    <a:pt x="143823" y="112340"/>
                  </a:lnTo>
                  <a:lnTo>
                    <a:pt x="143924" y="118356"/>
                  </a:lnTo>
                  <a:lnTo>
                    <a:pt x="148521" y="118277"/>
                  </a:lnTo>
                  <a:lnTo>
                    <a:pt x="152694" y="118065"/>
                  </a:lnTo>
                  <a:lnTo>
                    <a:pt x="162158" y="117182"/>
                  </a:lnTo>
                  <a:lnTo>
                    <a:pt x="161607" y="111188"/>
                  </a:lnTo>
                  <a:close/>
                </a:path>
                <a:path w="862965" h="235584">
                  <a:moveTo>
                    <a:pt x="108003" y="111048"/>
                  </a:moveTo>
                  <a:lnTo>
                    <a:pt x="107563" y="117043"/>
                  </a:lnTo>
                  <a:lnTo>
                    <a:pt x="114076" y="117524"/>
                  </a:lnTo>
                  <a:lnTo>
                    <a:pt x="120178" y="117877"/>
                  </a:lnTo>
                  <a:lnTo>
                    <a:pt x="125690" y="118101"/>
                  </a:lnTo>
                  <a:lnTo>
                    <a:pt x="125935" y="112096"/>
                  </a:lnTo>
                  <a:lnTo>
                    <a:pt x="120484" y="111873"/>
                  </a:lnTo>
                  <a:lnTo>
                    <a:pt x="114443" y="111519"/>
                  </a:lnTo>
                  <a:lnTo>
                    <a:pt x="108003" y="111048"/>
                  </a:lnTo>
                  <a:close/>
                </a:path>
                <a:path w="862965" h="235584">
                  <a:moveTo>
                    <a:pt x="670198" y="104950"/>
                  </a:moveTo>
                  <a:lnTo>
                    <a:pt x="653075" y="110695"/>
                  </a:lnTo>
                  <a:lnTo>
                    <a:pt x="654977" y="116409"/>
                  </a:lnTo>
                  <a:lnTo>
                    <a:pt x="672123" y="110648"/>
                  </a:lnTo>
                  <a:lnTo>
                    <a:pt x="670198" y="104950"/>
                  </a:lnTo>
                  <a:close/>
                </a:path>
                <a:path w="862965" h="235584">
                  <a:moveTo>
                    <a:pt x="72190" y="107546"/>
                  </a:moveTo>
                  <a:lnTo>
                    <a:pt x="71470" y="113517"/>
                  </a:lnTo>
                  <a:lnTo>
                    <a:pt x="77590" y="114255"/>
                  </a:lnTo>
                  <a:lnTo>
                    <a:pt x="83632" y="114914"/>
                  </a:lnTo>
                  <a:lnTo>
                    <a:pt x="89495" y="115491"/>
                  </a:lnTo>
                  <a:lnTo>
                    <a:pt x="90082" y="109496"/>
                  </a:lnTo>
                  <a:lnTo>
                    <a:pt x="84265" y="108931"/>
                  </a:lnTo>
                  <a:lnTo>
                    <a:pt x="78271" y="108276"/>
                  </a:lnTo>
                  <a:lnTo>
                    <a:pt x="72190" y="107546"/>
                  </a:lnTo>
                  <a:close/>
                </a:path>
                <a:path w="862965" h="235584">
                  <a:moveTo>
                    <a:pt x="197500" y="107664"/>
                  </a:moveTo>
                  <a:lnTo>
                    <a:pt x="179557" y="109475"/>
                  </a:lnTo>
                  <a:lnTo>
                    <a:pt x="180144" y="115469"/>
                  </a:lnTo>
                  <a:lnTo>
                    <a:pt x="198122" y="113644"/>
                  </a:lnTo>
                  <a:lnTo>
                    <a:pt x="197500" y="107664"/>
                  </a:lnTo>
                  <a:close/>
                </a:path>
                <a:path w="862965" h="235584">
                  <a:moveTo>
                    <a:pt x="233356" y="103739"/>
                  </a:moveTo>
                  <a:lnTo>
                    <a:pt x="215431" y="105749"/>
                  </a:lnTo>
                  <a:lnTo>
                    <a:pt x="216079" y="111729"/>
                  </a:lnTo>
                  <a:lnTo>
                    <a:pt x="234035" y="109720"/>
                  </a:lnTo>
                  <a:lnTo>
                    <a:pt x="233356" y="103739"/>
                  </a:lnTo>
                  <a:close/>
                </a:path>
                <a:path w="862965" h="235584">
                  <a:moveTo>
                    <a:pt x="36605" y="102354"/>
                  </a:moveTo>
                  <a:lnTo>
                    <a:pt x="35567" y="108287"/>
                  </a:lnTo>
                  <a:lnTo>
                    <a:pt x="41479" y="109310"/>
                  </a:lnTo>
                  <a:lnTo>
                    <a:pt x="47484" y="110260"/>
                  </a:lnTo>
                  <a:lnTo>
                    <a:pt x="53488" y="111131"/>
                  </a:lnTo>
                  <a:lnTo>
                    <a:pt x="54355" y="105173"/>
                  </a:lnTo>
                  <a:lnTo>
                    <a:pt x="48402" y="104312"/>
                  </a:lnTo>
                  <a:lnTo>
                    <a:pt x="42454" y="103362"/>
                  </a:lnTo>
                  <a:lnTo>
                    <a:pt x="36605" y="102354"/>
                  </a:lnTo>
                  <a:close/>
                </a:path>
                <a:path w="862965" h="235584">
                  <a:moveTo>
                    <a:pt x="269153" y="99413"/>
                  </a:moveTo>
                  <a:lnTo>
                    <a:pt x="251258" y="101624"/>
                  </a:lnTo>
                  <a:lnTo>
                    <a:pt x="251981" y="107607"/>
                  </a:lnTo>
                  <a:lnTo>
                    <a:pt x="269913" y="105385"/>
                  </a:lnTo>
                  <a:lnTo>
                    <a:pt x="269153" y="99413"/>
                  </a:lnTo>
                  <a:close/>
                </a:path>
                <a:path w="862965" h="235584">
                  <a:moveTo>
                    <a:pt x="1518" y="94913"/>
                  </a:moveTo>
                  <a:lnTo>
                    <a:pt x="0" y="100731"/>
                  </a:lnTo>
                  <a:lnTo>
                    <a:pt x="5478" y="102167"/>
                  </a:lnTo>
                  <a:lnTo>
                    <a:pt x="11441" y="103564"/>
                  </a:lnTo>
                  <a:lnTo>
                    <a:pt x="17730" y="104877"/>
                  </a:lnTo>
                  <a:lnTo>
                    <a:pt x="18964" y="98992"/>
                  </a:lnTo>
                  <a:lnTo>
                    <a:pt x="12769" y="97699"/>
                  </a:lnTo>
                  <a:lnTo>
                    <a:pt x="6908" y="96324"/>
                  </a:lnTo>
                  <a:lnTo>
                    <a:pt x="1518" y="94913"/>
                  </a:lnTo>
                  <a:close/>
                </a:path>
                <a:path w="862965" h="235584">
                  <a:moveTo>
                    <a:pt x="704376" y="93231"/>
                  </a:moveTo>
                  <a:lnTo>
                    <a:pt x="687301" y="99122"/>
                  </a:lnTo>
                  <a:lnTo>
                    <a:pt x="689249" y="104820"/>
                  </a:lnTo>
                  <a:lnTo>
                    <a:pt x="706348" y="98920"/>
                  </a:lnTo>
                  <a:lnTo>
                    <a:pt x="704376" y="93231"/>
                  </a:lnTo>
                  <a:close/>
                </a:path>
                <a:path w="862965" h="235584">
                  <a:moveTo>
                    <a:pt x="304905" y="94668"/>
                  </a:moveTo>
                  <a:lnTo>
                    <a:pt x="287035" y="97099"/>
                  </a:lnTo>
                  <a:lnTo>
                    <a:pt x="287834" y="103060"/>
                  </a:lnTo>
                  <a:lnTo>
                    <a:pt x="305729" y="100627"/>
                  </a:lnTo>
                  <a:lnTo>
                    <a:pt x="304905" y="94668"/>
                  </a:lnTo>
                  <a:close/>
                </a:path>
                <a:path w="862965" h="235584">
                  <a:moveTo>
                    <a:pt x="340596" y="89499"/>
                  </a:moveTo>
                  <a:lnTo>
                    <a:pt x="322757" y="92141"/>
                  </a:lnTo>
                  <a:lnTo>
                    <a:pt x="323625" y="98088"/>
                  </a:lnTo>
                  <a:lnTo>
                    <a:pt x="341499" y="95443"/>
                  </a:lnTo>
                  <a:lnTo>
                    <a:pt x="340596" y="89499"/>
                  </a:lnTo>
                  <a:close/>
                </a:path>
                <a:path w="862965" h="235584">
                  <a:moveTo>
                    <a:pt x="738454" y="81222"/>
                  </a:moveTo>
                  <a:lnTo>
                    <a:pt x="721426" y="87262"/>
                  </a:lnTo>
                  <a:lnTo>
                    <a:pt x="723423" y="92941"/>
                  </a:lnTo>
                  <a:lnTo>
                    <a:pt x="740477" y="86889"/>
                  </a:lnTo>
                  <a:lnTo>
                    <a:pt x="738454" y="81222"/>
                  </a:lnTo>
                  <a:close/>
                </a:path>
                <a:path w="862965" h="235584">
                  <a:moveTo>
                    <a:pt x="376214" y="83868"/>
                  </a:moveTo>
                  <a:lnTo>
                    <a:pt x="358413" y="86737"/>
                  </a:lnTo>
                  <a:lnTo>
                    <a:pt x="359351" y="92680"/>
                  </a:lnTo>
                  <a:lnTo>
                    <a:pt x="377193" y="89801"/>
                  </a:lnTo>
                  <a:lnTo>
                    <a:pt x="376214" y="83868"/>
                  </a:lnTo>
                  <a:close/>
                </a:path>
                <a:path w="862965" h="235584">
                  <a:moveTo>
                    <a:pt x="411756" y="77769"/>
                  </a:moveTo>
                  <a:lnTo>
                    <a:pt x="393994" y="80873"/>
                  </a:lnTo>
                  <a:lnTo>
                    <a:pt x="395016" y="86805"/>
                  </a:lnTo>
                  <a:lnTo>
                    <a:pt x="412812" y="83691"/>
                  </a:lnTo>
                  <a:lnTo>
                    <a:pt x="411756" y="77769"/>
                  </a:lnTo>
                  <a:close/>
                </a:path>
                <a:path w="862965" h="235584">
                  <a:moveTo>
                    <a:pt x="772416" y="68884"/>
                  </a:moveTo>
                  <a:lnTo>
                    <a:pt x="755445" y="75102"/>
                  </a:lnTo>
                  <a:lnTo>
                    <a:pt x="757501" y="80754"/>
                  </a:lnTo>
                  <a:lnTo>
                    <a:pt x="774500" y="74537"/>
                  </a:lnTo>
                  <a:lnTo>
                    <a:pt x="772416" y="68884"/>
                  </a:lnTo>
                  <a:close/>
                </a:path>
                <a:path w="862965" h="235584">
                  <a:moveTo>
                    <a:pt x="447206" y="71174"/>
                  </a:moveTo>
                  <a:lnTo>
                    <a:pt x="429494" y="74537"/>
                  </a:lnTo>
                  <a:lnTo>
                    <a:pt x="430588" y="80448"/>
                  </a:lnTo>
                  <a:lnTo>
                    <a:pt x="448344" y="77086"/>
                  </a:lnTo>
                  <a:lnTo>
                    <a:pt x="447206" y="71174"/>
                  </a:lnTo>
                  <a:close/>
                </a:path>
                <a:path w="862965" h="235584">
                  <a:moveTo>
                    <a:pt x="482551" y="64079"/>
                  </a:moveTo>
                  <a:lnTo>
                    <a:pt x="464889" y="67697"/>
                  </a:lnTo>
                  <a:lnTo>
                    <a:pt x="466077" y="73597"/>
                  </a:lnTo>
                  <a:lnTo>
                    <a:pt x="483786" y="69969"/>
                  </a:lnTo>
                  <a:lnTo>
                    <a:pt x="482551" y="64079"/>
                  </a:lnTo>
                  <a:close/>
                </a:path>
                <a:path w="862965" h="235584">
                  <a:moveTo>
                    <a:pt x="806234" y="56147"/>
                  </a:moveTo>
                  <a:lnTo>
                    <a:pt x="789346" y="62574"/>
                  </a:lnTo>
                  <a:lnTo>
                    <a:pt x="791467" y="68205"/>
                  </a:lnTo>
                  <a:lnTo>
                    <a:pt x="808398" y="61765"/>
                  </a:lnTo>
                  <a:lnTo>
                    <a:pt x="806234" y="56147"/>
                  </a:lnTo>
                  <a:close/>
                </a:path>
                <a:path w="862965" h="235584">
                  <a:moveTo>
                    <a:pt x="517795" y="56440"/>
                  </a:moveTo>
                  <a:lnTo>
                    <a:pt x="500190" y="60331"/>
                  </a:lnTo>
                  <a:lnTo>
                    <a:pt x="501462" y="66206"/>
                  </a:lnTo>
                  <a:lnTo>
                    <a:pt x="519108" y="62315"/>
                  </a:lnTo>
                  <a:lnTo>
                    <a:pt x="517795" y="56440"/>
                  </a:lnTo>
                  <a:close/>
                </a:path>
                <a:path w="862965" h="235584">
                  <a:moveTo>
                    <a:pt x="552895" y="48249"/>
                  </a:moveTo>
                  <a:lnTo>
                    <a:pt x="535363" y="52423"/>
                  </a:lnTo>
                  <a:lnTo>
                    <a:pt x="536723" y="58276"/>
                  </a:lnTo>
                  <a:lnTo>
                    <a:pt x="554310" y="54103"/>
                  </a:lnTo>
                  <a:lnTo>
                    <a:pt x="552895" y="48249"/>
                  </a:lnTo>
                  <a:close/>
                </a:path>
                <a:path w="862965" h="235584">
                  <a:moveTo>
                    <a:pt x="839807" y="42774"/>
                  </a:moveTo>
                  <a:lnTo>
                    <a:pt x="834886" y="44829"/>
                  </a:lnTo>
                  <a:lnTo>
                    <a:pt x="823067" y="49568"/>
                  </a:lnTo>
                  <a:lnTo>
                    <a:pt x="825289" y="55158"/>
                  </a:lnTo>
                  <a:lnTo>
                    <a:pt x="831535" y="52682"/>
                  </a:lnTo>
                  <a:lnTo>
                    <a:pt x="842123" y="48332"/>
                  </a:lnTo>
                  <a:lnTo>
                    <a:pt x="839807" y="42774"/>
                  </a:lnTo>
                  <a:close/>
                </a:path>
                <a:path w="862965" h="235584">
                  <a:moveTo>
                    <a:pt x="587855" y="39472"/>
                  </a:moveTo>
                  <a:lnTo>
                    <a:pt x="570398" y="43936"/>
                  </a:lnTo>
                  <a:lnTo>
                    <a:pt x="571863" y="49766"/>
                  </a:lnTo>
                  <a:lnTo>
                    <a:pt x="589370" y="45286"/>
                  </a:lnTo>
                  <a:lnTo>
                    <a:pt x="587855" y="39472"/>
                  </a:lnTo>
                  <a:close/>
                </a:path>
                <a:path w="862965" h="235584">
                  <a:moveTo>
                    <a:pt x="861924" y="38307"/>
                  </a:moveTo>
                  <a:lnTo>
                    <a:pt x="857653" y="38307"/>
                  </a:lnTo>
                  <a:lnTo>
                    <a:pt x="859064" y="40906"/>
                  </a:lnTo>
                  <a:lnTo>
                    <a:pt x="862722" y="39213"/>
                  </a:lnTo>
                  <a:lnTo>
                    <a:pt x="861924" y="38307"/>
                  </a:lnTo>
                  <a:close/>
                </a:path>
                <a:path w="862965" h="235584">
                  <a:moveTo>
                    <a:pt x="848304" y="22819"/>
                  </a:moveTo>
                  <a:lnTo>
                    <a:pt x="843779" y="26804"/>
                  </a:lnTo>
                  <a:lnTo>
                    <a:pt x="855543" y="40165"/>
                  </a:lnTo>
                  <a:lnTo>
                    <a:pt x="857653" y="38307"/>
                  </a:lnTo>
                  <a:lnTo>
                    <a:pt x="861924" y="38307"/>
                  </a:lnTo>
                  <a:lnTo>
                    <a:pt x="848304" y="22819"/>
                  </a:lnTo>
                  <a:close/>
                </a:path>
                <a:path w="862965" h="235584">
                  <a:moveTo>
                    <a:pt x="622655" y="30059"/>
                  </a:moveTo>
                  <a:lnTo>
                    <a:pt x="605282" y="34843"/>
                  </a:lnTo>
                  <a:lnTo>
                    <a:pt x="606845" y="40661"/>
                  </a:lnTo>
                  <a:lnTo>
                    <a:pt x="624279" y="35852"/>
                  </a:lnTo>
                  <a:lnTo>
                    <a:pt x="622655" y="30059"/>
                  </a:lnTo>
                  <a:close/>
                </a:path>
                <a:path w="862965" h="235584">
                  <a:moveTo>
                    <a:pt x="657961" y="21574"/>
                  </a:moveTo>
                  <a:lnTo>
                    <a:pt x="651984" y="22787"/>
                  </a:lnTo>
                  <a:lnTo>
                    <a:pt x="646070" y="24090"/>
                  </a:lnTo>
                  <a:lnTo>
                    <a:pt x="640242" y="25487"/>
                  </a:lnTo>
                  <a:lnTo>
                    <a:pt x="641642" y="31341"/>
                  </a:lnTo>
                  <a:lnTo>
                    <a:pt x="647399" y="29965"/>
                  </a:lnTo>
                  <a:lnTo>
                    <a:pt x="653256" y="28672"/>
                  </a:lnTo>
                  <a:lnTo>
                    <a:pt x="659163" y="27475"/>
                  </a:lnTo>
                  <a:lnTo>
                    <a:pt x="657961" y="21574"/>
                  </a:lnTo>
                  <a:close/>
                </a:path>
                <a:path w="862965" h="235584">
                  <a:moveTo>
                    <a:pt x="693687" y="15278"/>
                  </a:moveTo>
                  <a:lnTo>
                    <a:pt x="681753" y="17146"/>
                  </a:lnTo>
                  <a:lnTo>
                    <a:pt x="675784" y="18200"/>
                  </a:lnTo>
                  <a:lnTo>
                    <a:pt x="676824" y="24126"/>
                  </a:lnTo>
                  <a:lnTo>
                    <a:pt x="682750" y="23078"/>
                  </a:lnTo>
                  <a:lnTo>
                    <a:pt x="694590" y="21221"/>
                  </a:lnTo>
                  <a:lnTo>
                    <a:pt x="693687" y="15278"/>
                  </a:lnTo>
                  <a:close/>
                </a:path>
                <a:path w="862965" h="235584">
                  <a:moveTo>
                    <a:pt x="729579" y="10482"/>
                  </a:moveTo>
                  <a:lnTo>
                    <a:pt x="723704" y="11173"/>
                  </a:lnTo>
                  <a:lnTo>
                    <a:pt x="711619" y="12725"/>
                  </a:lnTo>
                  <a:lnTo>
                    <a:pt x="712407" y="18682"/>
                  </a:lnTo>
                  <a:lnTo>
                    <a:pt x="724432" y="17146"/>
                  </a:lnTo>
                  <a:lnTo>
                    <a:pt x="730285" y="16461"/>
                  </a:lnTo>
                  <a:lnTo>
                    <a:pt x="729579" y="10482"/>
                  </a:lnTo>
                  <a:close/>
                </a:path>
                <a:path w="862965" h="235584">
                  <a:moveTo>
                    <a:pt x="765576" y="6756"/>
                  </a:moveTo>
                  <a:lnTo>
                    <a:pt x="747572" y="8506"/>
                  </a:lnTo>
                  <a:lnTo>
                    <a:pt x="748195" y="14499"/>
                  </a:lnTo>
                  <a:lnTo>
                    <a:pt x="766141" y="12750"/>
                  </a:lnTo>
                  <a:lnTo>
                    <a:pt x="765576" y="6756"/>
                  </a:lnTo>
                  <a:close/>
                </a:path>
                <a:path w="862965" h="235584">
                  <a:moveTo>
                    <a:pt x="834079" y="6662"/>
                  </a:moveTo>
                  <a:lnTo>
                    <a:pt x="826060" y="6662"/>
                  </a:lnTo>
                  <a:lnTo>
                    <a:pt x="831858" y="13254"/>
                  </a:lnTo>
                  <a:lnTo>
                    <a:pt x="836377" y="9273"/>
                  </a:lnTo>
                  <a:lnTo>
                    <a:pt x="834079" y="6662"/>
                  </a:lnTo>
                  <a:close/>
                </a:path>
                <a:path w="862965" h="235584">
                  <a:moveTo>
                    <a:pt x="828216" y="0"/>
                  </a:moveTo>
                  <a:lnTo>
                    <a:pt x="824572" y="869"/>
                  </a:lnTo>
                  <a:lnTo>
                    <a:pt x="822261" y="1270"/>
                  </a:lnTo>
                  <a:lnTo>
                    <a:pt x="819363" y="1670"/>
                  </a:lnTo>
                  <a:lnTo>
                    <a:pt x="820173" y="7627"/>
                  </a:lnTo>
                  <a:lnTo>
                    <a:pt x="822451" y="7321"/>
                  </a:lnTo>
                  <a:lnTo>
                    <a:pt x="824388" y="7005"/>
                  </a:lnTo>
                  <a:lnTo>
                    <a:pt x="826060" y="6662"/>
                  </a:lnTo>
                  <a:lnTo>
                    <a:pt x="834079" y="6662"/>
                  </a:lnTo>
                  <a:lnTo>
                    <a:pt x="828216" y="0"/>
                  </a:lnTo>
                  <a:close/>
                </a:path>
                <a:path w="862965" h="235584">
                  <a:moveTo>
                    <a:pt x="801547" y="3548"/>
                  </a:moveTo>
                  <a:lnTo>
                    <a:pt x="783583" y="5137"/>
                  </a:lnTo>
                  <a:lnTo>
                    <a:pt x="784633" y="11080"/>
                  </a:lnTo>
                  <a:lnTo>
                    <a:pt x="802097" y="9542"/>
                  </a:lnTo>
                  <a:lnTo>
                    <a:pt x="801547" y="3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0107" y="6425366"/>
              <a:ext cx="620395" cy="373380"/>
            </a:xfrm>
            <a:custGeom>
              <a:avLst/>
              <a:gdLst/>
              <a:ahLst/>
              <a:cxnLst/>
              <a:rect l="l" t="t" r="r" b="b"/>
              <a:pathLst>
                <a:path w="620394" h="373379">
                  <a:moveTo>
                    <a:pt x="54968" y="0"/>
                  </a:moveTo>
                  <a:lnTo>
                    <a:pt x="435" y="43163"/>
                  </a:lnTo>
                  <a:lnTo>
                    <a:pt x="0" y="47876"/>
                  </a:lnTo>
                  <a:lnTo>
                    <a:pt x="7452" y="56544"/>
                  </a:lnTo>
                  <a:lnTo>
                    <a:pt x="51630" y="97276"/>
                  </a:lnTo>
                  <a:lnTo>
                    <a:pt x="85497" y="126294"/>
                  </a:lnTo>
                  <a:lnTo>
                    <a:pt x="125310" y="159050"/>
                  </a:lnTo>
                  <a:lnTo>
                    <a:pt x="169639" y="194021"/>
                  </a:lnTo>
                  <a:lnTo>
                    <a:pt x="217055" y="229683"/>
                  </a:lnTo>
                  <a:lnTo>
                    <a:pt x="266127" y="264513"/>
                  </a:lnTo>
                  <a:lnTo>
                    <a:pt x="315428" y="296990"/>
                  </a:lnTo>
                  <a:lnTo>
                    <a:pt x="363526" y="325588"/>
                  </a:lnTo>
                  <a:lnTo>
                    <a:pt x="408993" y="348786"/>
                  </a:lnTo>
                  <a:lnTo>
                    <a:pt x="450399" y="365061"/>
                  </a:lnTo>
                  <a:lnTo>
                    <a:pt x="486314" y="372888"/>
                  </a:lnTo>
                  <a:lnTo>
                    <a:pt x="515309" y="370747"/>
                  </a:lnTo>
                  <a:lnTo>
                    <a:pt x="535953" y="357112"/>
                  </a:lnTo>
                  <a:lnTo>
                    <a:pt x="619823" y="269834"/>
                  </a:lnTo>
                  <a:lnTo>
                    <a:pt x="602734" y="278606"/>
                  </a:lnTo>
                  <a:lnTo>
                    <a:pt x="580453" y="281581"/>
                  </a:lnTo>
                  <a:lnTo>
                    <a:pt x="523015" y="272465"/>
                  </a:lnTo>
                  <a:lnTo>
                    <a:pt x="479908" y="258123"/>
                  </a:lnTo>
                  <a:lnTo>
                    <a:pt x="433095" y="238497"/>
                  </a:lnTo>
                  <a:lnTo>
                    <a:pt x="383916" y="214741"/>
                  </a:lnTo>
                  <a:lnTo>
                    <a:pt x="333708" y="188011"/>
                  </a:lnTo>
                  <a:lnTo>
                    <a:pt x="283810" y="159461"/>
                  </a:lnTo>
                  <a:lnTo>
                    <a:pt x="235560" y="130246"/>
                  </a:lnTo>
                  <a:lnTo>
                    <a:pt x="190296" y="101519"/>
                  </a:lnTo>
                  <a:lnTo>
                    <a:pt x="137717" y="66526"/>
                  </a:lnTo>
                  <a:lnTo>
                    <a:pt x="95607" y="36977"/>
                  </a:lnTo>
                  <a:lnTo>
                    <a:pt x="54932" y="4607"/>
                  </a:lnTo>
                  <a:lnTo>
                    <a:pt x="549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5015" y="6443452"/>
              <a:ext cx="565785" cy="343535"/>
            </a:xfrm>
            <a:custGeom>
              <a:avLst/>
              <a:gdLst/>
              <a:ahLst/>
              <a:cxnLst/>
              <a:rect l="l" t="t" r="r" b="b"/>
              <a:pathLst>
                <a:path w="565785" h="343534">
                  <a:moveTo>
                    <a:pt x="36601" y="0"/>
                  </a:moveTo>
                  <a:lnTo>
                    <a:pt x="0" y="28964"/>
                  </a:lnTo>
                  <a:lnTo>
                    <a:pt x="17024" y="45316"/>
                  </a:lnTo>
                  <a:lnTo>
                    <a:pt x="44449" y="69810"/>
                  </a:lnTo>
                  <a:lnTo>
                    <a:pt x="80475" y="100535"/>
                  </a:lnTo>
                  <a:lnTo>
                    <a:pt x="123301" y="135581"/>
                  </a:lnTo>
                  <a:lnTo>
                    <a:pt x="171127" y="173037"/>
                  </a:lnTo>
                  <a:lnTo>
                    <a:pt x="222153" y="210993"/>
                  </a:lnTo>
                  <a:lnTo>
                    <a:pt x="274579" y="247537"/>
                  </a:lnTo>
                  <a:lnTo>
                    <a:pt x="326605" y="280759"/>
                  </a:lnTo>
                  <a:lnTo>
                    <a:pt x="376431" y="308749"/>
                  </a:lnTo>
                  <a:lnTo>
                    <a:pt x="422255" y="329595"/>
                  </a:lnTo>
                  <a:lnTo>
                    <a:pt x="462301" y="341387"/>
                  </a:lnTo>
                  <a:lnTo>
                    <a:pt x="478892" y="343207"/>
                  </a:lnTo>
                  <a:lnTo>
                    <a:pt x="492679" y="342156"/>
                  </a:lnTo>
                  <a:lnTo>
                    <a:pt x="503618" y="338244"/>
                  </a:lnTo>
                  <a:lnTo>
                    <a:pt x="511669" y="331480"/>
                  </a:lnTo>
                  <a:lnTo>
                    <a:pt x="565348" y="275569"/>
                  </a:lnTo>
                  <a:lnTo>
                    <a:pt x="557712" y="275401"/>
                  </a:lnTo>
                  <a:lnTo>
                    <a:pt x="549664" y="274810"/>
                  </a:lnTo>
                  <a:lnTo>
                    <a:pt x="504889" y="265978"/>
                  </a:lnTo>
                  <a:lnTo>
                    <a:pt x="456887" y="249830"/>
                  </a:lnTo>
                  <a:lnTo>
                    <a:pt x="405588" y="227906"/>
                  </a:lnTo>
                  <a:lnTo>
                    <a:pt x="352969" y="201975"/>
                  </a:lnTo>
                  <a:lnTo>
                    <a:pt x="301009" y="173804"/>
                  </a:lnTo>
                  <a:lnTo>
                    <a:pt x="251683" y="145161"/>
                  </a:lnTo>
                  <a:lnTo>
                    <a:pt x="206968" y="117812"/>
                  </a:lnTo>
                  <a:lnTo>
                    <a:pt x="168843" y="93527"/>
                  </a:lnTo>
                  <a:lnTo>
                    <a:pt x="131810" y="69047"/>
                  </a:lnTo>
                  <a:lnTo>
                    <a:pt x="93588" y="42838"/>
                  </a:lnTo>
                  <a:lnTo>
                    <a:pt x="59933" y="18591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64169" y="6444816"/>
              <a:ext cx="565785" cy="344805"/>
            </a:xfrm>
            <a:custGeom>
              <a:avLst/>
              <a:gdLst/>
              <a:ahLst/>
              <a:cxnLst/>
              <a:rect l="l" t="t" r="r" b="b"/>
              <a:pathLst>
                <a:path w="565785" h="344804">
                  <a:moveTo>
                    <a:pt x="501797" y="334886"/>
                  </a:moveTo>
                  <a:lnTo>
                    <a:pt x="497390" y="337097"/>
                  </a:lnTo>
                  <a:lnTo>
                    <a:pt x="491925" y="338400"/>
                  </a:lnTo>
                  <a:lnTo>
                    <a:pt x="485546" y="338753"/>
                  </a:lnTo>
                  <a:lnTo>
                    <a:pt x="485885" y="344758"/>
                  </a:lnTo>
                  <a:lnTo>
                    <a:pt x="493088" y="344357"/>
                  </a:lnTo>
                  <a:lnTo>
                    <a:pt x="499352" y="342842"/>
                  </a:lnTo>
                  <a:lnTo>
                    <a:pt x="504485" y="340268"/>
                  </a:lnTo>
                  <a:lnTo>
                    <a:pt x="501797" y="334886"/>
                  </a:lnTo>
                  <a:close/>
                </a:path>
                <a:path w="565785" h="344804">
                  <a:moveTo>
                    <a:pt x="446399" y="332949"/>
                  </a:moveTo>
                  <a:lnTo>
                    <a:pt x="467295" y="343745"/>
                  </a:lnTo>
                  <a:lnTo>
                    <a:pt x="468155" y="337792"/>
                  </a:lnTo>
                  <a:lnTo>
                    <a:pt x="465203" y="337331"/>
                  </a:lnTo>
                  <a:lnTo>
                    <a:pt x="458259" y="336075"/>
                  </a:lnTo>
                  <a:lnTo>
                    <a:pt x="452455" y="334699"/>
                  </a:lnTo>
                  <a:lnTo>
                    <a:pt x="446399" y="332949"/>
                  </a:lnTo>
                  <a:close/>
                </a:path>
                <a:path w="565785" h="344804">
                  <a:moveTo>
                    <a:pt x="412772" y="320799"/>
                  </a:moveTo>
                  <a:lnTo>
                    <a:pt x="410422" y="326332"/>
                  </a:lnTo>
                  <a:lnTo>
                    <a:pt x="416224" y="328799"/>
                  </a:lnTo>
                  <a:lnTo>
                    <a:pt x="421924" y="331055"/>
                  </a:lnTo>
                  <a:lnTo>
                    <a:pt x="427363" y="333043"/>
                  </a:lnTo>
                  <a:lnTo>
                    <a:pt x="429433" y="327392"/>
                  </a:lnTo>
                  <a:lnTo>
                    <a:pt x="424087" y="325440"/>
                  </a:lnTo>
                  <a:lnTo>
                    <a:pt x="418482" y="323218"/>
                  </a:lnTo>
                  <a:lnTo>
                    <a:pt x="412772" y="320799"/>
                  </a:lnTo>
                  <a:close/>
                </a:path>
                <a:path w="565785" h="344804">
                  <a:moveTo>
                    <a:pt x="526957" y="310680"/>
                  </a:moveTo>
                  <a:lnTo>
                    <a:pt x="514440" y="323691"/>
                  </a:lnTo>
                  <a:lnTo>
                    <a:pt x="518778" y="327859"/>
                  </a:lnTo>
                  <a:lnTo>
                    <a:pt x="531291" y="314852"/>
                  </a:lnTo>
                  <a:lnTo>
                    <a:pt x="526957" y="310680"/>
                  </a:lnTo>
                  <a:close/>
                </a:path>
                <a:path w="565785" h="344804">
                  <a:moveTo>
                    <a:pt x="380243" y="305521"/>
                  </a:moveTo>
                  <a:lnTo>
                    <a:pt x="377503" y="310878"/>
                  </a:lnTo>
                  <a:lnTo>
                    <a:pt x="383025" y="313700"/>
                  </a:lnTo>
                  <a:lnTo>
                    <a:pt x="388468" y="316368"/>
                  </a:lnTo>
                  <a:lnTo>
                    <a:pt x="393815" y="318891"/>
                  </a:lnTo>
                  <a:lnTo>
                    <a:pt x="396378" y="313452"/>
                  </a:lnTo>
                  <a:lnTo>
                    <a:pt x="391090" y="310950"/>
                  </a:lnTo>
                  <a:lnTo>
                    <a:pt x="385707" y="308303"/>
                  </a:lnTo>
                  <a:lnTo>
                    <a:pt x="380243" y="305521"/>
                  </a:lnTo>
                  <a:close/>
                </a:path>
                <a:path w="565785" h="344804">
                  <a:moveTo>
                    <a:pt x="348595" y="288342"/>
                  </a:moveTo>
                  <a:lnTo>
                    <a:pt x="345600" y="293559"/>
                  </a:lnTo>
                  <a:lnTo>
                    <a:pt x="350935" y="296614"/>
                  </a:lnTo>
                  <a:lnTo>
                    <a:pt x="356223" y="299563"/>
                  </a:lnTo>
                  <a:lnTo>
                    <a:pt x="361440" y="302407"/>
                  </a:lnTo>
                  <a:lnTo>
                    <a:pt x="364319" y="297119"/>
                  </a:lnTo>
                  <a:lnTo>
                    <a:pt x="359136" y="294297"/>
                  </a:lnTo>
                  <a:lnTo>
                    <a:pt x="353884" y="291373"/>
                  </a:lnTo>
                  <a:lnTo>
                    <a:pt x="348595" y="288342"/>
                  </a:lnTo>
                  <a:close/>
                </a:path>
                <a:path w="565785" h="344804">
                  <a:moveTo>
                    <a:pt x="551977" y="284648"/>
                  </a:moveTo>
                  <a:lnTo>
                    <a:pt x="539460" y="297670"/>
                  </a:lnTo>
                  <a:lnTo>
                    <a:pt x="543798" y="301842"/>
                  </a:lnTo>
                  <a:lnTo>
                    <a:pt x="556312" y="288820"/>
                  </a:lnTo>
                  <a:lnTo>
                    <a:pt x="551977" y="284648"/>
                  </a:lnTo>
                  <a:close/>
                </a:path>
                <a:path w="565785" h="344804">
                  <a:moveTo>
                    <a:pt x="317642" y="269867"/>
                  </a:moveTo>
                  <a:lnTo>
                    <a:pt x="314471" y="274979"/>
                  </a:lnTo>
                  <a:lnTo>
                    <a:pt x="324825" y="281336"/>
                  </a:lnTo>
                  <a:lnTo>
                    <a:pt x="329958" y="284403"/>
                  </a:lnTo>
                  <a:lnTo>
                    <a:pt x="333035" y="279234"/>
                  </a:lnTo>
                  <a:lnTo>
                    <a:pt x="327939" y="276188"/>
                  </a:lnTo>
                  <a:lnTo>
                    <a:pt x="322800" y="273063"/>
                  </a:lnTo>
                  <a:lnTo>
                    <a:pt x="317642" y="269867"/>
                  </a:lnTo>
                  <a:close/>
                </a:path>
                <a:path w="565785" h="344804">
                  <a:moveTo>
                    <a:pt x="547862" y="270151"/>
                  </a:moveTo>
                  <a:lnTo>
                    <a:pt x="547178" y="276120"/>
                  </a:lnTo>
                  <a:lnTo>
                    <a:pt x="553551" y="276847"/>
                  </a:lnTo>
                  <a:lnTo>
                    <a:pt x="559649" y="277210"/>
                  </a:lnTo>
                  <a:lnTo>
                    <a:pt x="565534" y="277210"/>
                  </a:lnTo>
                  <a:lnTo>
                    <a:pt x="565373" y="271195"/>
                  </a:lnTo>
                  <a:lnTo>
                    <a:pt x="559883" y="271195"/>
                  </a:lnTo>
                  <a:lnTo>
                    <a:pt x="554008" y="270842"/>
                  </a:lnTo>
                  <a:lnTo>
                    <a:pt x="547862" y="270151"/>
                  </a:lnTo>
                  <a:close/>
                </a:path>
                <a:path w="565785" h="344804">
                  <a:moveTo>
                    <a:pt x="512856" y="263405"/>
                  </a:moveTo>
                  <a:lnTo>
                    <a:pt x="511351" y="269233"/>
                  </a:lnTo>
                  <a:lnTo>
                    <a:pt x="517497" y="270817"/>
                  </a:lnTo>
                  <a:lnTo>
                    <a:pt x="523466" y="272181"/>
                  </a:lnTo>
                  <a:lnTo>
                    <a:pt x="529117" y="273287"/>
                  </a:lnTo>
                  <a:lnTo>
                    <a:pt x="530273" y="267387"/>
                  </a:lnTo>
                  <a:lnTo>
                    <a:pt x="524747" y="266306"/>
                  </a:lnTo>
                  <a:lnTo>
                    <a:pt x="518882" y="264967"/>
                  </a:lnTo>
                  <a:lnTo>
                    <a:pt x="512856" y="263405"/>
                  </a:lnTo>
                  <a:close/>
                </a:path>
                <a:path w="565785" h="344804">
                  <a:moveTo>
                    <a:pt x="287266" y="250431"/>
                  </a:moveTo>
                  <a:lnTo>
                    <a:pt x="283946" y="255449"/>
                  </a:lnTo>
                  <a:lnTo>
                    <a:pt x="289030" y="258796"/>
                  </a:lnTo>
                  <a:lnTo>
                    <a:pt x="299145" y="265320"/>
                  </a:lnTo>
                  <a:lnTo>
                    <a:pt x="302389" y="260254"/>
                  </a:lnTo>
                  <a:lnTo>
                    <a:pt x="292320" y="253757"/>
                  </a:lnTo>
                  <a:lnTo>
                    <a:pt x="287266" y="250431"/>
                  </a:lnTo>
                  <a:close/>
                </a:path>
                <a:path w="565785" h="344804">
                  <a:moveTo>
                    <a:pt x="478566" y="252921"/>
                  </a:moveTo>
                  <a:lnTo>
                    <a:pt x="476590" y="258598"/>
                  </a:lnTo>
                  <a:lnTo>
                    <a:pt x="482432" y="260629"/>
                  </a:lnTo>
                  <a:lnTo>
                    <a:pt x="488189" y="262522"/>
                  </a:lnTo>
                  <a:lnTo>
                    <a:pt x="493856" y="264261"/>
                  </a:lnTo>
                  <a:lnTo>
                    <a:pt x="495616" y="258516"/>
                  </a:lnTo>
                  <a:lnTo>
                    <a:pt x="490035" y="256799"/>
                  </a:lnTo>
                  <a:lnTo>
                    <a:pt x="484337" y="254930"/>
                  </a:lnTo>
                  <a:lnTo>
                    <a:pt x="478566" y="252921"/>
                  </a:lnTo>
                  <a:close/>
                </a:path>
                <a:path w="565785" h="344804">
                  <a:moveTo>
                    <a:pt x="444957" y="240123"/>
                  </a:moveTo>
                  <a:lnTo>
                    <a:pt x="442677" y="245692"/>
                  </a:lnTo>
                  <a:lnTo>
                    <a:pt x="448351" y="248022"/>
                  </a:lnTo>
                  <a:lnTo>
                    <a:pt x="453967" y="250254"/>
                  </a:lnTo>
                  <a:lnTo>
                    <a:pt x="459540" y="252382"/>
                  </a:lnTo>
                  <a:lnTo>
                    <a:pt x="461679" y="246750"/>
                  </a:lnTo>
                  <a:lnTo>
                    <a:pt x="456167" y="244648"/>
                  </a:lnTo>
                  <a:lnTo>
                    <a:pt x="450587" y="242439"/>
                  </a:lnTo>
                  <a:lnTo>
                    <a:pt x="444957" y="240123"/>
                  </a:lnTo>
                  <a:close/>
                </a:path>
                <a:path w="565785" h="344804">
                  <a:moveTo>
                    <a:pt x="257354" y="230230"/>
                  </a:moveTo>
                  <a:lnTo>
                    <a:pt x="253933" y="235191"/>
                  </a:lnTo>
                  <a:lnTo>
                    <a:pt x="268880" y="245402"/>
                  </a:lnTo>
                  <a:lnTo>
                    <a:pt x="272253" y="240418"/>
                  </a:lnTo>
                  <a:lnTo>
                    <a:pt x="262318" y="233662"/>
                  </a:lnTo>
                  <a:lnTo>
                    <a:pt x="257354" y="230230"/>
                  </a:lnTo>
                  <a:close/>
                </a:path>
                <a:path w="565785" h="344804">
                  <a:moveTo>
                    <a:pt x="411948" y="225766"/>
                  </a:moveTo>
                  <a:lnTo>
                    <a:pt x="409442" y="231228"/>
                  </a:lnTo>
                  <a:lnTo>
                    <a:pt x="414980" y="233766"/>
                  </a:lnTo>
                  <a:lnTo>
                    <a:pt x="425977" y="238633"/>
                  </a:lnTo>
                  <a:lnTo>
                    <a:pt x="428390" y="233111"/>
                  </a:lnTo>
                  <a:lnTo>
                    <a:pt x="422935" y="230734"/>
                  </a:lnTo>
                  <a:lnTo>
                    <a:pt x="411948" y="225766"/>
                  </a:lnTo>
                  <a:close/>
                </a:path>
                <a:path w="565785" h="344804">
                  <a:moveTo>
                    <a:pt x="227869" y="209430"/>
                  </a:moveTo>
                  <a:lnTo>
                    <a:pt x="224355" y="214308"/>
                  </a:lnTo>
                  <a:lnTo>
                    <a:pt x="229255" y="217843"/>
                  </a:lnTo>
                  <a:lnTo>
                    <a:pt x="239115" y="224824"/>
                  </a:lnTo>
                  <a:lnTo>
                    <a:pt x="242582" y="219913"/>
                  </a:lnTo>
                  <a:lnTo>
                    <a:pt x="237665" y="216446"/>
                  </a:lnTo>
                  <a:lnTo>
                    <a:pt x="227869" y="209430"/>
                  </a:lnTo>
                  <a:close/>
                </a:path>
                <a:path w="565785" h="344804">
                  <a:moveTo>
                    <a:pt x="379432" y="210240"/>
                  </a:moveTo>
                  <a:lnTo>
                    <a:pt x="376750" y="215633"/>
                  </a:lnTo>
                  <a:lnTo>
                    <a:pt x="382193" y="218325"/>
                  </a:lnTo>
                  <a:lnTo>
                    <a:pt x="393040" y="223556"/>
                  </a:lnTo>
                  <a:lnTo>
                    <a:pt x="395626" y="218127"/>
                  </a:lnTo>
                  <a:lnTo>
                    <a:pt x="384836" y="212921"/>
                  </a:lnTo>
                  <a:lnTo>
                    <a:pt x="379432" y="210240"/>
                  </a:lnTo>
                  <a:close/>
                </a:path>
                <a:path w="565785" h="344804">
                  <a:moveTo>
                    <a:pt x="347314" y="193813"/>
                  </a:moveTo>
                  <a:lnTo>
                    <a:pt x="344516" y="199134"/>
                  </a:lnTo>
                  <a:lnTo>
                    <a:pt x="349865" y="201956"/>
                  </a:lnTo>
                  <a:lnTo>
                    <a:pt x="360583" y="207478"/>
                  </a:lnTo>
                  <a:lnTo>
                    <a:pt x="363334" y="202133"/>
                  </a:lnTo>
                  <a:lnTo>
                    <a:pt x="352649" y="196621"/>
                  </a:lnTo>
                  <a:lnTo>
                    <a:pt x="347314" y="193813"/>
                  </a:lnTo>
                  <a:close/>
                </a:path>
                <a:path w="565785" h="344804">
                  <a:moveTo>
                    <a:pt x="198738" y="188099"/>
                  </a:moveTo>
                  <a:lnTo>
                    <a:pt x="195141" y="192932"/>
                  </a:lnTo>
                  <a:lnTo>
                    <a:pt x="209703" y="203685"/>
                  </a:lnTo>
                  <a:lnTo>
                    <a:pt x="213260" y="198832"/>
                  </a:lnTo>
                  <a:lnTo>
                    <a:pt x="203544" y="191686"/>
                  </a:lnTo>
                  <a:lnTo>
                    <a:pt x="198738" y="188099"/>
                  </a:lnTo>
                  <a:close/>
                </a:path>
                <a:path w="565785" h="344804">
                  <a:moveTo>
                    <a:pt x="315608" y="176667"/>
                  </a:moveTo>
                  <a:lnTo>
                    <a:pt x="312696" y="181933"/>
                  </a:lnTo>
                  <a:lnTo>
                    <a:pt x="317948" y="184845"/>
                  </a:lnTo>
                  <a:lnTo>
                    <a:pt x="328547" y="190616"/>
                  </a:lnTo>
                  <a:lnTo>
                    <a:pt x="331416" y="185317"/>
                  </a:lnTo>
                  <a:lnTo>
                    <a:pt x="326116" y="182462"/>
                  </a:lnTo>
                  <a:lnTo>
                    <a:pt x="315608" y="176667"/>
                  </a:lnTo>
                  <a:close/>
                </a:path>
                <a:path w="565785" h="344804">
                  <a:moveTo>
                    <a:pt x="169934" y="166328"/>
                  </a:moveTo>
                  <a:lnTo>
                    <a:pt x="166277" y="171096"/>
                  </a:lnTo>
                  <a:lnTo>
                    <a:pt x="180666" y="182073"/>
                  </a:lnTo>
                  <a:lnTo>
                    <a:pt x="184294" y="177267"/>
                  </a:lnTo>
                  <a:lnTo>
                    <a:pt x="169934" y="166328"/>
                  </a:lnTo>
                  <a:close/>
                </a:path>
                <a:path w="565785" h="344804">
                  <a:moveTo>
                    <a:pt x="284205" y="158911"/>
                  </a:moveTo>
                  <a:lnTo>
                    <a:pt x="281195" y="164128"/>
                  </a:lnTo>
                  <a:lnTo>
                    <a:pt x="296914" y="173106"/>
                  </a:lnTo>
                  <a:lnTo>
                    <a:pt x="299873" y="167864"/>
                  </a:lnTo>
                  <a:lnTo>
                    <a:pt x="284205" y="158911"/>
                  </a:lnTo>
                  <a:close/>
                </a:path>
                <a:path w="565785" h="344804">
                  <a:moveTo>
                    <a:pt x="141444" y="144141"/>
                  </a:moveTo>
                  <a:lnTo>
                    <a:pt x="137721" y="148864"/>
                  </a:lnTo>
                  <a:lnTo>
                    <a:pt x="151956" y="160027"/>
                  </a:lnTo>
                  <a:lnTo>
                    <a:pt x="155657" y="155279"/>
                  </a:lnTo>
                  <a:lnTo>
                    <a:pt x="141444" y="144141"/>
                  </a:lnTo>
                  <a:close/>
                </a:path>
                <a:path w="565785" h="344804">
                  <a:moveTo>
                    <a:pt x="253098" y="140637"/>
                  </a:moveTo>
                  <a:lnTo>
                    <a:pt x="250009" y="145797"/>
                  </a:lnTo>
                  <a:lnTo>
                    <a:pt x="265568" y="155020"/>
                  </a:lnTo>
                  <a:lnTo>
                    <a:pt x="268621" y="149839"/>
                  </a:lnTo>
                  <a:lnTo>
                    <a:pt x="253098" y="140637"/>
                  </a:lnTo>
                  <a:close/>
                </a:path>
                <a:path w="565785" h="344804">
                  <a:moveTo>
                    <a:pt x="113249" y="121565"/>
                  </a:moveTo>
                  <a:lnTo>
                    <a:pt x="109458" y="126230"/>
                  </a:lnTo>
                  <a:lnTo>
                    <a:pt x="123551" y="137595"/>
                  </a:lnTo>
                  <a:lnTo>
                    <a:pt x="127314" y="132894"/>
                  </a:lnTo>
                  <a:lnTo>
                    <a:pt x="113249" y="121565"/>
                  </a:lnTo>
                  <a:close/>
                </a:path>
                <a:path w="565785" h="344804">
                  <a:moveTo>
                    <a:pt x="222263" y="121881"/>
                  </a:moveTo>
                  <a:lnTo>
                    <a:pt x="219102" y="127005"/>
                  </a:lnTo>
                  <a:lnTo>
                    <a:pt x="234522" y="136455"/>
                  </a:lnTo>
                  <a:lnTo>
                    <a:pt x="237647" y="131320"/>
                  </a:lnTo>
                  <a:lnTo>
                    <a:pt x="222263" y="121881"/>
                  </a:lnTo>
                  <a:close/>
                </a:path>
                <a:path w="565785" h="344804">
                  <a:moveTo>
                    <a:pt x="191682" y="102715"/>
                  </a:moveTo>
                  <a:lnTo>
                    <a:pt x="188448" y="107795"/>
                  </a:lnTo>
                  <a:lnTo>
                    <a:pt x="203742" y="117453"/>
                  </a:lnTo>
                  <a:lnTo>
                    <a:pt x="206938" y="112353"/>
                  </a:lnTo>
                  <a:lnTo>
                    <a:pt x="191682" y="102715"/>
                  </a:lnTo>
                  <a:close/>
                </a:path>
                <a:path w="565785" h="344804">
                  <a:moveTo>
                    <a:pt x="85349" y="98615"/>
                  </a:moveTo>
                  <a:lnTo>
                    <a:pt x="81497" y="103234"/>
                  </a:lnTo>
                  <a:lnTo>
                    <a:pt x="86018" y="107017"/>
                  </a:lnTo>
                  <a:lnTo>
                    <a:pt x="95443" y="114786"/>
                  </a:lnTo>
                  <a:lnTo>
                    <a:pt x="99263" y="110145"/>
                  </a:lnTo>
                  <a:lnTo>
                    <a:pt x="85349" y="98615"/>
                  </a:lnTo>
                  <a:close/>
                </a:path>
                <a:path w="565785" h="344804">
                  <a:moveTo>
                    <a:pt x="161363" y="83139"/>
                  </a:moveTo>
                  <a:lnTo>
                    <a:pt x="158061" y="88168"/>
                  </a:lnTo>
                  <a:lnTo>
                    <a:pt x="173225" y="98038"/>
                  </a:lnTo>
                  <a:lnTo>
                    <a:pt x="176483" y="92974"/>
                  </a:lnTo>
                  <a:lnTo>
                    <a:pt x="161363" y="83139"/>
                  </a:lnTo>
                  <a:close/>
                </a:path>
                <a:path w="565785" h="344804">
                  <a:moveTo>
                    <a:pt x="57769" y="75279"/>
                  </a:moveTo>
                  <a:lnTo>
                    <a:pt x="53845" y="79837"/>
                  </a:lnTo>
                  <a:lnTo>
                    <a:pt x="67630" y="91587"/>
                  </a:lnTo>
                  <a:lnTo>
                    <a:pt x="71517" y="86993"/>
                  </a:lnTo>
                  <a:lnTo>
                    <a:pt x="57769" y="75279"/>
                  </a:lnTo>
                  <a:close/>
                </a:path>
                <a:path w="565785" h="344804">
                  <a:moveTo>
                    <a:pt x="131318" y="63152"/>
                  </a:moveTo>
                  <a:lnTo>
                    <a:pt x="127947" y="68134"/>
                  </a:lnTo>
                  <a:lnTo>
                    <a:pt x="142974" y="78202"/>
                  </a:lnTo>
                  <a:lnTo>
                    <a:pt x="146303" y="73198"/>
                  </a:lnTo>
                  <a:lnTo>
                    <a:pt x="131318" y="63152"/>
                  </a:lnTo>
                  <a:close/>
                </a:path>
                <a:path w="565785" h="344804">
                  <a:moveTo>
                    <a:pt x="30600" y="51443"/>
                  </a:moveTo>
                  <a:lnTo>
                    <a:pt x="26582" y="55923"/>
                  </a:lnTo>
                  <a:lnTo>
                    <a:pt x="30773" y="59684"/>
                  </a:lnTo>
                  <a:lnTo>
                    <a:pt x="40162" y="67957"/>
                  </a:lnTo>
                  <a:lnTo>
                    <a:pt x="44126" y="63432"/>
                  </a:lnTo>
                  <a:lnTo>
                    <a:pt x="34772" y="55181"/>
                  </a:lnTo>
                  <a:lnTo>
                    <a:pt x="30600" y="51443"/>
                  </a:lnTo>
                  <a:close/>
                </a:path>
                <a:path w="565785" h="344804">
                  <a:moveTo>
                    <a:pt x="101541" y="42760"/>
                  </a:moveTo>
                  <a:lnTo>
                    <a:pt x="98107" y="47699"/>
                  </a:lnTo>
                  <a:lnTo>
                    <a:pt x="112983" y="57967"/>
                  </a:lnTo>
                  <a:lnTo>
                    <a:pt x="116385" y="52995"/>
                  </a:lnTo>
                  <a:lnTo>
                    <a:pt x="111377" y="49579"/>
                  </a:lnTo>
                  <a:lnTo>
                    <a:pt x="101541" y="42760"/>
                  </a:lnTo>
                  <a:close/>
                </a:path>
                <a:path w="565785" h="344804">
                  <a:moveTo>
                    <a:pt x="4284" y="26816"/>
                  </a:moveTo>
                  <a:lnTo>
                    <a:pt x="0" y="31046"/>
                  </a:lnTo>
                  <a:lnTo>
                    <a:pt x="3315" y="34409"/>
                  </a:lnTo>
                  <a:lnTo>
                    <a:pt x="7744" y="38660"/>
                  </a:lnTo>
                  <a:lnTo>
                    <a:pt x="13158" y="43689"/>
                  </a:lnTo>
                  <a:lnTo>
                    <a:pt x="17251" y="39283"/>
                  </a:lnTo>
                  <a:lnTo>
                    <a:pt x="11844" y="34264"/>
                  </a:lnTo>
                  <a:lnTo>
                    <a:pt x="7473" y="30060"/>
                  </a:lnTo>
                  <a:lnTo>
                    <a:pt x="4284" y="26816"/>
                  </a:lnTo>
                  <a:close/>
                </a:path>
                <a:path w="565785" h="344804">
                  <a:moveTo>
                    <a:pt x="72141" y="21880"/>
                  </a:moveTo>
                  <a:lnTo>
                    <a:pt x="68597" y="26733"/>
                  </a:lnTo>
                  <a:lnTo>
                    <a:pt x="73259" y="30128"/>
                  </a:lnTo>
                  <a:lnTo>
                    <a:pt x="83292" y="37296"/>
                  </a:lnTo>
                  <a:lnTo>
                    <a:pt x="86781" y="32396"/>
                  </a:lnTo>
                  <a:lnTo>
                    <a:pt x="81683" y="28778"/>
                  </a:lnTo>
                  <a:lnTo>
                    <a:pt x="72141" y="21880"/>
                  </a:lnTo>
                  <a:close/>
                </a:path>
                <a:path w="565785" h="344804">
                  <a:moveTo>
                    <a:pt x="25830" y="3981"/>
                  </a:moveTo>
                  <a:lnTo>
                    <a:pt x="11682" y="15191"/>
                  </a:lnTo>
                  <a:lnTo>
                    <a:pt x="15419" y="19904"/>
                  </a:lnTo>
                  <a:lnTo>
                    <a:pt x="29566" y="8708"/>
                  </a:lnTo>
                  <a:lnTo>
                    <a:pt x="25830" y="3981"/>
                  </a:lnTo>
                  <a:close/>
                </a:path>
                <a:path w="565785" h="344804">
                  <a:moveTo>
                    <a:pt x="43639" y="0"/>
                  </a:moveTo>
                  <a:lnTo>
                    <a:pt x="39776" y="4618"/>
                  </a:lnTo>
                  <a:lnTo>
                    <a:pt x="43606" y="7811"/>
                  </a:lnTo>
                  <a:lnTo>
                    <a:pt x="48409" y="11620"/>
                  </a:lnTo>
                  <a:lnTo>
                    <a:pt x="54057" y="15923"/>
                  </a:lnTo>
                  <a:lnTo>
                    <a:pt x="57701" y="11127"/>
                  </a:lnTo>
                  <a:lnTo>
                    <a:pt x="52128" y="6887"/>
                  </a:lnTo>
                  <a:lnTo>
                    <a:pt x="47401" y="3150"/>
                  </a:lnTo>
                  <a:lnTo>
                    <a:pt x="43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34757" y="6169875"/>
              <a:ext cx="1066165" cy="360045"/>
            </a:xfrm>
            <a:custGeom>
              <a:avLst/>
              <a:gdLst/>
              <a:ahLst/>
              <a:cxnLst/>
              <a:rect l="l" t="t" r="r" b="b"/>
              <a:pathLst>
                <a:path w="1066164" h="360045">
                  <a:moveTo>
                    <a:pt x="1065682" y="229958"/>
                  </a:moveTo>
                  <a:lnTo>
                    <a:pt x="1010920" y="52222"/>
                  </a:lnTo>
                  <a:lnTo>
                    <a:pt x="984250" y="18415"/>
                  </a:lnTo>
                  <a:lnTo>
                    <a:pt x="926058" y="2286"/>
                  </a:lnTo>
                  <a:lnTo>
                    <a:pt x="925487" y="2260"/>
                  </a:lnTo>
                  <a:lnTo>
                    <a:pt x="925487" y="161505"/>
                  </a:lnTo>
                  <a:lnTo>
                    <a:pt x="889469" y="175958"/>
                  </a:lnTo>
                  <a:lnTo>
                    <a:pt x="848664" y="188480"/>
                  </a:lnTo>
                  <a:lnTo>
                    <a:pt x="803706" y="199186"/>
                  </a:lnTo>
                  <a:lnTo>
                    <a:pt x="755218" y="208216"/>
                  </a:lnTo>
                  <a:lnTo>
                    <a:pt x="703859" y="215671"/>
                  </a:lnTo>
                  <a:lnTo>
                    <a:pt x="650227" y="221691"/>
                  </a:lnTo>
                  <a:lnTo>
                    <a:pt x="594982" y="226402"/>
                  </a:lnTo>
                  <a:lnTo>
                    <a:pt x="538734" y="229920"/>
                  </a:lnTo>
                  <a:lnTo>
                    <a:pt x="482117" y="232359"/>
                  </a:lnTo>
                  <a:lnTo>
                    <a:pt x="425780" y="233857"/>
                  </a:lnTo>
                  <a:lnTo>
                    <a:pt x="370332" y="234530"/>
                  </a:lnTo>
                  <a:lnTo>
                    <a:pt x="316420" y="234505"/>
                  </a:lnTo>
                  <a:lnTo>
                    <a:pt x="366547" y="224320"/>
                  </a:lnTo>
                  <a:lnTo>
                    <a:pt x="418655" y="214274"/>
                  </a:lnTo>
                  <a:lnTo>
                    <a:pt x="472173" y="204533"/>
                  </a:lnTo>
                  <a:lnTo>
                    <a:pt x="526567" y="195287"/>
                  </a:lnTo>
                  <a:lnTo>
                    <a:pt x="581266" y="186728"/>
                  </a:lnTo>
                  <a:lnTo>
                    <a:pt x="635698" y="179044"/>
                  </a:lnTo>
                  <a:lnTo>
                    <a:pt x="689305" y="172402"/>
                  </a:lnTo>
                  <a:lnTo>
                    <a:pt x="741540" y="167005"/>
                  </a:lnTo>
                  <a:lnTo>
                    <a:pt x="791845" y="163042"/>
                  </a:lnTo>
                  <a:lnTo>
                    <a:pt x="839635" y="160667"/>
                  </a:lnTo>
                  <a:lnTo>
                    <a:pt x="884377" y="160108"/>
                  </a:lnTo>
                  <a:lnTo>
                    <a:pt x="925487" y="161505"/>
                  </a:lnTo>
                  <a:lnTo>
                    <a:pt x="925487" y="2260"/>
                  </a:lnTo>
                  <a:lnTo>
                    <a:pt x="887120" y="0"/>
                  </a:lnTo>
                  <a:lnTo>
                    <a:pt x="842683" y="1117"/>
                  </a:lnTo>
                  <a:lnTo>
                    <a:pt x="793521" y="5283"/>
                  </a:lnTo>
                  <a:lnTo>
                    <a:pt x="740435" y="12179"/>
                  </a:lnTo>
                  <a:lnTo>
                    <a:pt x="684225" y="21463"/>
                  </a:lnTo>
                  <a:lnTo>
                    <a:pt x="625665" y="32791"/>
                  </a:lnTo>
                  <a:lnTo>
                    <a:pt x="565556" y="45821"/>
                  </a:lnTo>
                  <a:lnTo>
                    <a:pt x="504698" y="60210"/>
                  </a:lnTo>
                  <a:lnTo>
                    <a:pt x="443865" y="75628"/>
                  </a:lnTo>
                  <a:lnTo>
                    <a:pt x="383844" y="91744"/>
                  </a:lnTo>
                  <a:lnTo>
                    <a:pt x="325450" y="108191"/>
                  </a:lnTo>
                  <a:lnTo>
                    <a:pt x="269455" y="124663"/>
                  </a:lnTo>
                  <a:lnTo>
                    <a:pt x="216662" y="140792"/>
                  </a:lnTo>
                  <a:lnTo>
                    <a:pt x="167855" y="156248"/>
                  </a:lnTo>
                  <a:lnTo>
                    <a:pt x="123837" y="170700"/>
                  </a:lnTo>
                  <a:lnTo>
                    <a:pt x="85382" y="183807"/>
                  </a:lnTo>
                  <a:lnTo>
                    <a:pt x="28333" y="204622"/>
                  </a:lnTo>
                  <a:lnTo>
                    <a:pt x="0" y="222605"/>
                  </a:lnTo>
                  <a:lnTo>
                    <a:pt x="43472" y="307784"/>
                  </a:lnTo>
                  <a:lnTo>
                    <a:pt x="193268" y="329006"/>
                  </a:lnTo>
                  <a:lnTo>
                    <a:pt x="527824" y="359702"/>
                  </a:lnTo>
                  <a:lnTo>
                    <a:pt x="874928" y="350443"/>
                  </a:lnTo>
                  <a:lnTo>
                    <a:pt x="1062355" y="251777"/>
                  </a:lnTo>
                  <a:lnTo>
                    <a:pt x="1064361" y="244094"/>
                  </a:lnTo>
                  <a:lnTo>
                    <a:pt x="1065466" y="236829"/>
                  </a:lnTo>
                  <a:lnTo>
                    <a:pt x="1065682" y="229958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5140" y="6272179"/>
              <a:ext cx="1034415" cy="249554"/>
            </a:xfrm>
            <a:custGeom>
              <a:avLst/>
              <a:gdLst/>
              <a:ahLst/>
              <a:cxnLst/>
              <a:rect l="l" t="t" r="r" b="b"/>
              <a:pathLst>
                <a:path w="1034414" h="249554">
                  <a:moveTo>
                    <a:pt x="993758" y="0"/>
                  </a:moveTo>
                  <a:lnTo>
                    <a:pt x="962495" y="37985"/>
                  </a:lnTo>
                  <a:lnTo>
                    <a:pt x="910169" y="70131"/>
                  </a:lnTo>
                  <a:lnTo>
                    <a:pt x="849428" y="92720"/>
                  </a:lnTo>
                  <a:lnTo>
                    <a:pt x="773798" y="111245"/>
                  </a:lnTo>
                  <a:lnTo>
                    <a:pt x="730447" y="118979"/>
                  </a:lnTo>
                  <a:lnTo>
                    <a:pt x="683430" y="125689"/>
                  </a:lnTo>
                  <a:lnTo>
                    <a:pt x="632767" y="131374"/>
                  </a:lnTo>
                  <a:lnTo>
                    <a:pt x="578476" y="136030"/>
                  </a:lnTo>
                  <a:lnTo>
                    <a:pt x="520576" y="139657"/>
                  </a:lnTo>
                  <a:lnTo>
                    <a:pt x="459087" y="142250"/>
                  </a:lnTo>
                  <a:lnTo>
                    <a:pt x="394026" y="143808"/>
                  </a:lnTo>
                  <a:lnTo>
                    <a:pt x="325414" y="144327"/>
                  </a:lnTo>
                  <a:lnTo>
                    <a:pt x="230358" y="143346"/>
                  </a:lnTo>
                  <a:lnTo>
                    <a:pt x="169443" y="141774"/>
                  </a:lnTo>
                  <a:lnTo>
                    <a:pt x="114581" y="139773"/>
                  </a:lnTo>
                  <a:lnTo>
                    <a:pt x="67140" y="137600"/>
                  </a:lnTo>
                  <a:lnTo>
                    <a:pt x="0" y="133761"/>
                  </a:lnTo>
                  <a:lnTo>
                    <a:pt x="31038" y="194565"/>
                  </a:lnTo>
                  <a:lnTo>
                    <a:pt x="110267" y="206220"/>
                  </a:lnTo>
                  <a:lnTo>
                    <a:pt x="153512" y="212017"/>
                  </a:lnTo>
                  <a:lnTo>
                    <a:pt x="203393" y="218267"/>
                  </a:lnTo>
                  <a:lnTo>
                    <a:pt x="258838" y="224665"/>
                  </a:lnTo>
                  <a:lnTo>
                    <a:pt x="318778" y="230910"/>
                  </a:lnTo>
                  <a:lnTo>
                    <a:pt x="382142" y="236698"/>
                  </a:lnTo>
                  <a:lnTo>
                    <a:pt x="447861" y="241727"/>
                  </a:lnTo>
                  <a:lnTo>
                    <a:pt x="514865" y="245694"/>
                  </a:lnTo>
                  <a:lnTo>
                    <a:pt x="582083" y="248296"/>
                  </a:lnTo>
                  <a:lnTo>
                    <a:pt x="648446" y="249231"/>
                  </a:lnTo>
                  <a:lnTo>
                    <a:pt x="721087" y="247912"/>
                  </a:lnTo>
                  <a:lnTo>
                    <a:pt x="786454" y="243977"/>
                  </a:lnTo>
                  <a:lnTo>
                    <a:pt x="844429" y="237458"/>
                  </a:lnTo>
                  <a:lnTo>
                    <a:pt x="894896" y="228387"/>
                  </a:lnTo>
                  <a:lnTo>
                    <a:pt x="937737" y="216796"/>
                  </a:lnTo>
                  <a:lnTo>
                    <a:pt x="1000070" y="186181"/>
                  </a:lnTo>
                  <a:lnTo>
                    <a:pt x="1030489" y="145868"/>
                  </a:lnTo>
                  <a:lnTo>
                    <a:pt x="1033876" y="130392"/>
                  </a:lnTo>
                  <a:lnTo>
                    <a:pt x="1032912" y="123940"/>
                  </a:lnTo>
                  <a:lnTo>
                    <a:pt x="993758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50048" y="6292392"/>
              <a:ext cx="1030605" cy="232410"/>
            </a:xfrm>
            <a:custGeom>
              <a:avLst/>
              <a:gdLst/>
              <a:ahLst/>
              <a:cxnLst/>
              <a:rect l="l" t="t" r="r" b="b"/>
              <a:pathLst>
                <a:path w="1030605" h="232409">
                  <a:moveTo>
                    <a:pt x="14262" y="111125"/>
                  </a:moveTo>
                  <a:lnTo>
                    <a:pt x="0" y="110210"/>
                  </a:lnTo>
                  <a:lnTo>
                    <a:pt x="6515" y="122961"/>
                  </a:lnTo>
                  <a:lnTo>
                    <a:pt x="11874" y="120218"/>
                  </a:lnTo>
                  <a:lnTo>
                    <a:pt x="10172" y="116890"/>
                  </a:lnTo>
                  <a:lnTo>
                    <a:pt x="13881" y="117132"/>
                  </a:lnTo>
                  <a:lnTo>
                    <a:pt x="14262" y="111125"/>
                  </a:lnTo>
                  <a:close/>
                </a:path>
                <a:path w="1030605" h="232409">
                  <a:moveTo>
                    <a:pt x="27089" y="150037"/>
                  </a:moveTo>
                  <a:lnTo>
                    <a:pt x="19481" y="135128"/>
                  </a:lnTo>
                  <a:lnTo>
                    <a:pt x="14109" y="137871"/>
                  </a:lnTo>
                  <a:lnTo>
                    <a:pt x="21729" y="152781"/>
                  </a:lnTo>
                  <a:lnTo>
                    <a:pt x="27089" y="150037"/>
                  </a:lnTo>
                  <a:close/>
                </a:path>
                <a:path w="1030605" h="232409">
                  <a:moveTo>
                    <a:pt x="45478" y="172770"/>
                  </a:moveTo>
                  <a:lnTo>
                    <a:pt x="38100" y="171615"/>
                  </a:lnTo>
                  <a:lnTo>
                    <a:pt x="34709" y="164947"/>
                  </a:lnTo>
                  <a:lnTo>
                    <a:pt x="29349" y="167678"/>
                  </a:lnTo>
                  <a:lnTo>
                    <a:pt x="34137" y="177088"/>
                  </a:lnTo>
                  <a:lnTo>
                    <a:pt x="44551" y="178714"/>
                  </a:lnTo>
                  <a:lnTo>
                    <a:pt x="45478" y="172770"/>
                  </a:lnTo>
                  <a:close/>
                </a:path>
                <a:path w="1030605" h="232409">
                  <a:moveTo>
                    <a:pt x="49657" y="113195"/>
                  </a:moveTo>
                  <a:lnTo>
                    <a:pt x="31940" y="112191"/>
                  </a:lnTo>
                  <a:lnTo>
                    <a:pt x="31584" y="118198"/>
                  </a:lnTo>
                  <a:lnTo>
                    <a:pt x="49326" y="119202"/>
                  </a:lnTo>
                  <a:lnTo>
                    <a:pt x="49657" y="113195"/>
                  </a:lnTo>
                  <a:close/>
                </a:path>
                <a:path w="1030605" h="232409">
                  <a:moveTo>
                    <a:pt x="80860" y="178079"/>
                  </a:moveTo>
                  <a:lnTo>
                    <a:pt x="63080" y="175450"/>
                  </a:lnTo>
                  <a:lnTo>
                    <a:pt x="62191" y="181406"/>
                  </a:lnTo>
                  <a:lnTo>
                    <a:pt x="80010" y="184023"/>
                  </a:lnTo>
                  <a:lnTo>
                    <a:pt x="80860" y="178079"/>
                  </a:lnTo>
                  <a:close/>
                </a:path>
                <a:path w="1030605" h="232409">
                  <a:moveTo>
                    <a:pt x="85090" y="115011"/>
                  </a:moveTo>
                  <a:lnTo>
                    <a:pt x="67360" y="114134"/>
                  </a:lnTo>
                  <a:lnTo>
                    <a:pt x="67056" y="120154"/>
                  </a:lnTo>
                  <a:lnTo>
                    <a:pt x="84797" y="121018"/>
                  </a:lnTo>
                  <a:lnTo>
                    <a:pt x="85090" y="115011"/>
                  </a:lnTo>
                  <a:close/>
                </a:path>
                <a:path w="1030605" h="232409">
                  <a:moveTo>
                    <a:pt x="116459" y="183121"/>
                  </a:moveTo>
                  <a:lnTo>
                    <a:pt x="98666" y="180632"/>
                  </a:lnTo>
                  <a:lnTo>
                    <a:pt x="97815" y="186588"/>
                  </a:lnTo>
                  <a:lnTo>
                    <a:pt x="115646" y="189077"/>
                  </a:lnTo>
                  <a:lnTo>
                    <a:pt x="116459" y="183121"/>
                  </a:lnTo>
                  <a:close/>
                </a:path>
                <a:path w="1030605" h="232409">
                  <a:moveTo>
                    <a:pt x="120535" y="116586"/>
                  </a:moveTo>
                  <a:lnTo>
                    <a:pt x="102806" y="115824"/>
                  </a:lnTo>
                  <a:lnTo>
                    <a:pt x="102552" y="121843"/>
                  </a:lnTo>
                  <a:lnTo>
                    <a:pt x="120294" y="122605"/>
                  </a:lnTo>
                  <a:lnTo>
                    <a:pt x="120535" y="116586"/>
                  </a:lnTo>
                  <a:close/>
                </a:path>
                <a:path w="1030605" h="232409">
                  <a:moveTo>
                    <a:pt x="152095" y="187934"/>
                  </a:moveTo>
                  <a:lnTo>
                    <a:pt x="134277" y="185559"/>
                  </a:lnTo>
                  <a:lnTo>
                    <a:pt x="133477" y="191516"/>
                  </a:lnTo>
                  <a:lnTo>
                    <a:pt x="151307" y="193890"/>
                  </a:lnTo>
                  <a:lnTo>
                    <a:pt x="152095" y="187934"/>
                  </a:lnTo>
                  <a:close/>
                </a:path>
                <a:path w="1030605" h="232409">
                  <a:moveTo>
                    <a:pt x="155994" y="117932"/>
                  </a:moveTo>
                  <a:lnTo>
                    <a:pt x="138264" y="117297"/>
                  </a:lnTo>
                  <a:lnTo>
                    <a:pt x="138036" y="123304"/>
                  </a:lnTo>
                  <a:lnTo>
                    <a:pt x="155790" y="123952"/>
                  </a:lnTo>
                  <a:lnTo>
                    <a:pt x="155994" y="117932"/>
                  </a:lnTo>
                  <a:close/>
                </a:path>
                <a:path w="1030605" h="232409">
                  <a:moveTo>
                    <a:pt x="187744" y="192493"/>
                  </a:moveTo>
                  <a:lnTo>
                    <a:pt x="169913" y="190233"/>
                  </a:lnTo>
                  <a:lnTo>
                    <a:pt x="169151" y="196202"/>
                  </a:lnTo>
                  <a:lnTo>
                    <a:pt x="187007" y="198462"/>
                  </a:lnTo>
                  <a:lnTo>
                    <a:pt x="187744" y="192493"/>
                  </a:lnTo>
                  <a:close/>
                </a:path>
                <a:path w="1030605" h="232409">
                  <a:moveTo>
                    <a:pt x="191465" y="119075"/>
                  </a:moveTo>
                  <a:lnTo>
                    <a:pt x="173723" y="118541"/>
                  </a:lnTo>
                  <a:lnTo>
                    <a:pt x="173532" y="124548"/>
                  </a:lnTo>
                  <a:lnTo>
                    <a:pt x="191287" y="125082"/>
                  </a:lnTo>
                  <a:lnTo>
                    <a:pt x="191465" y="119075"/>
                  </a:lnTo>
                  <a:close/>
                </a:path>
                <a:path w="1030605" h="232409">
                  <a:moveTo>
                    <a:pt x="223418" y="196811"/>
                  </a:moveTo>
                  <a:lnTo>
                    <a:pt x="205574" y="194678"/>
                  </a:lnTo>
                  <a:lnTo>
                    <a:pt x="204851" y="200647"/>
                  </a:lnTo>
                  <a:lnTo>
                    <a:pt x="222719" y="202780"/>
                  </a:lnTo>
                  <a:lnTo>
                    <a:pt x="223418" y="196811"/>
                  </a:lnTo>
                  <a:close/>
                </a:path>
                <a:path w="1030605" h="232409">
                  <a:moveTo>
                    <a:pt x="226936" y="119951"/>
                  </a:moveTo>
                  <a:lnTo>
                    <a:pt x="209194" y="119532"/>
                  </a:lnTo>
                  <a:lnTo>
                    <a:pt x="209042" y="125552"/>
                  </a:lnTo>
                  <a:lnTo>
                    <a:pt x="226809" y="125958"/>
                  </a:lnTo>
                  <a:lnTo>
                    <a:pt x="226936" y="119951"/>
                  </a:lnTo>
                  <a:close/>
                </a:path>
                <a:path w="1030605" h="232409">
                  <a:moveTo>
                    <a:pt x="259118" y="200888"/>
                  </a:moveTo>
                  <a:lnTo>
                    <a:pt x="241274" y="198882"/>
                  </a:lnTo>
                  <a:lnTo>
                    <a:pt x="240588" y="204863"/>
                  </a:lnTo>
                  <a:lnTo>
                    <a:pt x="258457" y="206870"/>
                  </a:lnTo>
                  <a:lnTo>
                    <a:pt x="259118" y="200888"/>
                  </a:lnTo>
                  <a:close/>
                </a:path>
                <a:path w="1030605" h="232409">
                  <a:moveTo>
                    <a:pt x="262407" y="120599"/>
                  </a:moveTo>
                  <a:lnTo>
                    <a:pt x="244665" y="120294"/>
                  </a:lnTo>
                  <a:lnTo>
                    <a:pt x="244563" y="126314"/>
                  </a:lnTo>
                  <a:lnTo>
                    <a:pt x="262318" y="126606"/>
                  </a:lnTo>
                  <a:lnTo>
                    <a:pt x="262407" y="120599"/>
                  </a:lnTo>
                  <a:close/>
                </a:path>
                <a:path w="1030605" h="232409">
                  <a:moveTo>
                    <a:pt x="294843" y="204749"/>
                  </a:moveTo>
                  <a:lnTo>
                    <a:pt x="276974" y="202857"/>
                  </a:lnTo>
                  <a:lnTo>
                    <a:pt x="276339" y="208838"/>
                  </a:lnTo>
                  <a:lnTo>
                    <a:pt x="294220" y="210731"/>
                  </a:lnTo>
                  <a:lnTo>
                    <a:pt x="294843" y="204749"/>
                  </a:lnTo>
                  <a:close/>
                </a:path>
                <a:path w="1030605" h="232409">
                  <a:moveTo>
                    <a:pt x="297878" y="120992"/>
                  </a:moveTo>
                  <a:lnTo>
                    <a:pt x="280149" y="120827"/>
                  </a:lnTo>
                  <a:lnTo>
                    <a:pt x="280085" y="126847"/>
                  </a:lnTo>
                  <a:lnTo>
                    <a:pt x="297840" y="127012"/>
                  </a:lnTo>
                  <a:lnTo>
                    <a:pt x="297878" y="120992"/>
                  </a:lnTo>
                  <a:close/>
                </a:path>
                <a:path w="1030605" h="232409">
                  <a:moveTo>
                    <a:pt x="330606" y="208330"/>
                  </a:moveTo>
                  <a:lnTo>
                    <a:pt x="312724" y="206565"/>
                  </a:lnTo>
                  <a:lnTo>
                    <a:pt x="312127" y="212559"/>
                  </a:lnTo>
                  <a:lnTo>
                    <a:pt x="330022" y="214325"/>
                  </a:lnTo>
                  <a:lnTo>
                    <a:pt x="330606" y="208330"/>
                  </a:lnTo>
                  <a:close/>
                </a:path>
                <a:path w="1030605" h="232409">
                  <a:moveTo>
                    <a:pt x="333362" y="121119"/>
                  </a:moveTo>
                  <a:lnTo>
                    <a:pt x="315620" y="121094"/>
                  </a:lnTo>
                  <a:lnTo>
                    <a:pt x="315607" y="127101"/>
                  </a:lnTo>
                  <a:lnTo>
                    <a:pt x="333362" y="127127"/>
                  </a:lnTo>
                  <a:lnTo>
                    <a:pt x="333362" y="121119"/>
                  </a:lnTo>
                  <a:close/>
                </a:path>
                <a:path w="1030605" h="232409">
                  <a:moveTo>
                    <a:pt x="366382" y="211658"/>
                  </a:moveTo>
                  <a:lnTo>
                    <a:pt x="348475" y="210032"/>
                  </a:lnTo>
                  <a:lnTo>
                    <a:pt x="347929" y="216027"/>
                  </a:lnTo>
                  <a:lnTo>
                    <a:pt x="365836" y="217652"/>
                  </a:lnTo>
                  <a:lnTo>
                    <a:pt x="366382" y="211658"/>
                  </a:lnTo>
                  <a:close/>
                </a:path>
                <a:path w="1030605" h="232409">
                  <a:moveTo>
                    <a:pt x="368884" y="126961"/>
                  </a:moveTo>
                  <a:lnTo>
                    <a:pt x="368833" y="120942"/>
                  </a:lnTo>
                  <a:lnTo>
                    <a:pt x="351104" y="121069"/>
                  </a:lnTo>
                  <a:lnTo>
                    <a:pt x="351116" y="127076"/>
                  </a:lnTo>
                  <a:lnTo>
                    <a:pt x="368884" y="126961"/>
                  </a:lnTo>
                  <a:close/>
                </a:path>
                <a:path w="1030605" h="232409">
                  <a:moveTo>
                    <a:pt x="402170" y="214693"/>
                  </a:moveTo>
                  <a:lnTo>
                    <a:pt x="384276" y="213220"/>
                  </a:lnTo>
                  <a:lnTo>
                    <a:pt x="383755" y="219214"/>
                  </a:lnTo>
                  <a:lnTo>
                    <a:pt x="401688" y="220700"/>
                  </a:lnTo>
                  <a:lnTo>
                    <a:pt x="402170" y="214693"/>
                  </a:lnTo>
                  <a:close/>
                </a:path>
                <a:path w="1030605" h="232409">
                  <a:moveTo>
                    <a:pt x="404406" y="126517"/>
                  </a:moveTo>
                  <a:lnTo>
                    <a:pt x="404304" y="120497"/>
                  </a:lnTo>
                  <a:lnTo>
                    <a:pt x="386562" y="120764"/>
                  </a:lnTo>
                  <a:lnTo>
                    <a:pt x="386651" y="126771"/>
                  </a:lnTo>
                  <a:lnTo>
                    <a:pt x="404406" y="126517"/>
                  </a:lnTo>
                  <a:close/>
                </a:path>
                <a:path w="1030605" h="232409">
                  <a:moveTo>
                    <a:pt x="437984" y="217449"/>
                  </a:moveTo>
                  <a:lnTo>
                    <a:pt x="420077" y="216115"/>
                  </a:lnTo>
                  <a:lnTo>
                    <a:pt x="419620" y="222110"/>
                  </a:lnTo>
                  <a:lnTo>
                    <a:pt x="437553" y="223456"/>
                  </a:lnTo>
                  <a:lnTo>
                    <a:pt x="437984" y="217449"/>
                  </a:lnTo>
                  <a:close/>
                </a:path>
                <a:path w="1030605" h="232409">
                  <a:moveTo>
                    <a:pt x="439915" y="125768"/>
                  </a:moveTo>
                  <a:lnTo>
                    <a:pt x="439762" y="119748"/>
                  </a:lnTo>
                  <a:lnTo>
                    <a:pt x="422033" y="120154"/>
                  </a:lnTo>
                  <a:lnTo>
                    <a:pt x="422160" y="126174"/>
                  </a:lnTo>
                  <a:lnTo>
                    <a:pt x="439915" y="125768"/>
                  </a:lnTo>
                  <a:close/>
                </a:path>
                <a:path w="1030605" h="232409">
                  <a:moveTo>
                    <a:pt x="473824" y="219875"/>
                  </a:moveTo>
                  <a:lnTo>
                    <a:pt x="455904" y="218706"/>
                  </a:lnTo>
                  <a:lnTo>
                    <a:pt x="455498" y="224713"/>
                  </a:lnTo>
                  <a:lnTo>
                    <a:pt x="473443" y="225869"/>
                  </a:lnTo>
                  <a:lnTo>
                    <a:pt x="473824" y="219875"/>
                  </a:lnTo>
                  <a:close/>
                </a:path>
                <a:path w="1030605" h="232409">
                  <a:moveTo>
                    <a:pt x="475424" y="124663"/>
                  </a:moveTo>
                  <a:lnTo>
                    <a:pt x="475208" y="118643"/>
                  </a:lnTo>
                  <a:lnTo>
                    <a:pt x="457479" y="119240"/>
                  </a:lnTo>
                  <a:lnTo>
                    <a:pt x="457669" y="125247"/>
                  </a:lnTo>
                  <a:lnTo>
                    <a:pt x="475424" y="124663"/>
                  </a:lnTo>
                  <a:close/>
                </a:path>
                <a:path w="1030605" h="232409">
                  <a:moveTo>
                    <a:pt x="509778" y="221945"/>
                  </a:moveTo>
                  <a:lnTo>
                    <a:pt x="491794" y="220967"/>
                  </a:lnTo>
                  <a:lnTo>
                    <a:pt x="491451" y="226974"/>
                  </a:lnTo>
                  <a:lnTo>
                    <a:pt x="509460" y="227952"/>
                  </a:lnTo>
                  <a:lnTo>
                    <a:pt x="509778" y="221945"/>
                  </a:lnTo>
                  <a:close/>
                </a:path>
                <a:path w="1030605" h="232409">
                  <a:moveTo>
                    <a:pt x="510933" y="123190"/>
                  </a:moveTo>
                  <a:lnTo>
                    <a:pt x="510654" y="117170"/>
                  </a:lnTo>
                  <a:lnTo>
                    <a:pt x="492925" y="117957"/>
                  </a:lnTo>
                  <a:lnTo>
                    <a:pt x="493179" y="123977"/>
                  </a:lnTo>
                  <a:lnTo>
                    <a:pt x="510933" y="123190"/>
                  </a:lnTo>
                  <a:close/>
                </a:path>
                <a:path w="1030605" h="232409">
                  <a:moveTo>
                    <a:pt x="545680" y="223647"/>
                  </a:moveTo>
                  <a:lnTo>
                    <a:pt x="539699" y="223393"/>
                  </a:lnTo>
                  <a:lnTo>
                    <a:pt x="527735" y="222846"/>
                  </a:lnTo>
                  <a:lnTo>
                    <a:pt x="527456" y="228854"/>
                  </a:lnTo>
                  <a:lnTo>
                    <a:pt x="545426" y="229666"/>
                  </a:lnTo>
                  <a:lnTo>
                    <a:pt x="545680" y="223647"/>
                  </a:lnTo>
                  <a:close/>
                </a:path>
                <a:path w="1030605" h="232409">
                  <a:moveTo>
                    <a:pt x="546404" y="121297"/>
                  </a:moveTo>
                  <a:lnTo>
                    <a:pt x="546049" y="115290"/>
                  </a:lnTo>
                  <a:lnTo>
                    <a:pt x="528358" y="116293"/>
                  </a:lnTo>
                  <a:lnTo>
                    <a:pt x="528675" y="122301"/>
                  </a:lnTo>
                  <a:lnTo>
                    <a:pt x="546404" y="121297"/>
                  </a:lnTo>
                  <a:close/>
                </a:path>
                <a:path w="1030605" h="232409">
                  <a:moveTo>
                    <a:pt x="581533" y="224917"/>
                  </a:moveTo>
                  <a:lnTo>
                    <a:pt x="575564" y="224751"/>
                  </a:lnTo>
                  <a:lnTo>
                    <a:pt x="563613" y="224332"/>
                  </a:lnTo>
                  <a:lnTo>
                    <a:pt x="563397" y="230352"/>
                  </a:lnTo>
                  <a:lnTo>
                    <a:pt x="569391" y="230568"/>
                  </a:lnTo>
                  <a:lnTo>
                    <a:pt x="581355" y="230924"/>
                  </a:lnTo>
                  <a:lnTo>
                    <a:pt x="581533" y="224917"/>
                  </a:lnTo>
                  <a:close/>
                </a:path>
                <a:path w="1030605" h="232409">
                  <a:moveTo>
                    <a:pt x="581875" y="118960"/>
                  </a:moveTo>
                  <a:lnTo>
                    <a:pt x="581431" y="112953"/>
                  </a:lnTo>
                  <a:lnTo>
                    <a:pt x="563753" y="114185"/>
                  </a:lnTo>
                  <a:lnTo>
                    <a:pt x="564146" y="120192"/>
                  </a:lnTo>
                  <a:lnTo>
                    <a:pt x="581875" y="118960"/>
                  </a:lnTo>
                  <a:close/>
                </a:path>
                <a:path w="1030605" h="232409">
                  <a:moveTo>
                    <a:pt x="617296" y="116103"/>
                  </a:moveTo>
                  <a:lnTo>
                    <a:pt x="616762" y="110109"/>
                  </a:lnTo>
                  <a:lnTo>
                    <a:pt x="599097" y="111607"/>
                  </a:lnTo>
                  <a:lnTo>
                    <a:pt x="599579" y="117602"/>
                  </a:lnTo>
                  <a:lnTo>
                    <a:pt x="617296" y="116103"/>
                  </a:lnTo>
                  <a:close/>
                </a:path>
                <a:path w="1030605" h="232409">
                  <a:moveTo>
                    <a:pt x="617385" y="225717"/>
                  </a:moveTo>
                  <a:lnTo>
                    <a:pt x="611416" y="225628"/>
                  </a:lnTo>
                  <a:lnTo>
                    <a:pt x="599440" y="225374"/>
                  </a:lnTo>
                  <a:lnTo>
                    <a:pt x="599300" y="231394"/>
                  </a:lnTo>
                  <a:lnTo>
                    <a:pt x="617296" y="231736"/>
                  </a:lnTo>
                  <a:lnTo>
                    <a:pt x="617385" y="225717"/>
                  </a:lnTo>
                  <a:close/>
                </a:path>
                <a:path w="1030605" h="232409">
                  <a:moveTo>
                    <a:pt x="652678" y="112674"/>
                  </a:moveTo>
                  <a:lnTo>
                    <a:pt x="652043" y="106692"/>
                  </a:lnTo>
                  <a:lnTo>
                    <a:pt x="634415" y="108483"/>
                  </a:lnTo>
                  <a:lnTo>
                    <a:pt x="634987" y="114465"/>
                  </a:lnTo>
                  <a:lnTo>
                    <a:pt x="652678" y="112674"/>
                  </a:lnTo>
                  <a:close/>
                </a:path>
                <a:path w="1030605" h="232409">
                  <a:moveTo>
                    <a:pt x="653288" y="226021"/>
                  </a:moveTo>
                  <a:lnTo>
                    <a:pt x="647331" y="226021"/>
                  </a:lnTo>
                  <a:lnTo>
                    <a:pt x="635330" y="225933"/>
                  </a:lnTo>
                  <a:lnTo>
                    <a:pt x="635279" y="231952"/>
                  </a:lnTo>
                  <a:lnTo>
                    <a:pt x="641311" y="232003"/>
                  </a:lnTo>
                  <a:lnTo>
                    <a:pt x="653288" y="232029"/>
                  </a:lnTo>
                  <a:lnTo>
                    <a:pt x="653288" y="226021"/>
                  </a:lnTo>
                  <a:close/>
                </a:path>
                <a:path w="1030605" h="232409">
                  <a:moveTo>
                    <a:pt x="687984" y="108572"/>
                  </a:moveTo>
                  <a:lnTo>
                    <a:pt x="687235" y="102603"/>
                  </a:lnTo>
                  <a:lnTo>
                    <a:pt x="669658" y="104749"/>
                  </a:lnTo>
                  <a:lnTo>
                    <a:pt x="670344" y="110718"/>
                  </a:lnTo>
                  <a:lnTo>
                    <a:pt x="687984" y="108572"/>
                  </a:lnTo>
                  <a:close/>
                </a:path>
                <a:path w="1030605" h="232409">
                  <a:moveTo>
                    <a:pt x="689267" y="231724"/>
                  </a:moveTo>
                  <a:lnTo>
                    <a:pt x="689165" y="225704"/>
                  </a:lnTo>
                  <a:lnTo>
                    <a:pt x="683247" y="225818"/>
                  </a:lnTo>
                  <a:lnTo>
                    <a:pt x="671233" y="225933"/>
                  </a:lnTo>
                  <a:lnTo>
                    <a:pt x="671283" y="231952"/>
                  </a:lnTo>
                  <a:lnTo>
                    <a:pt x="677341" y="231902"/>
                  </a:lnTo>
                  <a:lnTo>
                    <a:pt x="689267" y="231724"/>
                  </a:lnTo>
                  <a:close/>
                </a:path>
                <a:path w="1030605" h="232409">
                  <a:moveTo>
                    <a:pt x="723226" y="103720"/>
                  </a:moveTo>
                  <a:lnTo>
                    <a:pt x="722337" y="97777"/>
                  </a:lnTo>
                  <a:lnTo>
                    <a:pt x="704799" y="100291"/>
                  </a:lnTo>
                  <a:lnTo>
                    <a:pt x="705624" y="106248"/>
                  </a:lnTo>
                  <a:lnTo>
                    <a:pt x="717448" y="104584"/>
                  </a:lnTo>
                  <a:lnTo>
                    <a:pt x="723226" y="103720"/>
                  </a:lnTo>
                  <a:close/>
                </a:path>
                <a:path w="1030605" h="232409">
                  <a:moveTo>
                    <a:pt x="725233" y="230746"/>
                  </a:moveTo>
                  <a:lnTo>
                    <a:pt x="725017" y="224726"/>
                  </a:lnTo>
                  <a:lnTo>
                    <a:pt x="719112" y="224955"/>
                  </a:lnTo>
                  <a:lnTo>
                    <a:pt x="707097" y="225310"/>
                  </a:lnTo>
                  <a:lnTo>
                    <a:pt x="707263" y="231330"/>
                  </a:lnTo>
                  <a:lnTo>
                    <a:pt x="713333" y="231165"/>
                  </a:lnTo>
                  <a:lnTo>
                    <a:pt x="725233" y="230746"/>
                  </a:lnTo>
                  <a:close/>
                </a:path>
                <a:path w="1030605" h="232409">
                  <a:moveTo>
                    <a:pt x="758329" y="97967"/>
                  </a:moveTo>
                  <a:lnTo>
                    <a:pt x="757275" y="92049"/>
                  </a:lnTo>
                  <a:lnTo>
                    <a:pt x="751560" y="93078"/>
                  </a:lnTo>
                  <a:lnTo>
                    <a:pt x="739825" y="95021"/>
                  </a:lnTo>
                  <a:lnTo>
                    <a:pt x="740803" y="100977"/>
                  </a:lnTo>
                  <a:lnTo>
                    <a:pt x="752589" y="98996"/>
                  </a:lnTo>
                  <a:lnTo>
                    <a:pt x="758329" y="97967"/>
                  </a:lnTo>
                  <a:close/>
                </a:path>
                <a:path w="1030605" h="232409">
                  <a:moveTo>
                    <a:pt x="761199" y="228993"/>
                  </a:moveTo>
                  <a:lnTo>
                    <a:pt x="760831" y="222986"/>
                  </a:lnTo>
                  <a:lnTo>
                    <a:pt x="748982" y="223672"/>
                  </a:lnTo>
                  <a:lnTo>
                    <a:pt x="742924" y="223964"/>
                  </a:lnTo>
                  <a:lnTo>
                    <a:pt x="743216" y="229971"/>
                  </a:lnTo>
                  <a:lnTo>
                    <a:pt x="749300" y="229679"/>
                  </a:lnTo>
                  <a:lnTo>
                    <a:pt x="761199" y="228993"/>
                  </a:lnTo>
                  <a:close/>
                </a:path>
                <a:path w="1030605" h="232409">
                  <a:moveTo>
                    <a:pt x="793267" y="91147"/>
                  </a:moveTo>
                  <a:lnTo>
                    <a:pt x="792010" y="85267"/>
                  </a:lnTo>
                  <a:lnTo>
                    <a:pt x="780567" y="87655"/>
                  </a:lnTo>
                  <a:lnTo>
                    <a:pt x="774674" y="88798"/>
                  </a:lnTo>
                  <a:lnTo>
                    <a:pt x="775830" y="94703"/>
                  </a:lnTo>
                  <a:lnTo>
                    <a:pt x="787565" y="92367"/>
                  </a:lnTo>
                  <a:lnTo>
                    <a:pt x="793267" y="91147"/>
                  </a:lnTo>
                  <a:close/>
                </a:path>
                <a:path w="1030605" h="232409">
                  <a:moveTo>
                    <a:pt x="797102" y="226301"/>
                  </a:moveTo>
                  <a:lnTo>
                    <a:pt x="796569" y="220306"/>
                  </a:lnTo>
                  <a:lnTo>
                    <a:pt x="790714" y="220827"/>
                  </a:lnTo>
                  <a:lnTo>
                    <a:pt x="778700" y="221767"/>
                  </a:lnTo>
                  <a:lnTo>
                    <a:pt x="779170" y="227761"/>
                  </a:lnTo>
                  <a:lnTo>
                    <a:pt x="785241" y="227317"/>
                  </a:lnTo>
                  <a:lnTo>
                    <a:pt x="791222" y="226822"/>
                  </a:lnTo>
                  <a:lnTo>
                    <a:pt x="797102" y="226301"/>
                  </a:lnTo>
                  <a:close/>
                </a:path>
                <a:path w="1030605" h="232409">
                  <a:moveTo>
                    <a:pt x="827951" y="83019"/>
                  </a:moveTo>
                  <a:lnTo>
                    <a:pt x="826452" y="77203"/>
                  </a:lnTo>
                  <a:lnTo>
                    <a:pt x="820851" y="78638"/>
                  </a:lnTo>
                  <a:lnTo>
                    <a:pt x="809269" y="81419"/>
                  </a:lnTo>
                  <a:lnTo>
                    <a:pt x="810653" y="87261"/>
                  </a:lnTo>
                  <a:lnTo>
                    <a:pt x="816546" y="85890"/>
                  </a:lnTo>
                  <a:lnTo>
                    <a:pt x="822299" y="84480"/>
                  </a:lnTo>
                  <a:lnTo>
                    <a:pt x="827951" y="83019"/>
                  </a:lnTo>
                  <a:close/>
                </a:path>
                <a:path w="1030605" h="232409">
                  <a:moveTo>
                    <a:pt x="832942" y="222504"/>
                  </a:moveTo>
                  <a:lnTo>
                    <a:pt x="832192" y="216535"/>
                  </a:lnTo>
                  <a:lnTo>
                    <a:pt x="826376" y="217246"/>
                  </a:lnTo>
                  <a:lnTo>
                    <a:pt x="820445" y="217932"/>
                  </a:lnTo>
                  <a:lnTo>
                    <a:pt x="814400" y="218579"/>
                  </a:lnTo>
                  <a:lnTo>
                    <a:pt x="815035" y="224561"/>
                  </a:lnTo>
                  <a:lnTo>
                    <a:pt x="821118" y="223913"/>
                  </a:lnTo>
                  <a:lnTo>
                    <a:pt x="827087" y="223227"/>
                  </a:lnTo>
                  <a:lnTo>
                    <a:pt x="832942" y="222504"/>
                  </a:lnTo>
                  <a:close/>
                </a:path>
                <a:path w="1030605" h="232409">
                  <a:moveTo>
                    <a:pt x="862241" y="73279"/>
                  </a:moveTo>
                  <a:lnTo>
                    <a:pt x="860425" y="67538"/>
                  </a:lnTo>
                  <a:lnTo>
                    <a:pt x="854938" y="69265"/>
                  </a:lnTo>
                  <a:lnTo>
                    <a:pt x="849299" y="70954"/>
                  </a:lnTo>
                  <a:lnTo>
                    <a:pt x="843495" y="72593"/>
                  </a:lnTo>
                  <a:lnTo>
                    <a:pt x="845146" y="78384"/>
                  </a:lnTo>
                  <a:lnTo>
                    <a:pt x="851001" y="76733"/>
                  </a:lnTo>
                  <a:lnTo>
                    <a:pt x="856691" y="75018"/>
                  </a:lnTo>
                  <a:lnTo>
                    <a:pt x="862241" y="73279"/>
                  </a:lnTo>
                  <a:close/>
                </a:path>
                <a:path w="1030605" h="232409">
                  <a:moveTo>
                    <a:pt x="868616" y="217322"/>
                  </a:moveTo>
                  <a:lnTo>
                    <a:pt x="867613" y="211378"/>
                  </a:lnTo>
                  <a:lnTo>
                    <a:pt x="861860" y="212344"/>
                  </a:lnTo>
                  <a:lnTo>
                    <a:pt x="855967" y="213271"/>
                  </a:lnTo>
                  <a:lnTo>
                    <a:pt x="849934" y="214147"/>
                  </a:lnTo>
                  <a:lnTo>
                    <a:pt x="850798" y="220103"/>
                  </a:lnTo>
                  <a:lnTo>
                    <a:pt x="856881" y="219227"/>
                  </a:lnTo>
                  <a:lnTo>
                    <a:pt x="862825" y="218300"/>
                  </a:lnTo>
                  <a:lnTo>
                    <a:pt x="868616" y="217322"/>
                  </a:lnTo>
                  <a:close/>
                </a:path>
                <a:path w="1030605" h="232409">
                  <a:moveTo>
                    <a:pt x="895908" y="61442"/>
                  </a:moveTo>
                  <a:lnTo>
                    <a:pt x="893699" y="55841"/>
                  </a:lnTo>
                  <a:lnTo>
                    <a:pt x="888377" y="57937"/>
                  </a:lnTo>
                  <a:lnTo>
                    <a:pt x="882865" y="59982"/>
                  </a:lnTo>
                  <a:lnTo>
                    <a:pt x="877176" y="61976"/>
                  </a:lnTo>
                  <a:lnTo>
                    <a:pt x="879170" y="67652"/>
                  </a:lnTo>
                  <a:lnTo>
                    <a:pt x="884936" y="65633"/>
                  </a:lnTo>
                  <a:lnTo>
                    <a:pt x="890524" y="63563"/>
                  </a:lnTo>
                  <a:lnTo>
                    <a:pt x="895908" y="61442"/>
                  </a:lnTo>
                  <a:close/>
                </a:path>
                <a:path w="1030605" h="232409">
                  <a:moveTo>
                    <a:pt x="904036" y="210350"/>
                  </a:moveTo>
                  <a:lnTo>
                    <a:pt x="902690" y="204482"/>
                  </a:lnTo>
                  <a:lnTo>
                    <a:pt x="897026" y="205765"/>
                  </a:lnTo>
                  <a:lnTo>
                    <a:pt x="891209" y="206997"/>
                  </a:lnTo>
                  <a:lnTo>
                    <a:pt x="885202" y="208178"/>
                  </a:lnTo>
                  <a:lnTo>
                    <a:pt x="886358" y="214083"/>
                  </a:lnTo>
                  <a:lnTo>
                    <a:pt x="892416" y="212902"/>
                  </a:lnTo>
                  <a:lnTo>
                    <a:pt x="898309" y="211658"/>
                  </a:lnTo>
                  <a:lnTo>
                    <a:pt x="904036" y="210350"/>
                  </a:lnTo>
                  <a:close/>
                </a:path>
                <a:path w="1030605" h="232409">
                  <a:moveTo>
                    <a:pt x="928535" y="46774"/>
                  </a:moveTo>
                  <a:lnTo>
                    <a:pt x="925766" y="41427"/>
                  </a:lnTo>
                  <a:lnTo>
                    <a:pt x="921981" y="43395"/>
                  </a:lnTo>
                  <a:lnTo>
                    <a:pt x="918044" y="45300"/>
                  </a:lnTo>
                  <a:lnTo>
                    <a:pt x="909929" y="49022"/>
                  </a:lnTo>
                  <a:lnTo>
                    <a:pt x="912393" y="54533"/>
                  </a:lnTo>
                  <a:lnTo>
                    <a:pt x="920661" y="50736"/>
                  </a:lnTo>
                  <a:lnTo>
                    <a:pt x="924674" y="48768"/>
                  </a:lnTo>
                  <a:lnTo>
                    <a:pt x="928535" y="46774"/>
                  </a:lnTo>
                  <a:close/>
                </a:path>
                <a:path w="1030605" h="232409">
                  <a:moveTo>
                    <a:pt x="938949" y="201002"/>
                  </a:moveTo>
                  <a:lnTo>
                    <a:pt x="937145" y="195249"/>
                  </a:lnTo>
                  <a:lnTo>
                    <a:pt x="931659" y="196977"/>
                  </a:lnTo>
                  <a:lnTo>
                    <a:pt x="925944" y="198640"/>
                  </a:lnTo>
                  <a:lnTo>
                    <a:pt x="920013" y="200215"/>
                  </a:lnTo>
                  <a:lnTo>
                    <a:pt x="921562" y="206032"/>
                  </a:lnTo>
                  <a:lnTo>
                    <a:pt x="927582" y="204419"/>
                  </a:lnTo>
                  <a:lnTo>
                    <a:pt x="933373" y="202742"/>
                  </a:lnTo>
                  <a:lnTo>
                    <a:pt x="938949" y="201002"/>
                  </a:lnTo>
                  <a:close/>
                </a:path>
                <a:path w="1030605" h="232409">
                  <a:moveTo>
                    <a:pt x="959218" y="28105"/>
                  </a:moveTo>
                  <a:lnTo>
                    <a:pt x="955687" y="23228"/>
                  </a:lnTo>
                  <a:lnTo>
                    <a:pt x="951153" y="26517"/>
                  </a:lnTo>
                  <a:lnTo>
                    <a:pt x="946251" y="29756"/>
                  </a:lnTo>
                  <a:lnTo>
                    <a:pt x="941095" y="32867"/>
                  </a:lnTo>
                  <a:lnTo>
                    <a:pt x="944206" y="38023"/>
                  </a:lnTo>
                  <a:lnTo>
                    <a:pt x="949502" y="34823"/>
                  </a:lnTo>
                  <a:lnTo>
                    <a:pt x="954544" y="31483"/>
                  </a:lnTo>
                  <a:lnTo>
                    <a:pt x="959218" y="28105"/>
                  </a:lnTo>
                  <a:close/>
                </a:path>
                <a:path w="1030605" h="232409">
                  <a:moveTo>
                    <a:pt x="972870" y="188214"/>
                  </a:moveTo>
                  <a:lnTo>
                    <a:pt x="970394" y="182727"/>
                  </a:lnTo>
                  <a:lnTo>
                    <a:pt x="965250" y="185064"/>
                  </a:lnTo>
                  <a:lnTo>
                    <a:pt x="959726" y="187337"/>
                  </a:lnTo>
                  <a:lnTo>
                    <a:pt x="953973" y="189484"/>
                  </a:lnTo>
                  <a:lnTo>
                    <a:pt x="956094" y="195122"/>
                  </a:lnTo>
                  <a:lnTo>
                    <a:pt x="961974" y="192925"/>
                  </a:lnTo>
                  <a:lnTo>
                    <a:pt x="967613" y="190601"/>
                  </a:lnTo>
                  <a:lnTo>
                    <a:pt x="972870" y="188214"/>
                  </a:lnTo>
                  <a:close/>
                </a:path>
                <a:path w="1030605" h="232409">
                  <a:moveTo>
                    <a:pt x="986053" y="3937"/>
                  </a:moveTo>
                  <a:lnTo>
                    <a:pt x="981506" y="0"/>
                  </a:lnTo>
                  <a:lnTo>
                    <a:pt x="977861" y="4191"/>
                  </a:lnTo>
                  <a:lnTo>
                    <a:pt x="973747" y="8343"/>
                  </a:lnTo>
                  <a:lnTo>
                    <a:pt x="969289" y="12319"/>
                  </a:lnTo>
                  <a:lnTo>
                    <a:pt x="973289" y="16802"/>
                  </a:lnTo>
                  <a:lnTo>
                    <a:pt x="977938" y="12674"/>
                  </a:lnTo>
                  <a:lnTo>
                    <a:pt x="982230" y="8331"/>
                  </a:lnTo>
                  <a:lnTo>
                    <a:pt x="986053" y="3937"/>
                  </a:lnTo>
                  <a:close/>
                </a:path>
                <a:path w="1030605" h="232409">
                  <a:moveTo>
                    <a:pt x="1004557" y="170180"/>
                  </a:moveTo>
                  <a:lnTo>
                    <a:pt x="1001014" y="165303"/>
                  </a:lnTo>
                  <a:lnTo>
                    <a:pt x="996518" y="168579"/>
                  </a:lnTo>
                  <a:lnTo>
                    <a:pt x="991539" y="171754"/>
                  </a:lnTo>
                  <a:lnTo>
                    <a:pt x="986193" y="174764"/>
                  </a:lnTo>
                  <a:lnTo>
                    <a:pt x="989139" y="180009"/>
                  </a:lnTo>
                  <a:lnTo>
                    <a:pt x="994689" y="176885"/>
                  </a:lnTo>
                  <a:lnTo>
                    <a:pt x="999883" y="173583"/>
                  </a:lnTo>
                  <a:lnTo>
                    <a:pt x="1004557" y="170180"/>
                  </a:lnTo>
                  <a:close/>
                </a:path>
                <a:path w="1030605" h="232409">
                  <a:moveTo>
                    <a:pt x="1030262" y="143903"/>
                  </a:moveTo>
                  <a:lnTo>
                    <a:pt x="1025194" y="140627"/>
                  </a:lnTo>
                  <a:lnTo>
                    <a:pt x="1022223" y="145249"/>
                  </a:lnTo>
                  <a:lnTo>
                    <a:pt x="1018578" y="149745"/>
                  </a:lnTo>
                  <a:lnTo>
                    <a:pt x="1014310" y="154012"/>
                  </a:lnTo>
                  <a:lnTo>
                    <a:pt x="1018578" y="158267"/>
                  </a:lnTo>
                  <a:lnTo>
                    <a:pt x="1023137" y="153695"/>
                  </a:lnTo>
                  <a:lnTo>
                    <a:pt x="1027061" y="148856"/>
                  </a:lnTo>
                  <a:lnTo>
                    <a:pt x="1030262" y="143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7413" y="6107747"/>
              <a:ext cx="1026160" cy="381000"/>
            </a:xfrm>
            <a:custGeom>
              <a:avLst/>
              <a:gdLst/>
              <a:ahLst/>
              <a:cxnLst/>
              <a:rect l="l" t="t" r="r" b="b"/>
              <a:pathLst>
                <a:path w="1026160" h="381000">
                  <a:moveTo>
                    <a:pt x="1025931" y="357251"/>
                  </a:moveTo>
                  <a:lnTo>
                    <a:pt x="1006805" y="263537"/>
                  </a:lnTo>
                  <a:lnTo>
                    <a:pt x="868159" y="203009"/>
                  </a:lnTo>
                  <a:lnTo>
                    <a:pt x="724242" y="148463"/>
                  </a:lnTo>
                  <a:lnTo>
                    <a:pt x="724242" y="261150"/>
                  </a:lnTo>
                  <a:lnTo>
                    <a:pt x="673214" y="257543"/>
                  </a:lnTo>
                  <a:lnTo>
                    <a:pt x="620318" y="253288"/>
                  </a:lnTo>
                  <a:lnTo>
                    <a:pt x="566140" y="248348"/>
                  </a:lnTo>
                  <a:lnTo>
                    <a:pt x="511263" y="242684"/>
                  </a:lnTo>
                  <a:lnTo>
                    <a:pt x="456285" y="236296"/>
                  </a:lnTo>
                  <a:lnTo>
                    <a:pt x="401777" y="229146"/>
                  </a:lnTo>
                  <a:lnTo>
                    <a:pt x="348348" y="221183"/>
                  </a:lnTo>
                  <a:lnTo>
                    <a:pt x="296570" y="212407"/>
                  </a:lnTo>
                  <a:lnTo>
                    <a:pt x="247053" y="202780"/>
                  </a:lnTo>
                  <a:lnTo>
                    <a:pt x="200367" y="192265"/>
                  </a:lnTo>
                  <a:lnTo>
                    <a:pt x="157111" y="180848"/>
                  </a:lnTo>
                  <a:lnTo>
                    <a:pt x="117868" y="168478"/>
                  </a:lnTo>
                  <a:lnTo>
                    <a:pt x="156438" y="164198"/>
                  </a:lnTo>
                  <a:lnTo>
                    <a:pt x="199110" y="163068"/>
                  </a:lnTo>
                  <a:lnTo>
                    <a:pt x="245300" y="164769"/>
                  </a:lnTo>
                  <a:lnTo>
                    <a:pt x="294424" y="169049"/>
                  </a:lnTo>
                  <a:lnTo>
                    <a:pt x="345909" y="175602"/>
                  </a:lnTo>
                  <a:lnTo>
                    <a:pt x="399186" y="184150"/>
                  </a:lnTo>
                  <a:lnTo>
                    <a:pt x="453682" y="194411"/>
                  </a:lnTo>
                  <a:lnTo>
                    <a:pt x="508825" y="206070"/>
                  </a:lnTo>
                  <a:lnTo>
                    <a:pt x="564019" y="218871"/>
                  </a:lnTo>
                  <a:lnTo>
                    <a:pt x="618705" y="232498"/>
                  </a:lnTo>
                  <a:lnTo>
                    <a:pt x="672299" y="246697"/>
                  </a:lnTo>
                  <a:lnTo>
                    <a:pt x="724242" y="261150"/>
                  </a:lnTo>
                  <a:lnTo>
                    <a:pt x="724242" y="148463"/>
                  </a:lnTo>
                  <a:lnTo>
                    <a:pt x="554012" y="83921"/>
                  </a:lnTo>
                  <a:lnTo>
                    <a:pt x="217106" y="0"/>
                  </a:lnTo>
                  <a:lnTo>
                    <a:pt x="10134" y="44945"/>
                  </a:lnTo>
                  <a:lnTo>
                    <a:pt x="6146" y="51777"/>
                  </a:lnTo>
                  <a:lnTo>
                    <a:pt x="3136" y="58470"/>
                  </a:lnTo>
                  <a:lnTo>
                    <a:pt x="1092" y="65049"/>
                  </a:lnTo>
                  <a:lnTo>
                    <a:pt x="0" y="71513"/>
                  </a:lnTo>
                  <a:lnTo>
                    <a:pt x="457" y="83769"/>
                  </a:lnTo>
                  <a:lnTo>
                    <a:pt x="6362" y="250939"/>
                  </a:lnTo>
                  <a:lnTo>
                    <a:pt x="23012" y="290652"/>
                  </a:lnTo>
                  <a:lnTo>
                    <a:pt x="74764" y="321767"/>
                  </a:lnTo>
                  <a:lnTo>
                    <a:pt x="111671" y="334378"/>
                  </a:lnTo>
                  <a:lnTo>
                    <a:pt x="154787" y="345198"/>
                  </a:lnTo>
                  <a:lnTo>
                    <a:pt x="203263" y="354330"/>
                  </a:lnTo>
                  <a:lnTo>
                    <a:pt x="256247" y="361886"/>
                  </a:lnTo>
                  <a:lnTo>
                    <a:pt x="312902" y="367982"/>
                  </a:lnTo>
                  <a:lnTo>
                    <a:pt x="372351" y="372745"/>
                  </a:lnTo>
                  <a:lnTo>
                    <a:pt x="433743" y="376262"/>
                  </a:lnTo>
                  <a:lnTo>
                    <a:pt x="496239" y="378675"/>
                  </a:lnTo>
                  <a:lnTo>
                    <a:pt x="558977" y="380098"/>
                  </a:lnTo>
                  <a:lnTo>
                    <a:pt x="621106" y="380631"/>
                  </a:lnTo>
                  <a:lnTo>
                    <a:pt x="681774" y="380403"/>
                  </a:lnTo>
                  <a:lnTo>
                    <a:pt x="740117" y="379514"/>
                  </a:lnTo>
                  <a:lnTo>
                    <a:pt x="795299" y="378104"/>
                  </a:lnTo>
                  <a:lnTo>
                    <a:pt x="846455" y="376250"/>
                  </a:lnTo>
                  <a:lnTo>
                    <a:pt x="892746" y="374103"/>
                  </a:lnTo>
                  <a:lnTo>
                    <a:pt x="933297" y="371767"/>
                  </a:lnTo>
                  <a:lnTo>
                    <a:pt x="993825" y="366979"/>
                  </a:lnTo>
                  <a:lnTo>
                    <a:pt x="1021194" y="362800"/>
                  </a:lnTo>
                  <a:lnTo>
                    <a:pt x="1025931" y="357251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1475" y="6235560"/>
              <a:ext cx="998855" cy="241300"/>
            </a:xfrm>
            <a:custGeom>
              <a:avLst/>
              <a:gdLst/>
              <a:ahLst/>
              <a:cxnLst/>
              <a:rect l="l" t="t" r="r" b="b"/>
              <a:pathLst>
                <a:path w="998855" h="241300">
                  <a:moveTo>
                    <a:pt x="0" y="0"/>
                  </a:moveTo>
                  <a:lnTo>
                    <a:pt x="4603" y="131456"/>
                  </a:lnTo>
                  <a:lnTo>
                    <a:pt x="32271" y="166081"/>
                  </a:lnTo>
                  <a:lnTo>
                    <a:pt x="85399" y="190006"/>
                  </a:lnTo>
                  <a:lnTo>
                    <a:pt x="164053" y="209603"/>
                  </a:lnTo>
                  <a:lnTo>
                    <a:pt x="212464" y="217707"/>
                  </a:lnTo>
                  <a:lnTo>
                    <a:pt x="266670" y="224643"/>
                  </a:lnTo>
                  <a:lnTo>
                    <a:pt x="326477" y="230382"/>
                  </a:lnTo>
                  <a:lnTo>
                    <a:pt x="391689" y="234895"/>
                  </a:lnTo>
                  <a:lnTo>
                    <a:pt x="462110" y="238155"/>
                  </a:lnTo>
                  <a:lnTo>
                    <a:pt x="537546" y="240131"/>
                  </a:lnTo>
                  <a:lnTo>
                    <a:pt x="617800" y="240797"/>
                  </a:lnTo>
                  <a:lnTo>
                    <a:pt x="687378" y="240323"/>
                  </a:lnTo>
                  <a:lnTo>
                    <a:pt x="753112" y="239028"/>
                  </a:lnTo>
                  <a:lnTo>
                    <a:pt x="813786" y="237105"/>
                  </a:lnTo>
                  <a:lnTo>
                    <a:pt x="868182" y="234744"/>
                  </a:lnTo>
                  <a:lnTo>
                    <a:pt x="915082" y="232136"/>
                  </a:lnTo>
                  <a:lnTo>
                    <a:pt x="953268" y="229472"/>
                  </a:lnTo>
                  <a:lnTo>
                    <a:pt x="998632" y="224744"/>
                  </a:lnTo>
                  <a:lnTo>
                    <a:pt x="984114" y="153579"/>
                  </a:lnTo>
                  <a:lnTo>
                    <a:pt x="970454" y="154392"/>
                  </a:lnTo>
                  <a:lnTo>
                    <a:pt x="944643" y="154741"/>
                  </a:lnTo>
                  <a:lnTo>
                    <a:pt x="873134" y="153429"/>
                  </a:lnTo>
                  <a:lnTo>
                    <a:pt x="825122" y="151645"/>
                  </a:lnTo>
                  <a:lnTo>
                    <a:pt x="770224" y="148980"/>
                  </a:lnTo>
                  <a:lnTo>
                    <a:pt x="709401" y="145338"/>
                  </a:lnTo>
                  <a:lnTo>
                    <a:pt x="667568" y="142415"/>
                  </a:lnTo>
                  <a:lnTo>
                    <a:pt x="621161" y="138790"/>
                  </a:lnTo>
                  <a:lnTo>
                    <a:pt x="571064" y="134410"/>
                  </a:lnTo>
                  <a:lnTo>
                    <a:pt x="518161" y="129220"/>
                  </a:lnTo>
                  <a:lnTo>
                    <a:pt x="463334" y="123166"/>
                  </a:lnTo>
                  <a:lnTo>
                    <a:pt x="407466" y="116194"/>
                  </a:lnTo>
                  <a:lnTo>
                    <a:pt x="351442" y="108249"/>
                  </a:lnTo>
                  <a:lnTo>
                    <a:pt x="296144" y="99277"/>
                  </a:lnTo>
                  <a:lnTo>
                    <a:pt x="242454" y="89224"/>
                  </a:lnTo>
                  <a:lnTo>
                    <a:pt x="191258" y="78035"/>
                  </a:lnTo>
                  <a:lnTo>
                    <a:pt x="143437" y="65657"/>
                  </a:lnTo>
                  <a:lnTo>
                    <a:pt x="99875" y="52034"/>
                  </a:lnTo>
                  <a:lnTo>
                    <a:pt x="40462" y="27137"/>
                  </a:lnTo>
                  <a:lnTo>
                    <a:pt x="17885" y="1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5841" y="6246583"/>
              <a:ext cx="998219" cy="233045"/>
            </a:xfrm>
            <a:custGeom>
              <a:avLst/>
              <a:gdLst/>
              <a:ahLst/>
              <a:cxnLst/>
              <a:rect l="l" t="t" r="r" b="b"/>
              <a:pathLst>
                <a:path w="998219" h="233045">
                  <a:moveTo>
                    <a:pt x="15367" y="141312"/>
                  </a:moveTo>
                  <a:lnTo>
                    <a:pt x="14757" y="140716"/>
                  </a:lnTo>
                  <a:lnTo>
                    <a:pt x="9994" y="135623"/>
                  </a:lnTo>
                  <a:lnTo>
                    <a:pt x="7264" y="131648"/>
                  </a:lnTo>
                  <a:lnTo>
                    <a:pt x="5499" y="127673"/>
                  </a:lnTo>
                  <a:lnTo>
                    <a:pt x="0" y="130124"/>
                  </a:lnTo>
                  <a:lnTo>
                    <a:pt x="2044" y="134696"/>
                  </a:lnTo>
                  <a:lnTo>
                    <a:pt x="5130" y="139230"/>
                  </a:lnTo>
                  <a:lnTo>
                    <a:pt x="9194" y="143611"/>
                  </a:lnTo>
                  <a:lnTo>
                    <a:pt x="11125" y="145592"/>
                  </a:lnTo>
                  <a:lnTo>
                    <a:pt x="15367" y="141312"/>
                  </a:lnTo>
                  <a:close/>
                </a:path>
                <a:path w="998219" h="233045">
                  <a:moveTo>
                    <a:pt x="29845" y="9321"/>
                  </a:moveTo>
                  <a:lnTo>
                    <a:pt x="24409" y="6273"/>
                  </a:lnTo>
                  <a:lnTo>
                    <a:pt x="19304" y="3124"/>
                  </a:lnTo>
                  <a:lnTo>
                    <a:pt x="14681" y="0"/>
                  </a:lnTo>
                  <a:lnTo>
                    <a:pt x="11315" y="4991"/>
                  </a:lnTo>
                  <a:lnTo>
                    <a:pt x="16078" y="8204"/>
                  </a:lnTo>
                  <a:lnTo>
                    <a:pt x="21323" y="11430"/>
                  </a:lnTo>
                  <a:lnTo>
                    <a:pt x="26898" y="14566"/>
                  </a:lnTo>
                  <a:lnTo>
                    <a:pt x="29845" y="9321"/>
                  </a:lnTo>
                  <a:close/>
                </a:path>
                <a:path w="998219" h="233045">
                  <a:moveTo>
                    <a:pt x="44284" y="160947"/>
                  </a:moveTo>
                  <a:lnTo>
                    <a:pt x="38633" y="158102"/>
                  </a:lnTo>
                  <a:lnTo>
                    <a:pt x="33477" y="155143"/>
                  </a:lnTo>
                  <a:lnTo>
                    <a:pt x="28968" y="152158"/>
                  </a:lnTo>
                  <a:lnTo>
                    <a:pt x="25641" y="157175"/>
                  </a:lnTo>
                  <a:lnTo>
                    <a:pt x="30353" y="160299"/>
                  </a:lnTo>
                  <a:lnTo>
                    <a:pt x="35712" y="163372"/>
                  </a:lnTo>
                  <a:lnTo>
                    <a:pt x="41579" y="166319"/>
                  </a:lnTo>
                  <a:lnTo>
                    <a:pt x="44284" y="160947"/>
                  </a:lnTo>
                  <a:close/>
                </a:path>
                <a:path w="998219" h="233045">
                  <a:moveTo>
                    <a:pt x="61988" y="24968"/>
                  </a:moveTo>
                  <a:lnTo>
                    <a:pt x="56286" y="22529"/>
                  </a:lnTo>
                  <a:lnTo>
                    <a:pt x="50800" y="20040"/>
                  </a:lnTo>
                  <a:lnTo>
                    <a:pt x="45694" y="17576"/>
                  </a:lnTo>
                  <a:lnTo>
                    <a:pt x="43065" y="22987"/>
                  </a:lnTo>
                  <a:lnTo>
                    <a:pt x="48260" y="25501"/>
                  </a:lnTo>
                  <a:lnTo>
                    <a:pt x="53835" y="28028"/>
                  </a:lnTo>
                  <a:lnTo>
                    <a:pt x="59626" y="30505"/>
                  </a:lnTo>
                  <a:lnTo>
                    <a:pt x="61988" y="24968"/>
                  </a:lnTo>
                  <a:close/>
                </a:path>
                <a:path w="998219" h="233045">
                  <a:moveTo>
                    <a:pt x="77254" y="174548"/>
                  </a:moveTo>
                  <a:lnTo>
                    <a:pt x="71386" y="172529"/>
                  </a:lnTo>
                  <a:lnTo>
                    <a:pt x="65747" y="170421"/>
                  </a:lnTo>
                  <a:lnTo>
                    <a:pt x="60515" y="168287"/>
                  </a:lnTo>
                  <a:lnTo>
                    <a:pt x="58242" y="173850"/>
                  </a:lnTo>
                  <a:lnTo>
                    <a:pt x="63588" y="176022"/>
                  </a:lnTo>
                  <a:lnTo>
                    <a:pt x="69316" y="178181"/>
                  </a:lnTo>
                  <a:lnTo>
                    <a:pt x="75298" y="180238"/>
                  </a:lnTo>
                  <a:lnTo>
                    <a:pt x="77254" y="174548"/>
                  </a:lnTo>
                  <a:close/>
                </a:path>
                <a:path w="998219" h="233045">
                  <a:moveTo>
                    <a:pt x="95491" y="37833"/>
                  </a:moveTo>
                  <a:lnTo>
                    <a:pt x="89662" y="35801"/>
                  </a:lnTo>
                  <a:lnTo>
                    <a:pt x="84035" y="33756"/>
                  </a:lnTo>
                  <a:lnTo>
                    <a:pt x="78625" y="31686"/>
                  </a:lnTo>
                  <a:lnTo>
                    <a:pt x="76466" y="37299"/>
                  </a:lnTo>
                  <a:lnTo>
                    <a:pt x="81940" y="39395"/>
                  </a:lnTo>
                  <a:lnTo>
                    <a:pt x="87617" y="41465"/>
                  </a:lnTo>
                  <a:lnTo>
                    <a:pt x="93510" y="43510"/>
                  </a:lnTo>
                  <a:lnTo>
                    <a:pt x="95491" y="37833"/>
                  </a:lnTo>
                  <a:close/>
                </a:path>
                <a:path w="998219" h="233045">
                  <a:moveTo>
                    <a:pt x="111607" y="184797"/>
                  </a:moveTo>
                  <a:lnTo>
                    <a:pt x="105613" y="183235"/>
                  </a:lnTo>
                  <a:lnTo>
                    <a:pt x="99860" y="181635"/>
                  </a:lnTo>
                  <a:lnTo>
                    <a:pt x="94322" y="179984"/>
                  </a:lnTo>
                  <a:lnTo>
                    <a:pt x="92608" y="185762"/>
                  </a:lnTo>
                  <a:lnTo>
                    <a:pt x="98209" y="187426"/>
                  </a:lnTo>
                  <a:lnTo>
                    <a:pt x="104038" y="189052"/>
                  </a:lnTo>
                  <a:lnTo>
                    <a:pt x="110096" y="190627"/>
                  </a:lnTo>
                  <a:lnTo>
                    <a:pt x="111607" y="184797"/>
                  </a:lnTo>
                  <a:close/>
                </a:path>
                <a:path w="998219" h="233045">
                  <a:moveTo>
                    <a:pt x="129755" y="48806"/>
                  </a:moveTo>
                  <a:lnTo>
                    <a:pt x="123901" y="47078"/>
                  </a:lnTo>
                  <a:lnTo>
                    <a:pt x="118173" y="45313"/>
                  </a:lnTo>
                  <a:lnTo>
                    <a:pt x="112547" y="43522"/>
                  </a:lnTo>
                  <a:lnTo>
                    <a:pt x="110718" y="49250"/>
                  </a:lnTo>
                  <a:lnTo>
                    <a:pt x="116370" y="51066"/>
                  </a:lnTo>
                  <a:lnTo>
                    <a:pt x="122148" y="52844"/>
                  </a:lnTo>
                  <a:lnTo>
                    <a:pt x="128041" y="54584"/>
                  </a:lnTo>
                  <a:lnTo>
                    <a:pt x="129755" y="48806"/>
                  </a:lnTo>
                  <a:close/>
                </a:path>
                <a:path w="998219" h="233045">
                  <a:moveTo>
                    <a:pt x="146634" y="192925"/>
                  </a:moveTo>
                  <a:lnTo>
                    <a:pt x="140601" y="191668"/>
                  </a:lnTo>
                  <a:lnTo>
                    <a:pt x="134734" y="190385"/>
                  </a:lnTo>
                  <a:lnTo>
                    <a:pt x="129057" y="189090"/>
                  </a:lnTo>
                  <a:lnTo>
                    <a:pt x="127711" y="194945"/>
                  </a:lnTo>
                  <a:lnTo>
                    <a:pt x="133426" y="196265"/>
                  </a:lnTo>
                  <a:lnTo>
                    <a:pt x="139331" y="197561"/>
                  </a:lnTo>
                  <a:lnTo>
                    <a:pt x="145415" y="198818"/>
                  </a:lnTo>
                  <a:lnTo>
                    <a:pt x="146634" y="192925"/>
                  </a:lnTo>
                  <a:close/>
                </a:path>
                <a:path w="998219" h="233045">
                  <a:moveTo>
                    <a:pt x="164477" y="58381"/>
                  </a:moveTo>
                  <a:lnTo>
                    <a:pt x="158584" y="56870"/>
                  </a:lnTo>
                  <a:lnTo>
                    <a:pt x="152781" y="55333"/>
                  </a:lnTo>
                  <a:lnTo>
                    <a:pt x="147066" y="53759"/>
                  </a:lnTo>
                  <a:lnTo>
                    <a:pt x="145465" y="59550"/>
                  </a:lnTo>
                  <a:lnTo>
                    <a:pt x="151218" y="61137"/>
                  </a:lnTo>
                  <a:lnTo>
                    <a:pt x="157048" y="62687"/>
                  </a:lnTo>
                  <a:lnTo>
                    <a:pt x="162979" y="64211"/>
                  </a:lnTo>
                  <a:lnTo>
                    <a:pt x="164477" y="58381"/>
                  </a:lnTo>
                  <a:close/>
                </a:path>
                <a:path w="998219" h="233045">
                  <a:moveTo>
                    <a:pt x="182003" y="199542"/>
                  </a:moveTo>
                  <a:lnTo>
                    <a:pt x="175958" y="198513"/>
                  </a:lnTo>
                  <a:lnTo>
                    <a:pt x="164287" y="196392"/>
                  </a:lnTo>
                  <a:lnTo>
                    <a:pt x="163169" y="202298"/>
                  </a:lnTo>
                  <a:lnTo>
                    <a:pt x="168973" y="203390"/>
                  </a:lnTo>
                  <a:lnTo>
                    <a:pt x="174917" y="204444"/>
                  </a:lnTo>
                  <a:lnTo>
                    <a:pt x="181000" y="205473"/>
                  </a:lnTo>
                  <a:lnTo>
                    <a:pt x="182003" y="199542"/>
                  </a:lnTo>
                  <a:close/>
                </a:path>
                <a:path w="998219" h="233045">
                  <a:moveTo>
                    <a:pt x="199504" y="66865"/>
                  </a:moveTo>
                  <a:lnTo>
                    <a:pt x="193586" y="65519"/>
                  </a:lnTo>
                  <a:lnTo>
                    <a:pt x="181952" y="62750"/>
                  </a:lnTo>
                  <a:lnTo>
                    <a:pt x="180543" y="68592"/>
                  </a:lnTo>
                  <a:lnTo>
                    <a:pt x="186347" y="70002"/>
                  </a:lnTo>
                  <a:lnTo>
                    <a:pt x="198170" y="72732"/>
                  </a:lnTo>
                  <a:lnTo>
                    <a:pt x="199504" y="66865"/>
                  </a:lnTo>
                  <a:close/>
                </a:path>
                <a:path w="998219" h="233045">
                  <a:moveTo>
                    <a:pt x="217601" y="205003"/>
                  </a:moveTo>
                  <a:lnTo>
                    <a:pt x="211543" y="204165"/>
                  </a:lnTo>
                  <a:lnTo>
                    <a:pt x="205600" y="203288"/>
                  </a:lnTo>
                  <a:lnTo>
                    <a:pt x="199783" y="202399"/>
                  </a:lnTo>
                  <a:lnTo>
                    <a:pt x="198869" y="208343"/>
                  </a:lnTo>
                  <a:lnTo>
                    <a:pt x="204724" y="209245"/>
                  </a:lnTo>
                  <a:lnTo>
                    <a:pt x="210693" y="210121"/>
                  </a:lnTo>
                  <a:lnTo>
                    <a:pt x="216763" y="210959"/>
                  </a:lnTo>
                  <a:lnTo>
                    <a:pt x="217601" y="205003"/>
                  </a:lnTo>
                  <a:close/>
                </a:path>
                <a:path w="998219" h="233045">
                  <a:moveTo>
                    <a:pt x="234746" y="74460"/>
                  </a:moveTo>
                  <a:lnTo>
                    <a:pt x="222935" y="72021"/>
                  </a:lnTo>
                  <a:lnTo>
                    <a:pt x="217106" y="70764"/>
                  </a:lnTo>
                  <a:lnTo>
                    <a:pt x="215836" y="76644"/>
                  </a:lnTo>
                  <a:lnTo>
                    <a:pt x="221691" y="77901"/>
                  </a:lnTo>
                  <a:lnTo>
                    <a:pt x="233540" y="80365"/>
                  </a:lnTo>
                  <a:lnTo>
                    <a:pt x="234746" y="74460"/>
                  </a:lnTo>
                  <a:close/>
                </a:path>
                <a:path w="998219" h="233045">
                  <a:moveTo>
                    <a:pt x="253339" y="209575"/>
                  </a:moveTo>
                  <a:lnTo>
                    <a:pt x="247281" y="208876"/>
                  </a:lnTo>
                  <a:lnTo>
                    <a:pt x="235458" y="207391"/>
                  </a:lnTo>
                  <a:lnTo>
                    <a:pt x="234696" y="213360"/>
                  </a:lnTo>
                  <a:lnTo>
                    <a:pt x="240588" y="214109"/>
                  </a:lnTo>
                  <a:lnTo>
                    <a:pt x="252653" y="215544"/>
                  </a:lnTo>
                  <a:lnTo>
                    <a:pt x="253339" y="209575"/>
                  </a:lnTo>
                  <a:close/>
                </a:path>
                <a:path w="998219" h="233045">
                  <a:moveTo>
                    <a:pt x="270154" y="81330"/>
                  </a:moveTo>
                  <a:lnTo>
                    <a:pt x="264210" y="80225"/>
                  </a:lnTo>
                  <a:lnTo>
                    <a:pt x="252437" y="77978"/>
                  </a:lnTo>
                  <a:lnTo>
                    <a:pt x="251282" y="83883"/>
                  </a:lnTo>
                  <a:lnTo>
                    <a:pt x="257175" y="85026"/>
                  </a:lnTo>
                  <a:lnTo>
                    <a:pt x="269062" y="87249"/>
                  </a:lnTo>
                  <a:lnTo>
                    <a:pt x="270154" y="81330"/>
                  </a:lnTo>
                  <a:close/>
                </a:path>
                <a:path w="998219" h="233045">
                  <a:moveTo>
                    <a:pt x="289191" y="213398"/>
                  </a:moveTo>
                  <a:lnTo>
                    <a:pt x="283121" y="212813"/>
                  </a:lnTo>
                  <a:lnTo>
                    <a:pt x="271259" y="211569"/>
                  </a:lnTo>
                  <a:lnTo>
                    <a:pt x="270611" y="217551"/>
                  </a:lnTo>
                  <a:lnTo>
                    <a:pt x="276529" y="218198"/>
                  </a:lnTo>
                  <a:lnTo>
                    <a:pt x="288607" y="219392"/>
                  </a:lnTo>
                  <a:lnTo>
                    <a:pt x="289191" y="213398"/>
                  </a:lnTo>
                  <a:close/>
                </a:path>
                <a:path w="998219" h="233045">
                  <a:moveTo>
                    <a:pt x="305689" y="87591"/>
                  </a:moveTo>
                  <a:lnTo>
                    <a:pt x="299732" y="86588"/>
                  </a:lnTo>
                  <a:lnTo>
                    <a:pt x="287909" y="84531"/>
                  </a:lnTo>
                  <a:lnTo>
                    <a:pt x="286854" y="90449"/>
                  </a:lnTo>
                  <a:lnTo>
                    <a:pt x="292773" y="91503"/>
                  </a:lnTo>
                  <a:lnTo>
                    <a:pt x="304685" y="93522"/>
                  </a:lnTo>
                  <a:lnTo>
                    <a:pt x="305689" y="87591"/>
                  </a:lnTo>
                  <a:close/>
                </a:path>
                <a:path w="998219" h="233045">
                  <a:moveTo>
                    <a:pt x="325094" y="216585"/>
                  </a:moveTo>
                  <a:lnTo>
                    <a:pt x="319036" y="216103"/>
                  </a:lnTo>
                  <a:lnTo>
                    <a:pt x="307149" y="215061"/>
                  </a:lnTo>
                  <a:lnTo>
                    <a:pt x="306603" y="221056"/>
                  </a:lnTo>
                  <a:lnTo>
                    <a:pt x="312534" y="221589"/>
                  </a:lnTo>
                  <a:lnTo>
                    <a:pt x="324612" y="222580"/>
                  </a:lnTo>
                  <a:lnTo>
                    <a:pt x="325094" y="216585"/>
                  </a:lnTo>
                  <a:close/>
                </a:path>
                <a:path w="998219" h="233045">
                  <a:moveTo>
                    <a:pt x="341261" y="93294"/>
                  </a:moveTo>
                  <a:lnTo>
                    <a:pt x="323481" y="90512"/>
                  </a:lnTo>
                  <a:lnTo>
                    <a:pt x="322541" y="96443"/>
                  </a:lnTo>
                  <a:lnTo>
                    <a:pt x="328460" y="97409"/>
                  </a:lnTo>
                  <a:lnTo>
                    <a:pt x="340347" y="99250"/>
                  </a:lnTo>
                  <a:lnTo>
                    <a:pt x="341261" y="93294"/>
                  </a:lnTo>
                  <a:close/>
                </a:path>
                <a:path w="998219" h="233045">
                  <a:moveTo>
                    <a:pt x="361073" y="219240"/>
                  </a:moveTo>
                  <a:lnTo>
                    <a:pt x="343077" y="217982"/>
                  </a:lnTo>
                  <a:lnTo>
                    <a:pt x="342633" y="223977"/>
                  </a:lnTo>
                  <a:lnTo>
                    <a:pt x="360667" y="225247"/>
                  </a:lnTo>
                  <a:lnTo>
                    <a:pt x="361073" y="219240"/>
                  </a:lnTo>
                  <a:close/>
                </a:path>
                <a:path w="998219" h="233045">
                  <a:moveTo>
                    <a:pt x="376936" y="98564"/>
                  </a:moveTo>
                  <a:lnTo>
                    <a:pt x="359079" y="95986"/>
                  </a:lnTo>
                  <a:lnTo>
                    <a:pt x="358216" y="101930"/>
                  </a:lnTo>
                  <a:lnTo>
                    <a:pt x="364159" y="102819"/>
                  </a:lnTo>
                  <a:lnTo>
                    <a:pt x="376097" y="104521"/>
                  </a:lnTo>
                  <a:lnTo>
                    <a:pt x="376936" y="98564"/>
                  </a:lnTo>
                  <a:close/>
                </a:path>
                <a:path w="998219" h="233045">
                  <a:moveTo>
                    <a:pt x="397065" y="221411"/>
                  </a:moveTo>
                  <a:lnTo>
                    <a:pt x="391007" y="221081"/>
                  </a:lnTo>
                  <a:lnTo>
                    <a:pt x="379056" y="220370"/>
                  </a:lnTo>
                  <a:lnTo>
                    <a:pt x="378701" y="226377"/>
                  </a:lnTo>
                  <a:lnTo>
                    <a:pt x="396748" y="227418"/>
                  </a:lnTo>
                  <a:lnTo>
                    <a:pt x="397065" y="221411"/>
                  </a:lnTo>
                  <a:close/>
                </a:path>
                <a:path w="998219" h="233045">
                  <a:moveTo>
                    <a:pt x="412750" y="103416"/>
                  </a:moveTo>
                  <a:lnTo>
                    <a:pt x="406781" y="102641"/>
                  </a:lnTo>
                  <a:lnTo>
                    <a:pt x="394830" y="101028"/>
                  </a:lnTo>
                  <a:lnTo>
                    <a:pt x="394017" y="106997"/>
                  </a:lnTo>
                  <a:lnTo>
                    <a:pt x="411975" y="109372"/>
                  </a:lnTo>
                  <a:lnTo>
                    <a:pt x="412750" y="103416"/>
                  </a:lnTo>
                  <a:close/>
                </a:path>
                <a:path w="998219" h="233045">
                  <a:moveTo>
                    <a:pt x="433095" y="223151"/>
                  </a:moveTo>
                  <a:lnTo>
                    <a:pt x="427024" y="222897"/>
                  </a:lnTo>
                  <a:lnTo>
                    <a:pt x="415074" y="222326"/>
                  </a:lnTo>
                  <a:lnTo>
                    <a:pt x="414782" y="228333"/>
                  </a:lnTo>
                  <a:lnTo>
                    <a:pt x="420738" y="228625"/>
                  </a:lnTo>
                  <a:lnTo>
                    <a:pt x="432828" y="229158"/>
                  </a:lnTo>
                  <a:lnTo>
                    <a:pt x="433095" y="223151"/>
                  </a:lnTo>
                  <a:close/>
                </a:path>
                <a:path w="998219" h="233045">
                  <a:moveTo>
                    <a:pt x="448614" y="107899"/>
                  </a:moveTo>
                  <a:lnTo>
                    <a:pt x="430707" y="105702"/>
                  </a:lnTo>
                  <a:lnTo>
                    <a:pt x="429958" y="111671"/>
                  </a:lnTo>
                  <a:lnTo>
                    <a:pt x="447903" y="113868"/>
                  </a:lnTo>
                  <a:lnTo>
                    <a:pt x="448614" y="107899"/>
                  </a:lnTo>
                  <a:close/>
                </a:path>
                <a:path w="998219" h="233045">
                  <a:moveTo>
                    <a:pt x="469138" y="224510"/>
                  </a:moveTo>
                  <a:lnTo>
                    <a:pt x="451116" y="223875"/>
                  </a:lnTo>
                  <a:lnTo>
                    <a:pt x="450888" y="229882"/>
                  </a:lnTo>
                  <a:lnTo>
                    <a:pt x="456857" y="230111"/>
                  </a:lnTo>
                  <a:lnTo>
                    <a:pt x="468934" y="230530"/>
                  </a:lnTo>
                  <a:lnTo>
                    <a:pt x="469138" y="224510"/>
                  </a:lnTo>
                  <a:close/>
                </a:path>
                <a:path w="998219" h="233045">
                  <a:moveTo>
                    <a:pt x="484479" y="112026"/>
                  </a:moveTo>
                  <a:lnTo>
                    <a:pt x="466534" y="110007"/>
                  </a:lnTo>
                  <a:lnTo>
                    <a:pt x="465861" y="115976"/>
                  </a:lnTo>
                  <a:lnTo>
                    <a:pt x="483806" y="118008"/>
                  </a:lnTo>
                  <a:lnTo>
                    <a:pt x="484479" y="112026"/>
                  </a:lnTo>
                  <a:close/>
                </a:path>
                <a:path w="998219" h="233045">
                  <a:moveTo>
                    <a:pt x="505193" y="225539"/>
                  </a:moveTo>
                  <a:lnTo>
                    <a:pt x="487172" y="225069"/>
                  </a:lnTo>
                  <a:lnTo>
                    <a:pt x="486994" y="231076"/>
                  </a:lnTo>
                  <a:lnTo>
                    <a:pt x="505053" y="231559"/>
                  </a:lnTo>
                  <a:lnTo>
                    <a:pt x="505193" y="225539"/>
                  </a:lnTo>
                  <a:close/>
                </a:path>
                <a:path w="998219" h="233045">
                  <a:moveTo>
                    <a:pt x="520369" y="115862"/>
                  </a:moveTo>
                  <a:lnTo>
                    <a:pt x="502412" y="113982"/>
                  </a:lnTo>
                  <a:lnTo>
                    <a:pt x="501777" y="119964"/>
                  </a:lnTo>
                  <a:lnTo>
                    <a:pt x="519760" y="121843"/>
                  </a:lnTo>
                  <a:lnTo>
                    <a:pt x="520369" y="115862"/>
                  </a:lnTo>
                  <a:close/>
                </a:path>
                <a:path w="998219" h="233045">
                  <a:moveTo>
                    <a:pt x="541274" y="226225"/>
                  </a:moveTo>
                  <a:lnTo>
                    <a:pt x="523240" y="225920"/>
                  </a:lnTo>
                  <a:lnTo>
                    <a:pt x="523113" y="231940"/>
                  </a:lnTo>
                  <a:lnTo>
                    <a:pt x="529082" y="232054"/>
                  </a:lnTo>
                  <a:lnTo>
                    <a:pt x="541185" y="232244"/>
                  </a:lnTo>
                  <a:lnTo>
                    <a:pt x="541274" y="226225"/>
                  </a:lnTo>
                  <a:close/>
                </a:path>
                <a:path w="998219" h="233045">
                  <a:moveTo>
                    <a:pt x="556298" y="119392"/>
                  </a:moveTo>
                  <a:lnTo>
                    <a:pt x="538327" y="117665"/>
                  </a:lnTo>
                  <a:lnTo>
                    <a:pt x="537743" y="123659"/>
                  </a:lnTo>
                  <a:lnTo>
                    <a:pt x="555726" y="125387"/>
                  </a:lnTo>
                  <a:lnTo>
                    <a:pt x="556298" y="119392"/>
                  </a:lnTo>
                  <a:close/>
                </a:path>
                <a:path w="998219" h="233045">
                  <a:moveTo>
                    <a:pt x="577342" y="226631"/>
                  </a:moveTo>
                  <a:lnTo>
                    <a:pt x="571296" y="226593"/>
                  </a:lnTo>
                  <a:lnTo>
                    <a:pt x="559308" y="226466"/>
                  </a:lnTo>
                  <a:lnTo>
                    <a:pt x="559244" y="232486"/>
                  </a:lnTo>
                  <a:lnTo>
                    <a:pt x="577303" y="232651"/>
                  </a:lnTo>
                  <a:lnTo>
                    <a:pt x="577342" y="226631"/>
                  </a:lnTo>
                  <a:close/>
                </a:path>
                <a:path w="998219" h="233045">
                  <a:moveTo>
                    <a:pt x="592251" y="122682"/>
                  </a:moveTo>
                  <a:lnTo>
                    <a:pt x="574268" y="121069"/>
                  </a:lnTo>
                  <a:lnTo>
                    <a:pt x="573735" y="127063"/>
                  </a:lnTo>
                  <a:lnTo>
                    <a:pt x="591731" y="128663"/>
                  </a:lnTo>
                  <a:lnTo>
                    <a:pt x="592251" y="122682"/>
                  </a:lnTo>
                  <a:close/>
                </a:path>
                <a:path w="998219" h="233045">
                  <a:moveTo>
                    <a:pt x="613422" y="226771"/>
                  </a:moveTo>
                  <a:lnTo>
                    <a:pt x="595388" y="226733"/>
                  </a:lnTo>
                  <a:lnTo>
                    <a:pt x="595363" y="232752"/>
                  </a:lnTo>
                  <a:lnTo>
                    <a:pt x="613422" y="232778"/>
                  </a:lnTo>
                  <a:lnTo>
                    <a:pt x="613422" y="226771"/>
                  </a:lnTo>
                  <a:close/>
                </a:path>
                <a:path w="998219" h="233045">
                  <a:moveTo>
                    <a:pt x="628243" y="125679"/>
                  </a:moveTo>
                  <a:lnTo>
                    <a:pt x="610247" y="124218"/>
                  </a:lnTo>
                  <a:lnTo>
                    <a:pt x="609739" y="130213"/>
                  </a:lnTo>
                  <a:lnTo>
                    <a:pt x="627761" y="131686"/>
                  </a:lnTo>
                  <a:lnTo>
                    <a:pt x="628243" y="125679"/>
                  </a:lnTo>
                  <a:close/>
                </a:path>
                <a:path w="998219" h="233045">
                  <a:moveTo>
                    <a:pt x="643216" y="232689"/>
                  </a:moveTo>
                  <a:lnTo>
                    <a:pt x="643178" y="226669"/>
                  </a:lnTo>
                  <a:lnTo>
                    <a:pt x="625132" y="226745"/>
                  </a:lnTo>
                  <a:lnTo>
                    <a:pt x="625144" y="232765"/>
                  </a:lnTo>
                  <a:lnTo>
                    <a:pt x="643216" y="232689"/>
                  </a:lnTo>
                  <a:close/>
                </a:path>
                <a:path w="998219" h="233045">
                  <a:moveTo>
                    <a:pt x="664248" y="128460"/>
                  </a:moveTo>
                  <a:lnTo>
                    <a:pt x="646239" y="127101"/>
                  </a:lnTo>
                  <a:lnTo>
                    <a:pt x="645782" y="133096"/>
                  </a:lnTo>
                  <a:lnTo>
                    <a:pt x="663803" y="134454"/>
                  </a:lnTo>
                  <a:lnTo>
                    <a:pt x="664248" y="128460"/>
                  </a:lnTo>
                  <a:close/>
                </a:path>
                <a:path w="998219" h="233045">
                  <a:moveTo>
                    <a:pt x="679335" y="232346"/>
                  </a:moveTo>
                  <a:lnTo>
                    <a:pt x="679272" y="226339"/>
                  </a:lnTo>
                  <a:lnTo>
                    <a:pt x="661212" y="226529"/>
                  </a:lnTo>
                  <a:lnTo>
                    <a:pt x="661276" y="232549"/>
                  </a:lnTo>
                  <a:lnTo>
                    <a:pt x="667346" y="232498"/>
                  </a:lnTo>
                  <a:lnTo>
                    <a:pt x="679335" y="232346"/>
                  </a:lnTo>
                  <a:close/>
                </a:path>
                <a:path w="998219" h="233045">
                  <a:moveTo>
                    <a:pt x="700265" y="130987"/>
                  </a:moveTo>
                  <a:lnTo>
                    <a:pt x="682256" y="129755"/>
                  </a:lnTo>
                  <a:lnTo>
                    <a:pt x="681837" y="135763"/>
                  </a:lnTo>
                  <a:lnTo>
                    <a:pt x="699858" y="136994"/>
                  </a:lnTo>
                  <a:lnTo>
                    <a:pt x="700265" y="130987"/>
                  </a:lnTo>
                  <a:close/>
                </a:path>
                <a:path w="998219" h="233045">
                  <a:moveTo>
                    <a:pt x="715467" y="231775"/>
                  </a:moveTo>
                  <a:lnTo>
                    <a:pt x="715352" y="225755"/>
                  </a:lnTo>
                  <a:lnTo>
                    <a:pt x="697318" y="226072"/>
                  </a:lnTo>
                  <a:lnTo>
                    <a:pt x="697407" y="232092"/>
                  </a:lnTo>
                  <a:lnTo>
                    <a:pt x="715467" y="231775"/>
                  </a:lnTo>
                  <a:close/>
                </a:path>
                <a:path w="998219" h="233045">
                  <a:moveTo>
                    <a:pt x="736269" y="133261"/>
                  </a:moveTo>
                  <a:lnTo>
                    <a:pt x="718273" y="132156"/>
                  </a:lnTo>
                  <a:lnTo>
                    <a:pt x="717880" y="138163"/>
                  </a:lnTo>
                  <a:lnTo>
                    <a:pt x="735914" y="139268"/>
                  </a:lnTo>
                  <a:lnTo>
                    <a:pt x="736269" y="133261"/>
                  </a:lnTo>
                  <a:close/>
                </a:path>
                <a:path w="998219" h="233045">
                  <a:moveTo>
                    <a:pt x="751598" y="230936"/>
                  </a:moveTo>
                  <a:lnTo>
                    <a:pt x="751446" y="224929"/>
                  </a:lnTo>
                  <a:lnTo>
                    <a:pt x="733399" y="225374"/>
                  </a:lnTo>
                  <a:lnTo>
                    <a:pt x="733539" y="231394"/>
                  </a:lnTo>
                  <a:lnTo>
                    <a:pt x="751598" y="230936"/>
                  </a:lnTo>
                  <a:close/>
                </a:path>
                <a:path w="998219" h="233045">
                  <a:moveTo>
                    <a:pt x="772299" y="135280"/>
                  </a:moveTo>
                  <a:lnTo>
                    <a:pt x="754291" y="134315"/>
                  </a:lnTo>
                  <a:lnTo>
                    <a:pt x="753948" y="140309"/>
                  </a:lnTo>
                  <a:lnTo>
                    <a:pt x="771982" y="141300"/>
                  </a:lnTo>
                  <a:lnTo>
                    <a:pt x="772299" y="135280"/>
                  </a:lnTo>
                  <a:close/>
                </a:path>
                <a:path w="998219" h="233045">
                  <a:moveTo>
                    <a:pt x="787717" y="229857"/>
                  </a:moveTo>
                  <a:lnTo>
                    <a:pt x="787527" y="223862"/>
                  </a:lnTo>
                  <a:lnTo>
                    <a:pt x="769480" y="224421"/>
                  </a:lnTo>
                  <a:lnTo>
                    <a:pt x="769658" y="230441"/>
                  </a:lnTo>
                  <a:lnTo>
                    <a:pt x="787717" y="229857"/>
                  </a:lnTo>
                  <a:close/>
                </a:path>
                <a:path w="998219" h="233045">
                  <a:moveTo>
                    <a:pt x="808342" y="137071"/>
                  </a:moveTo>
                  <a:lnTo>
                    <a:pt x="790321" y="136220"/>
                  </a:lnTo>
                  <a:lnTo>
                    <a:pt x="790028" y="142214"/>
                  </a:lnTo>
                  <a:lnTo>
                    <a:pt x="808062" y="143078"/>
                  </a:lnTo>
                  <a:lnTo>
                    <a:pt x="808342" y="137071"/>
                  </a:lnTo>
                  <a:close/>
                </a:path>
                <a:path w="998219" h="233045">
                  <a:moveTo>
                    <a:pt x="823836" y="228536"/>
                  </a:moveTo>
                  <a:lnTo>
                    <a:pt x="823582" y="222516"/>
                  </a:lnTo>
                  <a:lnTo>
                    <a:pt x="805561" y="223227"/>
                  </a:lnTo>
                  <a:lnTo>
                    <a:pt x="805776" y="229222"/>
                  </a:lnTo>
                  <a:lnTo>
                    <a:pt x="823836" y="228536"/>
                  </a:lnTo>
                  <a:close/>
                </a:path>
                <a:path w="998219" h="233045">
                  <a:moveTo>
                    <a:pt x="844397" y="138569"/>
                  </a:moveTo>
                  <a:lnTo>
                    <a:pt x="826363" y="137845"/>
                  </a:lnTo>
                  <a:lnTo>
                    <a:pt x="826109" y="143865"/>
                  </a:lnTo>
                  <a:lnTo>
                    <a:pt x="844156" y="144576"/>
                  </a:lnTo>
                  <a:lnTo>
                    <a:pt x="844397" y="138569"/>
                  </a:lnTo>
                  <a:close/>
                </a:path>
                <a:path w="998219" h="233045">
                  <a:moveTo>
                    <a:pt x="859942" y="226923"/>
                  </a:moveTo>
                  <a:lnTo>
                    <a:pt x="859650" y="220916"/>
                  </a:lnTo>
                  <a:lnTo>
                    <a:pt x="841629" y="221754"/>
                  </a:lnTo>
                  <a:lnTo>
                    <a:pt x="841883" y="227774"/>
                  </a:lnTo>
                  <a:lnTo>
                    <a:pt x="859942" y="226923"/>
                  </a:lnTo>
                  <a:close/>
                </a:path>
                <a:path w="998219" h="233045">
                  <a:moveTo>
                    <a:pt x="880452" y="139750"/>
                  </a:moveTo>
                  <a:lnTo>
                    <a:pt x="862418" y="139204"/>
                  </a:lnTo>
                  <a:lnTo>
                    <a:pt x="862215" y="145211"/>
                  </a:lnTo>
                  <a:lnTo>
                    <a:pt x="880275" y="145770"/>
                  </a:lnTo>
                  <a:lnTo>
                    <a:pt x="880452" y="139750"/>
                  </a:lnTo>
                  <a:close/>
                </a:path>
                <a:path w="998219" h="233045">
                  <a:moveTo>
                    <a:pt x="896035" y="225005"/>
                  </a:moveTo>
                  <a:lnTo>
                    <a:pt x="895692" y="218998"/>
                  </a:lnTo>
                  <a:lnTo>
                    <a:pt x="877671" y="220002"/>
                  </a:lnTo>
                  <a:lnTo>
                    <a:pt x="877989" y="226021"/>
                  </a:lnTo>
                  <a:lnTo>
                    <a:pt x="896035" y="225005"/>
                  </a:lnTo>
                  <a:close/>
                </a:path>
                <a:path w="998219" h="233045">
                  <a:moveTo>
                    <a:pt x="916508" y="140525"/>
                  </a:moveTo>
                  <a:lnTo>
                    <a:pt x="910869" y="140449"/>
                  </a:lnTo>
                  <a:lnTo>
                    <a:pt x="898474" y="140195"/>
                  </a:lnTo>
                  <a:lnTo>
                    <a:pt x="898347" y="146215"/>
                  </a:lnTo>
                  <a:lnTo>
                    <a:pt x="916419" y="146545"/>
                  </a:lnTo>
                  <a:lnTo>
                    <a:pt x="916508" y="140525"/>
                  </a:lnTo>
                  <a:close/>
                </a:path>
                <a:path w="998219" h="233045">
                  <a:moveTo>
                    <a:pt x="932129" y="222719"/>
                  </a:moveTo>
                  <a:lnTo>
                    <a:pt x="931710" y="216712"/>
                  </a:lnTo>
                  <a:lnTo>
                    <a:pt x="926020" y="217106"/>
                  </a:lnTo>
                  <a:lnTo>
                    <a:pt x="913701" y="217906"/>
                  </a:lnTo>
                  <a:lnTo>
                    <a:pt x="914082" y="223913"/>
                  </a:lnTo>
                  <a:lnTo>
                    <a:pt x="920394" y="223520"/>
                  </a:lnTo>
                  <a:lnTo>
                    <a:pt x="932129" y="222719"/>
                  </a:lnTo>
                  <a:close/>
                </a:path>
                <a:path w="998219" h="233045">
                  <a:moveTo>
                    <a:pt x="952601" y="146672"/>
                  </a:moveTo>
                  <a:lnTo>
                    <a:pt x="952538" y="140652"/>
                  </a:lnTo>
                  <a:lnTo>
                    <a:pt x="944803" y="140716"/>
                  </a:lnTo>
                  <a:lnTo>
                    <a:pt x="934529" y="140703"/>
                  </a:lnTo>
                  <a:lnTo>
                    <a:pt x="934504" y="146723"/>
                  </a:lnTo>
                  <a:lnTo>
                    <a:pt x="940269" y="146735"/>
                  </a:lnTo>
                  <a:lnTo>
                    <a:pt x="944829" y="146735"/>
                  </a:lnTo>
                  <a:lnTo>
                    <a:pt x="952601" y="146672"/>
                  </a:lnTo>
                  <a:close/>
                </a:path>
                <a:path w="998219" h="233045">
                  <a:moveTo>
                    <a:pt x="968209" y="219837"/>
                  </a:moveTo>
                  <a:lnTo>
                    <a:pt x="967651" y="213842"/>
                  </a:lnTo>
                  <a:lnTo>
                    <a:pt x="962279" y="214337"/>
                  </a:lnTo>
                  <a:lnTo>
                    <a:pt x="956284" y="214858"/>
                  </a:lnTo>
                  <a:lnTo>
                    <a:pt x="949693" y="215366"/>
                  </a:lnTo>
                  <a:lnTo>
                    <a:pt x="950163" y="221373"/>
                  </a:lnTo>
                  <a:lnTo>
                    <a:pt x="962825" y="220332"/>
                  </a:lnTo>
                  <a:lnTo>
                    <a:pt x="968209" y="219837"/>
                  </a:lnTo>
                  <a:close/>
                </a:path>
                <a:path w="998219" h="233045">
                  <a:moveTo>
                    <a:pt x="984465" y="150660"/>
                  </a:moveTo>
                  <a:lnTo>
                    <a:pt x="982141" y="139280"/>
                  </a:lnTo>
                  <a:lnTo>
                    <a:pt x="977239" y="139788"/>
                  </a:lnTo>
                  <a:lnTo>
                    <a:pt x="974344" y="140004"/>
                  </a:lnTo>
                  <a:lnTo>
                    <a:pt x="970457" y="140195"/>
                  </a:lnTo>
                  <a:lnTo>
                    <a:pt x="970737" y="146202"/>
                  </a:lnTo>
                  <a:lnTo>
                    <a:pt x="975512" y="145948"/>
                  </a:lnTo>
                  <a:lnTo>
                    <a:pt x="977328" y="145796"/>
                  </a:lnTo>
                  <a:lnTo>
                    <a:pt x="978573" y="151853"/>
                  </a:lnTo>
                  <a:lnTo>
                    <a:pt x="984465" y="150660"/>
                  </a:lnTo>
                  <a:close/>
                </a:path>
                <a:path w="998219" h="233045">
                  <a:moveTo>
                    <a:pt x="991679" y="186029"/>
                  </a:moveTo>
                  <a:lnTo>
                    <a:pt x="988072" y="168338"/>
                  </a:lnTo>
                  <a:lnTo>
                    <a:pt x="982179" y="169545"/>
                  </a:lnTo>
                  <a:lnTo>
                    <a:pt x="985786" y="187223"/>
                  </a:lnTo>
                  <a:lnTo>
                    <a:pt x="991679" y="186029"/>
                  </a:lnTo>
                  <a:close/>
                </a:path>
                <a:path w="998219" h="233045">
                  <a:moveTo>
                    <a:pt x="997826" y="216154"/>
                  </a:moveTo>
                  <a:lnTo>
                    <a:pt x="995286" y="203720"/>
                  </a:lnTo>
                  <a:lnTo>
                    <a:pt x="989393" y="204914"/>
                  </a:lnTo>
                  <a:lnTo>
                    <a:pt x="990688" y="211264"/>
                  </a:lnTo>
                  <a:lnTo>
                    <a:pt x="987450" y="211721"/>
                  </a:lnTo>
                  <a:lnTo>
                    <a:pt x="985520" y="211950"/>
                  </a:lnTo>
                  <a:lnTo>
                    <a:pt x="986269" y="217919"/>
                  </a:lnTo>
                  <a:lnTo>
                    <a:pt x="989774" y="217487"/>
                  </a:lnTo>
                  <a:lnTo>
                    <a:pt x="992619" y="217068"/>
                  </a:lnTo>
                  <a:lnTo>
                    <a:pt x="997826" y="2161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05870" y="6315682"/>
              <a:ext cx="139065" cy="220345"/>
            </a:xfrm>
            <a:custGeom>
              <a:avLst/>
              <a:gdLst/>
              <a:ahLst/>
              <a:cxnLst/>
              <a:rect l="l" t="t" r="r" b="b"/>
              <a:pathLst>
                <a:path w="139065" h="220345">
                  <a:moveTo>
                    <a:pt x="24438" y="0"/>
                  </a:moveTo>
                  <a:lnTo>
                    <a:pt x="15113" y="5967"/>
                  </a:lnTo>
                  <a:lnTo>
                    <a:pt x="4403" y="47637"/>
                  </a:lnTo>
                  <a:lnTo>
                    <a:pt x="0" y="111053"/>
                  </a:lnTo>
                  <a:lnTo>
                    <a:pt x="1578" y="173447"/>
                  </a:lnTo>
                  <a:lnTo>
                    <a:pt x="8816" y="212050"/>
                  </a:lnTo>
                  <a:lnTo>
                    <a:pt x="16638" y="216442"/>
                  </a:lnTo>
                  <a:lnTo>
                    <a:pt x="29452" y="214301"/>
                  </a:lnTo>
                  <a:lnTo>
                    <a:pt x="45615" y="210123"/>
                  </a:lnTo>
                  <a:lnTo>
                    <a:pt x="63482" y="208406"/>
                  </a:lnTo>
                  <a:lnTo>
                    <a:pt x="82948" y="211960"/>
                  </a:lnTo>
                  <a:lnTo>
                    <a:pt x="100752" y="217440"/>
                  </a:lnTo>
                  <a:lnTo>
                    <a:pt x="115115" y="220192"/>
                  </a:lnTo>
                  <a:lnTo>
                    <a:pt x="124258" y="215562"/>
                  </a:lnTo>
                  <a:lnTo>
                    <a:pt x="133796" y="176773"/>
                  </a:lnTo>
                  <a:lnTo>
                    <a:pt x="138803" y="113943"/>
                  </a:lnTo>
                  <a:lnTo>
                    <a:pt x="138117" y="50406"/>
                  </a:lnTo>
                  <a:lnTo>
                    <a:pt x="130575" y="9492"/>
                  </a:lnTo>
                  <a:lnTo>
                    <a:pt x="121692" y="3354"/>
                  </a:lnTo>
                  <a:lnTo>
                    <a:pt x="107799" y="4244"/>
                  </a:lnTo>
                  <a:lnTo>
                    <a:pt x="90644" y="7759"/>
                  </a:lnTo>
                  <a:lnTo>
                    <a:pt x="71979" y="9492"/>
                  </a:lnTo>
                  <a:lnTo>
                    <a:pt x="54165" y="6465"/>
                  </a:lnTo>
                  <a:lnTo>
                    <a:pt x="37887" y="1733"/>
                  </a:lnTo>
                  <a:lnTo>
                    <a:pt x="2443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18069" y="6327597"/>
              <a:ext cx="114935" cy="196850"/>
            </a:xfrm>
            <a:custGeom>
              <a:avLst/>
              <a:gdLst/>
              <a:ahLst/>
              <a:cxnLst/>
              <a:rect l="l" t="t" r="r" b="b"/>
              <a:pathLst>
                <a:path w="114934" h="196850">
                  <a:moveTo>
                    <a:pt x="18063" y="0"/>
                  </a:moveTo>
                  <a:lnTo>
                    <a:pt x="13175" y="129"/>
                  </a:lnTo>
                  <a:lnTo>
                    <a:pt x="4105" y="37234"/>
                  </a:lnTo>
                  <a:lnTo>
                    <a:pt x="0" y="95492"/>
                  </a:lnTo>
                  <a:lnTo>
                    <a:pt x="786" y="154176"/>
                  </a:lnTo>
                  <a:lnTo>
                    <a:pt x="6345" y="192427"/>
                  </a:lnTo>
                  <a:lnTo>
                    <a:pt x="9301" y="192110"/>
                  </a:lnTo>
                  <a:lnTo>
                    <a:pt x="25006" y="187833"/>
                  </a:lnTo>
                  <a:lnTo>
                    <a:pt x="32395" y="186133"/>
                  </a:lnTo>
                  <a:lnTo>
                    <a:pt x="40272" y="184872"/>
                  </a:lnTo>
                  <a:lnTo>
                    <a:pt x="48490" y="184378"/>
                  </a:lnTo>
                  <a:lnTo>
                    <a:pt x="60824" y="185455"/>
                  </a:lnTo>
                  <a:lnTo>
                    <a:pt x="69417" y="187242"/>
                  </a:lnTo>
                  <a:lnTo>
                    <a:pt x="77635" y="189513"/>
                  </a:lnTo>
                  <a:lnTo>
                    <a:pt x="98628" y="196154"/>
                  </a:lnTo>
                  <a:lnTo>
                    <a:pt x="102400" y="196246"/>
                  </a:lnTo>
                  <a:lnTo>
                    <a:pt x="110186" y="159533"/>
                  </a:lnTo>
                  <a:lnTo>
                    <a:pt x="114614" y="100680"/>
                  </a:lnTo>
                  <a:lnTo>
                    <a:pt x="114290" y="41389"/>
                  </a:lnTo>
                  <a:lnTo>
                    <a:pt x="107818" y="3359"/>
                  </a:lnTo>
                  <a:lnTo>
                    <a:pt x="101954" y="3208"/>
                  </a:lnTo>
                  <a:lnTo>
                    <a:pt x="76620" y="8366"/>
                  </a:lnTo>
                  <a:lnTo>
                    <a:pt x="69319" y="9283"/>
                  </a:lnTo>
                  <a:lnTo>
                    <a:pt x="61778" y="9638"/>
                  </a:lnTo>
                  <a:lnTo>
                    <a:pt x="51529" y="8887"/>
                  </a:lnTo>
                  <a:lnTo>
                    <a:pt x="43994" y="7463"/>
                  </a:lnTo>
                  <a:lnTo>
                    <a:pt x="36816" y="5609"/>
                  </a:lnTo>
                  <a:lnTo>
                    <a:pt x="18063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14803" y="6324588"/>
              <a:ext cx="121920" cy="202565"/>
            </a:xfrm>
            <a:custGeom>
              <a:avLst/>
              <a:gdLst/>
              <a:ahLst/>
              <a:cxnLst/>
              <a:rect l="l" t="t" r="r" b="b"/>
              <a:pathLst>
                <a:path w="121919" h="202565">
                  <a:moveTo>
                    <a:pt x="89110" y="191933"/>
                  </a:moveTo>
                  <a:lnTo>
                    <a:pt x="87803" y="197834"/>
                  </a:lnTo>
                  <a:lnTo>
                    <a:pt x="101400" y="202157"/>
                  </a:lnTo>
                  <a:lnTo>
                    <a:pt x="107516" y="202308"/>
                  </a:lnTo>
                  <a:lnTo>
                    <a:pt x="109133" y="198996"/>
                  </a:lnTo>
                  <a:lnTo>
                    <a:pt x="109896" y="196988"/>
                  </a:lnTo>
                  <a:lnTo>
                    <a:pt x="110183" y="196033"/>
                  </a:lnTo>
                  <a:lnTo>
                    <a:pt x="103776" y="196033"/>
                  </a:lnTo>
                  <a:lnTo>
                    <a:pt x="100126" y="195436"/>
                  </a:lnTo>
                  <a:lnTo>
                    <a:pt x="89110" y="191933"/>
                  </a:lnTo>
                  <a:close/>
                </a:path>
                <a:path w="121919" h="202565">
                  <a:moveTo>
                    <a:pt x="104857" y="192840"/>
                  </a:moveTo>
                  <a:lnTo>
                    <a:pt x="104500" y="194035"/>
                  </a:lnTo>
                  <a:lnTo>
                    <a:pt x="104140" y="195105"/>
                  </a:lnTo>
                  <a:lnTo>
                    <a:pt x="103776" y="196033"/>
                  </a:lnTo>
                  <a:lnTo>
                    <a:pt x="110183" y="196033"/>
                  </a:lnTo>
                  <a:lnTo>
                    <a:pt x="110620" y="194575"/>
                  </a:lnTo>
                  <a:lnTo>
                    <a:pt x="104857" y="192840"/>
                  </a:lnTo>
                  <a:close/>
                </a:path>
                <a:path w="121919" h="202565">
                  <a:moveTo>
                    <a:pt x="34491" y="186306"/>
                  </a:moveTo>
                  <a:lnTo>
                    <a:pt x="29472" y="187340"/>
                  </a:lnTo>
                  <a:lnTo>
                    <a:pt x="16826" y="190817"/>
                  </a:lnTo>
                  <a:lnTo>
                    <a:pt x="18378" y="196620"/>
                  </a:lnTo>
                  <a:lnTo>
                    <a:pt x="30883" y="193189"/>
                  </a:lnTo>
                  <a:lnTo>
                    <a:pt x="35700" y="192203"/>
                  </a:lnTo>
                  <a:lnTo>
                    <a:pt x="34491" y="186306"/>
                  </a:lnTo>
                  <a:close/>
                </a:path>
                <a:path w="121919" h="202565">
                  <a:moveTo>
                    <a:pt x="53074" y="184391"/>
                  </a:moveTo>
                  <a:lnTo>
                    <a:pt x="52952" y="190407"/>
                  </a:lnTo>
                  <a:lnTo>
                    <a:pt x="59738" y="190734"/>
                  </a:lnTo>
                  <a:lnTo>
                    <a:pt x="64702" y="191476"/>
                  </a:lnTo>
                  <a:lnTo>
                    <a:pt x="70189" y="192754"/>
                  </a:lnTo>
                  <a:lnTo>
                    <a:pt x="71542" y="186893"/>
                  </a:lnTo>
                  <a:lnTo>
                    <a:pt x="65713" y="185539"/>
                  </a:lnTo>
                  <a:lnTo>
                    <a:pt x="60415" y="184754"/>
                  </a:lnTo>
                  <a:lnTo>
                    <a:pt x="54608" y="184434"/>
                  </a:lnTo>
                  <a:lnTo>
                    <a:pt x="53074" y="184391"/>
                  </a:lnTo>
                  <a:close/>
                </a:path>
                <a:path w="121919" h="202565">
                  <a:moveTo>
                    <a:pt x="7862" y="167712"/>
                  </a:moveTo>
                  <a:lnTo>
                    <a:pt x="1868" y="168252"/>
                  </a:lnTo>
                  <a:lnTo>
                    <a:pt x="2501" y="175351"/>
                  </a:lnTo>
                  <a:lnTo>
                    <a:pt x="3290" y="181465"/>
                  </a:lnTo>
                  <a:lnTo>
                    <a:pt x="4207" y="186432"/>
                  </a:lnTo>
                  <a:lnTo>
                    <a:pt x="10129" y="185341"/>
                  </a:lnTo>
                  <a:lnTo>
                    <a:pt x="9240" y="180557"/>
                  </a:lnTo>
                  <a:lnTo>
                    <a:pt x="8477" y="174625"/>
                  </a:lnTo>
                  <a:lnTo>
                    <a:pt x="7862" y="167712"/>
                  </a:lnTo>
                  <a:close/>
                </a:path>
                <a:path w="121919" h="202565">
                  <a:moveTo>
                    <a:pt x="110976" y="157820"/>
                  </a:moveTo>
                  <a:lnTo>
                    <a:pt x="110238" y="164353"/>
                  </a:lnTo>
                  <a:lnTo>
                    <a:pt x="109429" y="170333"/>
                  </a:lnTo>
                  <a:lnTo>
                    <a:pt x="108568" y="175574"/>
                  </a:lnTo>
                  <a:lnTo>
                    <a:pt x="114504" y="176540"/>
                  </a:lnTo>
                  <a:lnTo>
                    <a:pt x="115379" y="171204"/>
                  </a:lnTo>
                  <a:lnTo>
                    <a:pt x="116199" y="165141"/>
                  </a:lnTo>
                  <a:lnTo>
                    <a:pt x="116960" y="158503"/>
                  </a:lnTo>
                  <a:lnTo>
                    <a:pt x="110976" y="157820"/>
                  </a:lnTo>
                  <a:close/>
                </a:path>
                <a:path w="121919" h="202565">
                  <a:moveTo>
                    <a:pt x="6108" y="131860"/>
                  </a:moveTo>
                  <a:lnTo>
                    <a:pt x="92" y="131964"/>
                  </a:lnTo>
                  <a:lnTo>
                    <a:pt x="198" y="138231"/>
                  </a:lnTo>
                  <a:lnTo>
                    <a:pt x="388" y="144316"/>
                  </a:lnTo>
                  <a:lnTo>
                    <a:pt x="659" y="150097"/>
                  </a:lnTo>
                  <a:lnTo>
                    <a:pt x="6670" y="149828"/>
                  </a:lnTo>
                  <a:lnTo>
                    <a:pt x="6404" y="144092"/>
                  </a:lnTo>
                  <a:lnTo>
                    <a:pt x="6221" y="138231"/>
                  </a:lnTo>
                  <a:lnTo>
                    <a:pt x="6108" y="131860"/>
                  </a:lnTo>
                  <a:close/>
                </a:path>
                <a:path w="121919" h="202565">
                  <a:moveTo>
                    <a:pt x="113997" y="121988"/>
                  </a:moveTo>
                  <a:lnTo>
                    <a:pt x="113604" y="128512"/>
                  </a:lnTo>
                  <a:lnTo>
                    <a:pt x="113174" y="134574"/>
                  </a:lnTo>
                  <a:lnTo>
                    <a:pt x="112730" y="139934"/>
                  </a:lnTo>
                  <a:lnTo>
                    <a:pt x="118724" y="140439"/>
                  </a:lnTo>
                  <a:lnTo>
                    <a:pt x="119242" y="134117"/>
                  </a:lnTo>
                  <a:lnTo>
                    <a:pt x="119665" y="128098"/>
                  </a:lnTo>
                  <a:lnTo>
                    <a:pt x="120002" y="122341"/>
                  </a:lnTo>
                  <a:lnTo>
                    <a:pt x="113997" y="121988"/>
                  </a:lnTo>
                  <a:close/>
                </a:path>
                <a:path w="121919" h="202565">
                  <a:moveTo>
                    <a:pt x="327" y="95712"/>
                  </a:moveTo>
                  <a:lnTo>
                    <a:pt x="151" y="101767"/>
                  </a:lnTo>
                  <a:lnTo>
                    <a:pt x="39" y="107830"/>
                  </a:lnTo>
                  <a:lnTo>
                    <a:pt x="0" y="113835"/>
                  </a:lnTo>
                  <a:lnTo>
                    <a:pt x="6014" y="113882"/>
                  </a:lnTo>
                  <a:lnTo>
                    <a:pt x="6060" y="107830"/>
                  </a:lnTo>
                  <a:lnTo>
                    <a:pt x="6173" y="101767"/>
                  </a:lnTo>
                  <a:lnTo>
                    <a:pt x="6346" y="95892"/>
                  </a:lnTo>
                  <a:lnTo>
                    <a:pt x="327" y="95712"/>
                  </a:lnTo>
                  <a:close/>
                </a:path>
                <a:path w="121919" h="202565">
                  <a:moveTo>
                    <a:pt x="115322" y="86032"/>
                  </a:moveTo>
                  <a:lnTo>
                    <a:pt x="115228" y="92105"/>
                  </a:lnTo>
                  <a:lnTo>
                    <a:pt x="115074" y="98171"/>
                  </a:lnTo>
                  <a:lnTo>
                    <a:pt x="114857" y="104010"/>
                  </a:lnTo>
                  <a:lnTo>
                    <a:pt x="120869" y="104233"/>
                  </a:lnTo>
                  <a:lnTo>
                    <a:pt x="121101" y="97994"/>
                  </a:lnTo>
                  <a:lnTo>
                    <a:pt x="121250" y="92105"/>
                  </a:lnTo>
                  <a:lnTo>
                    <a:pt x="121338" y="86114"/>
                  </a:lnTo>
                  <a:lnTo>
                    <a:pt x="115322" y="86032"/>
                  </a:lnTo>
                  <a:close/>
                </a:path>
                <a:path w="121919" h="202565">
                  <a:moveTo>
                    <a:pt x="2339" y="59496"/>
                  </a:moveTo>
                  <a:lnTo>
                    <a:pt x="1812" y="65796"/>
                  </a:lnTo>
                  <a:lnTo>
                    <a:pt x="1411" y="71801"/>
                  </a:lnTo>
                  <a:lnTo>
                    <a:pt x="1094" y="77594"/>
                  </a:lnTo>
                  <a:lnTo>
                    <a:pt x="7099" y="77924"/>
                  </a:lnTo>
                  <a:lnTo>
                    <a:pt x="7463" y="71412"/>
                  </a:lnTo>
                  <a:lnTo>
                    <a:pt x="7881" y="65350"/>
                  </a:lnTo>
                  <a:lnTo>
                    <a:pt x="8333" y="59989"/>
                  </a:lnTo>
                  <a:lnTo>
                    <a:pt x="2339" y="59496"/>
                  </a:lnTo>
                  <a:close/>
                </a:path>
                <a:path w="121919" h="202565">
                  <a:moveTo>
                    <a:pt x="120862" y="49827"/>
                  </a:moveTo>
                  <a:lnTo>
                    <a:pt x="114843" y="50107"/>
                  </a:lnTo>
                  <a:lnTo>
                    <a:pt x="115116" y="55806"/>
                  </a:lnTo>
                  <a:lnTo>
                    <a:pt x="115275" y="61681"/>
                  </a:lnTo>
                  <a:lnTo>
                    <a:pt x="115351" y="68050"/>
                  </a:lnTo>
                  <a:lnTo>
                    <a:pt x="121366" y="67981"/>
                  </a:lnTo>
                  <a:lnTo>
                    <a:pt x="121297" y="61681"/>
                  </a:lnTo>
                  <a:lnTo>
                    <a:pt x="121124" y="55594"/>
                  </a:lnTo>
                  <a:lnTo>
                    <a:pt x="120862" y="49827"/>
                  </a:lnTo>
                  <a:close/>
                </a:path>
                <a:path w="121919" h="202565">
                  <a:moveTo>
                    <a:pt x="7009" y="23352"/>
                  </a:moveTo>
                  <a:lnTo>
                    <a:pt x="5979" y="28627"/>
                  </a:lnTo>
                  <a:lnTo>
                    <a:pt x="5029" y="34700"/>
                  </a:lnTo>
                  <a:lnTo>
                    <a:pt x="4193" y="41399"/>
                  </a:lnTo>
                  <a:lnTo>
                    <a:pt x="10166" y="42151"/>
                  </a:lnTo>
                  <a:lnTo>
                    <a:pt x="10979" y="35581"/>
                  </a:lnTo>
                  <a:lnTo>
                    <a:pt x="11904" y="29649"/>
                  </a:lnTo>
                  <a:lnTo>
                    <a:pt x="12917" y="24512"/>
                  </a:lnTo>
                  <a:lnTo>
                    <a:pt x="7009" y="23352"/>
                  </a:lnTo>
                  <a:close/>
                </a:path>
                <a:path w="121919" h="202565">
                  <a:moveTo>
                    <a:pt x="116643" y="13420"/>
                  </a:moveTo>
                  <a:lnTo>
                    <a:pt x="110803" y="14852"/>
                  </a:lnTo>
                  <a:lnTo>
                    <a:pt x="111912" y="19377"/>
                  </a:lnTo>
                  <a:lnTo>
                    <a:pt x="112848" y="25232"/>
                  </a:lnTo>
                  <a:lnTo>
                    <a:pt x="113565" y="32269"/>
                  </a:lnTo>
                  <a:lnTo>
                    <a:pt x="119555" y="31647"/>
                  </a:lnTo>
                  <a:lnTo>
                    <a:pt x="118799" y="24335"/>
                  </a:lnTo>
                  <a:lnTo>
                    <a:pt x="117816" y="18215"/>
                  </a:lnTo>
                  <a:lnTo>
                    <a:pt x="116643" y="13420"/>
                  </a:lnTo>
                  <a:close/>
                </a:path>
                <a:path w="121919" h="202565">
                  <a:moveTo>
                    <a:pt x="48473" y="7664"/>
                  </a:moveTo>
                  <a:lnTo>
                    <a:pt x="65044" y="15652"/>
                  </a:lnTo>
                  <a:lnTo>
                    <a:pt x="65746" y="15652"/>
                  </a:lnTo>
                  <a:lnTo>
                    <a:pt x="65667" y="9636"/>
                  </a:lnTo>
                  <a:lnTo>
                    <a:pt x="64281" y="9636"/>
                  </a:lnTo>
                  <a:lnTo>
                    <a:pt x="58323" y="9460"/>
                  </a:lnTo>
                  <a:lnTo>
                    <a:pt x="53657" y="8826"/>
                  </a:lnTo>
                  <a:lnTo>
                    <a:pt x="48473" y="7664"/>
                  </a:lnTo>
                  <a:close/>
                </a:path>
                <a:path w="121919" h="202565">
                  <a:moveTo>
                    <a:pt x="100785" y="4160"/>
                  </a:moveTo>
                  <a:lnTo>
                    <a:pt x="98311" y="4617"/>
                  </a:lnTo>
                  <a:lnTo>
                    <a:pt x="86489" y="7156"/>
                  </a:lnTo>
                  <a:lnTo>
                    <a:pt x="83098" y="7778"/>
                  </a:lnTo>
                  <a:lnTo>
                    <a:pt x="84178" y="13690"/>
                  </a:lnTo>
                  <a:lnTo>
                    <a:pt x="87635" y="13067"/>
                  </a:lnTo>
                  <a:lnTo>
                    <a:pt x="99449" y="10529"/>
                  </a:lnTo>
                  <a:lnTo>
                    <a:pt x="101865" y="10082"/>
                  </a:lnTo>
                  <a:lnTo>
                    <a:pt x="100785" y="4160"/>
                  </a:lnTo>
                  <a:close/>
                </a:path>
                <a:path w="121919" h="202565">
                  <a:moveTo>
                    <a:pt x="30350" y="6040"/>
                  </a:moveTo>
                  <a:lnTo>
                    <a:pt x="18388" y="6040"/>
                  </a:lnTo>
                  <a:lnTo>
                    <a:pt x="21117" y="6230"/>
                  </a:lnTo>
                  <a:lnTo>
                    <a:pt x="25361" y="7390"/>
                  </a:lnTo>
                  <a:lnTo>
                    <a:pt x="29577" y="8649"/>
                  </a:lnTo>
                  <a:lnTo>
                    <a:pt x="30350" y="6040"/>
                  </a:lnTo>
                  <a:close/>
                </a:path>
                <a:path w="121919" h="202565">
                  <a:moveTo>
                    <a:pt x="20958" y="0"/>
                  </a:moveTo>
                  <a:lnTo>
                    <a:pt x="15134" y="0"/>
                  </a:lnTo>
                  <a:lnTo>
                    <a:pt x="14109" y="1104"/>
                  </a:lnTo>
                  <a:lnTo>
                    <a:pt x="13726" y="2033"/>
                  </a:lnTo>
                  <a:lnTo>
                    <a:pt x="13154" y="3020"/>
                  </a:lnTo>
                  <a:lnTo>
                    <a:pt x="12595" y="4136"/>
                  </a:lnTo>
                  <a:lnTo>
                    <a:pt x="12063" y="5380"/>
                  </a:lnTo>
                  <a:lnTo>
                    <a:pt x="17593" y="7757"/>
                  </a:lnTo>
                  <a:lnTo>
                    <a:pt x="17852" y="7145"/>
                  </a:lnTo>
                  <a:lnTo>
                    <a:pt x="18388" y="6040"/>
                  </a:lnTo>
                  <a:lnTo>
                    <a:pt x="30350" y="6040"/>
                  </a:lnTo>
                  <a:lnTo>
                    <a:pt x="31287" y="2879"/>
                  </a:lnTo>
                  <a:lnTo>
                    <a:pt x="25226" y="1083"/>
                  </a:lnTo>
                  <a:lnTo>
                    <a:pt x="20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2831" y="311741"/>
              <a:ext cx="716346" cy="716346"/>
            </a:xfrm>
            <a:prstGeom prst="rect">
              <a:avLst/>
            </a:prstGeom>
          </p:spPr>
        </p:pic>
      </p:grpSp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7BE84CC1-2724-48EE-B46F-3A110CC018CF}"/>
              </a:ext>
            </a:extLst>
          </p:cNvPr>
          <p:cNvSpPr/>
          <p:nvPr/>
        </p:nvSpPr>
        <p:spPr>
          <a:xfrm>
            <a:off x="4081082" y="490421"/>
            <a:ext cx="391991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4800" b="1" dirty="0">
                <a:solidFill>
                  <a:schemeClr val="bg1"/>
                </a:solidFill>
                <a:latin typeface="ApurvaUnicode"/>
                <a:ea typeface="ApurvaUnicode"/>
                <a:cs typeface="ApurvaUnicode"/>
              </a:rPr>
              <a:t>ઇચ્છકાર સૂત્ર</a:t>
            </a:r>
            <a:endParaRPr lang="en-US" sz="4800" b="1" dirty="0">
              <a:solidFill>
                <a:schemeClr val="bg1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24165102-FA64-439C-9559-32C5B9B1FA1C}"/>
              </a:ext>
            </a:extLst>
          </p:cNvPr>
          <p:cNvSpPr/>
          <p:nvPr/>
        </p:nvSpPr>
        <p:spPr>
          <a:xfrm>
            <a:off x="4999923" y="1371600"/>
            <a:ext cx="2696277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2800" b="1" dirty="0">
                <a:solidFill>
                  <a:srgbClr val="A8518A"/>
                </a:solidFill>
                <a:latin typeface="ApurvaUnicode"/>
                <a:ea typeface="ApurvaUnicode"/>
                <a:cs typeface="ApurvaUnicode"/>
              </a:rPr>
              <a:t>ગુરુ એટલે</a:t>
            </a:r>
            <a:r>
              <a:rPr lang="en-US" sz="2800" b="1" dirty="0">
                <a:solidFill>
                  <a:srgbClr val="A8518A"/>
                </a:solidFill>
                <a:latin typeface="ApurvaUnicode"/>
                <a:ea typeface="ApurvaUnicode"/>
                <a:cs typeface="ApurvaUnicode"/>
              </a:rPr>
              <a:t>  </a:t>
            </a:r>
            <a:r>
              <a:rPr lang="en-GB" sz="2800" b="1" dirty="0">
                <a:solidFill>
                  <a:srgbClr val="A8518A"/>
                </a:solidFill>
                <a:effectLst/>
                <a:latin typeface="ApurvaUnicode"/>
                <a:ea typeface="ApurvaUnicode"/>
                <a:cs typeface="ApurvaUnicode"/>
              </a:rPr>
              <a:t>?</a:t>
            </a:r>
            <a:endParaRPr lang="en-US" sz="2800" b="1" dirty="0">
              <a:solidFill>
                <a:srgbClr val="A8518A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078BB5C6-3D69-4E87-B44E-F677C35A2719}"/>
              </a:ext>
            </a:extLst>
          </p:cNvPr>
          <p:cNvSpPr/>
          <p:nvPr/>
        </p:nvSpPr>
        <p:spPr>
          <a:xfrm>
            <a:off x="2565641" y="1752600"/>
            <a:ext cx="650215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65"/>
              </a:spcBef>
            </a:pPr>
            <a:r>
              <a:rPr lang="en-US" b="1" dirty="0" smtClean="0"/>
              <a:t>*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જે </a:t>
            </a:r>
            <a:r>
              <a:rPr lang="gu-IN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સંસારને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શોષે 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ctr">
              <a:spcBef>
                <a:spcPts val="565"/>
              </a:spcBef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અને 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ctr">
              <a:spcBef>
                <a:spcPts val="565"/>
              </a:spcBef>
            </a:pPr>
            <a:r>
              <a:rPr lang="en-US" b="1" dirty="0" smtClean="0"/>
              <a:t>*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મોક્ષને પોષે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ctr">
              <a:spcBef>
                <a:spcPts val="565"/>
              </a:spcBef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gu-IN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તે ગુરુ કહેવાય</a:t>
            </a:r>
            <a:r>
              <a:rPr lang="en-GB" sz="2400" b="1" dirty="0" smtClean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.</a:t>
            </a:r>
            <a:endParaRPr lang="en-US" b="1" dirty="0">
              <a:solidFill>
                <a:srgbClr val="000000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  <a:p>
            <a:pPr algn="ctr">
              <a:spcBef>
                <a:spcPts val="565"/>
              </a:spcBef>
            </a:pPr>
            <a:endParaRPr lang="en-US" sz="2000" b="1" dirty="0">
              <a:solidFill>
                <a:srgbClr val="000000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="" xmlns:a16="http://schemas.microsoft.com/office/drawing/2014/main" id="{E691924F-2813-4D4A-8D7D-455333696A5D}"/>
              </a:ext>
            </a:extLst>
          </p:cNvPr>
          <p:cNvSpPr/>
          <p:nvPr/>
        </p:nvSpPr>
        <p:spPr>
          <a:xfrm>
            <a:off x="3276600" y="4567535"/>
            <a:ext cx="5207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65"/>
              </a:spcBef>
            </a:pPr>
            <a:r>
              <a:rPr lang="en-GB" sz="24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	    </a:t>
            </a:r>
            <a:r>
              <a:rPr lang="en-GB" sz="24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>
                <a:solidFill>
                  <a:schemeClr val="accent1">
                    <a:lumMod val="75000"/>
                  </a:schemeClr>
                </a:solidFill>
                <a:latin typeface="ApurvaUnicode"/>
                <a:ea typeface="ApurvaUnicode"/>
                <a:cs typeface="ApurvaUnicode"/>
              </a:rPr>
              <a:t>સ્વામી શાતા છે જી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purvaUnicode"/>
                <a:ea typeface="ApurvaUnicode"/>
                <a:cs typeface="ApurvaUnicode"/>
              </a:rPr>
              <a:t>?'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6716" y="3119735"/>
            <a:ext cx="4464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65"/>
              </a:spcBef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ગુ </a:t>
            </a:r>
            <a:r>
              <a:rPr lang="en-GB" sz="24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-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અંધકાર</a:t>
            </a:r>
            <a:r>
              <a:rPr lang="en-GB" sz="24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, </a:t>
            </a:r>
            <a:endParaRPr lang="en-IN" dirty="0"/>
          </a:p>
        </p:txBody>
      </p:sp>
      <p:sp>
        <p:nvSpPr>
          <p:cNvPr id="47" name="TextBox 46"/>
          <p:cNvSpPr txBox="1"/>
          <p:nvPr/>
        </p:nvSpPr>
        <p:spPr>
          <a:xfrm>
            <a:off x="5257800" y="3124200"/>
            <a:ext cx="30926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65"/>
              </a:spcBef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રુ </a:t>
            </a:r>
            <a:r>
              <a:rPr lang="en-GB" sz="24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-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નાશ કરનાર</a:t>
            </a:r>
            <a:endParaRPr lang="en-US" sz="2000" b="1" dirty="0" smtClean="0">
              <a:solidFill>
                <a:srgbClr val="000000"/>
              </a:solidFill>
              <a:latin typeface="ApurvaUnicode"/>
              <a:ea typeface="ApurvaUnicode"/>
              <a:cs typeface="Mangal" panose="02040503050203030202" pitchFamily="18" charset="0"/>
            </a:endParaRPr>
          </a:p>
          <a:p>
            <a:endParaRPr lang="en-IN" dirty="0"/>
          </a:p>
        </p:txBody>
      </p:sp>
      <p:sp>
        <p:nvSpPr>
          <p:cNvPr id="48" name="TextBox 47"/>
          <p:cNvSpPr txBox="1"/>
          <p:nvPr/>
        </p:nvSpPr>
        <p:spPr>
          <a:xfrm>
            <a:off x="3886200" y="3506450"/>
            <a:ext cx="44646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65"/>
              </a:spcBef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અજ્ઞાનના અંધકારનો નાશ કરે તે ગુરુ</a:t>
            </a:r>
            <a:r>
              <a:rPr lang="en-GB" sz="24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</a:t>
            </a:r>
          </a:p>
          <a:p>
            <a:pPr marL="285750" indent="-285750" algn="ctr"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આવા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પરમોપકારી ગુરુભગવંતને સુખ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-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શાતા 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ctr">
              <a:spcBef>
                <a:spcPts val="565"/>
              </a:spcBef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પૂછવા માટેનું આ સૂત્ર છે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3710873" y="4872335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આ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વાક્યથી ગુરુભગવંતને શાતા પૂછવામાં આવે છે</a:t>
            </a:r>
            <a:r>
              <a:rPr lang="en-GB" sz="24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</a:t>
            </a:r>
            <a:endParaRPr lang="en-US" sz="2000" b="1" dirty="0" smtClean="0">
              <a:solidFill>
                <a:srgbClr val="000000"/>
              </a:solidFill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91000" y="5253335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565"/>
              </a:spcBef>
            </a:pPr>
            <a:r>
              <a:rPr lang="en-GB" sz="24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 smtClean="0">
                <a:solidFill>
                  <a:schemeClr val="accent1">
                    <a:lumMod val="75000"/>
                  </a:schemeClr>
                </a:solidFill>
                <a:latin typeface="ApurvaUnicode"/>
                <a:ea typeface="ApurvaUnicode"/>
                <a:cs typeface="ApurvaUnicode"/>
              </a:rPr>
              <a:t>ભાત પાણીનો લાભ દેજોજી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purvaUnicode"/>
                <a:ea typeface="ApurvaUnicode"/>
                <a:cs typeface="ApurvaUnicode"/>
              </a:rPr>
              <a:t>.'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33800" y="5597604"/>
            <a:ext cx="4171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/>
            <a:r>
              <a:rPr lang="en-US" b="1" kern="100" dirty="0" smtClean="0">
                <a:ea typeface="SimSun" panose="02010600030101010101" pitchFamily="2" charset="-122"/>
                <a:cs typeface="ApurvaUnicode"/>
              </a:rPr>
              <a:t>  </a:t>
            </a:r>
            <a:r>
              <a:rPr lang="gu-IN" b="1" kern="100" dirty="0" smtClean="0">
                <a:ea typeface="SimSun" panose="02010600030101010101" pitchFamily="2" charset="-122"/>
                <a:cs typeface="ApurvaUnicode"/>
              </a:rPr>
              <a:t>આ </a:t>
            </a:r>
            <a:r>
              <a:rPr lang="gu-IN" b="1" kern="100" dirty="0" smtClean="0">
                <a:ea typeface="SimSun" panose="02010600030101010101" pitchFamily="2" charset="-122"/>
                <a:cs typeface="ApurvaUnicode"/>
              </a:rPr>
              <a:t>વાક્યથી ગુરુભગવંતને ગોચરી</a:t>
            </a:r>
            <a:r>
              <a:rPr lang="en-US" sz="2400" b="1" kern="100" dirty="0" smtClean="0">
                <a:latin typeface="ApurvaUnicode"/>
                <a:ea typeface="SimSun" panose="02010600030101010101" pitchFamily="2" charset="-122"/>
                <a:cs typeface="ApurvaUnicode"/>
              </a:rPr>
              <a:t>-</a:t>
            </a:r>
            <a:r>
              <a:rPr lang="gu-IN" b="1" kern="100" dirty="0" smtClean="0">
                <a:ea typeface="SimSun" panose="02010600030101010101" pitchFamily="2" charset="-122"/>
                <a:cs typeface="ApurvaUnicode"/>
              </a:rPr>
              <a:t>પાણી </a:t>
            </a:r>
            <a:endParaRPr lang="en-US" b="1" kern="100" dirty="0" smtClean="0">
              <a:ea typeface="SimSun" panose="02010600030101010101" pitchFamily="2" charset="-122"/>
              <a:cs typeface="ApurvaUnicode"/>
            </a:endParaRPr>
          </a:p>
          <a:p>
            <a:pPr marL="285750" indent="-285750" algn="just"/>
            <a:r>
              <a:rPr lang="gu-IN" b="1" kern="100" dirty="0" smtClean="0">
                <a:ea typeface="SimSun" panose="02010600030101010101" pitchFamily="2" charset="-122"/>
                <a:cs typeface="ApurvaUnicode"/>
              </a:rPr>
              <a:t>વહોરવા પધારવા વિનંતી કરવામાં આવે છે</a:t>
            </a:r>
            <a:r>
              <a:rPr lang="en-US" sz="2400" b="1" kern="100" dirty="0" smtClean="0">
                <a:latin typeface="ApurvaUnicode"/>
                <a:ea typeface="SimSun" panose="02010600030101010101" pitchFamily="2" charset="-122"/>
                <a:cs typeface="ApurvaUnicode"/>
              </a:rPr>
              <a:t>.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1" grpId="0"/>
      <p:bldP spid="132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292" cy="6857999"/>
            <a:chOff x="0" y="0"/>
            <a:chExt cx="9144292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11" y="710639"/>
              <a:ext cx="3639017" cy="3017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87" y="807358"/>
              <a:ext cx="3136088" cy="2514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70213" y="0"/>
              <a:ext cx="5568950" cy="1186815"/>
            </a:xfrm>
            <a:custGeom>
              <a:avLst/>
              <a:gdLst/>
              <a:ahLst/>
              <a:cxnLst/>
              <a:rect l="l" t="t" r="r" b="b"/>
              <a:pathLst>
                <a:path w="5568950" h="1186815">
                  <a:moveTo>
                    <a:pt x="5568556" y="0"/>
                  </a:moveTo>
                  <a:lnTo>
                    <a:pt x="0" y="0"/>
                  </a:lnTo>
                  <a:lnTo>
                    <a:pt x="0" y="456772"/>
                  </a:lnTo>
                  <a:lnTo>
                    <a:pt x="1560" y="504579"/>
                  </a:lnTo>
                  <a:lnTo>
                    <a:pt x="6175" y="551587"/>
                  </a:lnTo>
                  <a:lnTo>
                    <a:pt x="13747" y="597698"/>
                  </a:lnTo>
                  <a:lnTo>
                    <a:pt x="24178" y="642815"/>
                  </a:lnTo>
                  <a:lnTo>
                    <a:pt x="37370" y="686838"/>
                  </a:lnTo>
                  <a:lnTo>
                    <a:pt x="53225" y="729670"/>
                  </a:lnTo>
                  <a:lnTo>
                    <a:pt x="71644" y="771213"/>
                  </a:lnTo>
                  <a:lnTo>
                    <a:pt x="92530" y="811368"/>
                  </a:lnTo>
                  <a:lnTo>
                    <a:pt x="115784" y="850038"/>
                  </a:lnTo>
                  <a:lnTo>
                    <a:pt x="141308" y="887124"/>
                  </a:lnTo>
                  <a:lnTo>
                    <a:pt x="169005" y="922528"/>
                  </a:lnTo>
                  <a:lnTo>
                    <a:pt x="198775" y="956153"/>
                  </a:lnTo>
                  <a:lnTo>
                    <a:pt x="230522" y="987899"/>
                  </a:lnTo>
                  <a:lnTo>
                    <a:pt x="264147" y="1017670"/>
                  </a:lnTo>
                  <a:lnTo>
                    <a:pt x="299551" y="1045366"/>
                  </a:lnTo>
                  <a:lnTo>
                    <a:pt x="336637" y="1070891"/>
                  </a:lnTo>
                  <a:lnTo>
                    <a:pt x="375307" y="1094145"/>
                  </a:lnTo>
                  <a:lnTo>
                    <a:pt x="415462" y="1115030"/>
                  </a:lnTo>
                  <a:lnTo>
                    <a:pt x="457005" y="1133449"/>
                  </a:lnTo>
                  <a:lnTo>
                    <a:pt x="499837" y="1149304"/>
                  </a:lnTo>
                  <a:lnTo>
                    <a:pt x="543860" y="1162496"/>
                  </a:lnTo>
                  <a:lnTo>
                    <a:pt x="588977" y="1172927"/>
                  </a:lnTo>
                  <a:lnTo>
                    <a:pt x="635088" y="1180499"/>
                  </a:lnTo>
                  <a:lnTo>
                    <a:pt x="682097" y="1185115"/>
                  </a:lnTo>
                  <a:lnTo>
                    <a:pt x="729904" y="1186675"/>
                  </a:lnTo>
                  <a:lnTo>
                    <a:pt x="4838653" y="1186675"/>
                  </a:lnTo>
                  <a:lnTo>
                    <a:pt x="4886460" y="1185115"/>
                  </a:lnTo>
                  <a:lnTo>
                    <a:pt x="4933468" y="1180499"/>
                  </a:lnTo>
                  <a:lnTo>
                    <a:pt x="4979579" y="1172927"/>
                  </a:lnTo>
                  <a:lnTo>
                    <a:pt x="5024696" y="1162496"/>
                  </a:lnTo>
                  <a:lnTo>
                    <a:pt x="5068719" y="1149304"/>
                  </a:lnTo>
                  <a:lnTo>
                    <a:pt x="5111551" y="1133449"/>
                  </a:lnTo>
                  <a:lnTo>
                    <a:pt x="5153094" y="1115030"/>
                  </a:lnTo>
                  <a:lnTo>
                    <a:pt x="5193249" y="1094145"/>
                  </a:lnTo>
                  <a:lnTo>
                    <a:pt x="5231919" y="1070891"/>
                  </a:lnTo>
                  <a:lnTo>
                    <a:pt x="5269005" y="1045366"/>
                  </a:lnTo>
                  <a:lnTo>
                    <a:pt x="5304409" y="1017670"/>
                  </a:lnTo>
                  <a:lnTo>
                    <a:pt x="5338034" y="987899"/>
                  </a:lnTo>
                  <a:lnTo>
                    <a:pt x="5369780" y="956153"/>
                  </a:lnTo>
                  <a:lnTo>
                    <a:pt x="5399551" y="922528"/>
                  </a:lnTo>
                  <a:lnTo>
                    <a:pt x="5427247" y="887124"/>
                  </a:lnTo>
                  <a:lnTo>
                    <a:pt x="5452772" y="850038"/>
                  </a:lnTo>
                  <a:lnTo>
                    <a:pt x="5476026" y="811368"/>
                  </a:lnTo>
                  <a:lnTo>
                    <a:pt x="5496911" y="771213"/>
                  </a:lnTo>
                  <a:lnTo>
                    <a:pt x="5515330" y="729670"/>
                  </a:lnTo>
                  <a:lnTo>
                    <a:pt x="5531185" y="686838"/>
                  </a:lnTo>
                  <a:lnTo>
                    <a:pt x="5544377" y="642815"/>
                  </a:lnTo>
                  <a:lnTo>
                    <a:pt x="5554808" y="597698"/>
                  </a:lnTo>
                  <a:lnTo>
                    <a:pt x="5562380" y="551587"/>
                  </a:lnTo>
                  <a:lnTo>
                    <a:pt x="5566996" y="504579"/>
                  </a:lnTo>
                  <a:lnTo>
                    <a:pt x="5568556" y="456772"/>
                  </a:lnTo>
                  <a:lnTo>
                    <a:pt x="5568556" y="0"/>
                  </a:lnTo>
                  <a:close/>
                </a:path>
              </a:pathLst>
            </a:custGeom>
            <a:solidFill>
              <a:srgbClr val="A8518A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6085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8" y="0"/>
                  </a:moveTo>
                  <a:lnTo>
                    <a:pt x="5336808" y="446551"/>
                  </a:lnTo>
                  <a:lnTo>
                    <a:pt x="5335209" y="493594"/>
                  </a:lnTo>
                  <a:lnTo>
                    <a:pt x="5330481" y="539813"/>
                  </a:lnTo>
                  <a:lnTo>
                    <a:pt x="5322730" y="585105"/>
                  </a:lnTo>
                  <a:lnTo>
                    <a:pt x="5312060" y="629364"/>
                  </a:lnTo>
                  <a:lnTo>
                    <a:pt x="5298576" y="672485"/>
                  </a:lnTo>
                  <a:lnTo>
                    <a:pt x="5282383" y="714364"/>
                  </a:lnTo>
                  <a:lnTo>
                    <a:pt x="5263586" y="754895"/>
                  </a:lnTo>
                  <a:lnTo>
                    <a:pt x="5242288" y="793975"/>
                  </a:lnTo>
                  <a:lnTo>
                    <a:pt x="5218596" y="831498"/>
                  </a:lnTo>
                  <a:lnTo>
                    <a:pt x="5192613" y="867360"/>
                  </a:lnTo>
                  <a:lnTo>
                    <a:pt x="5164445" y="901455"/>
                  </a:lnTo>
                  <a:lnTo>
                    <a:pt x="5134197" y="933679"/>
                  </a:lnTo>
                  <a:lnTo>
                    <a:pt x="5101973" y="963927"/>
                  </a:lnTo>
                  <a:lnTo>
                    <a:pt x="5067877" y="992095"/>
                  </a:lnTo>
                  <a:lnTo>
                    <a:pt x="5032016" y="1018077"/>
                  </a:lnTo>
                  <a:lnTo>
                    <a:pt x="4994493" y="1041770"/>
                  </a:lnTo>
                  <a:lnTo>
                    <a:pt x="4955413" y="1063067"/>
                  </a:lnTo>
                  <a:lnTo>
                    <a:pt x="4914881" y="1081864"/>
                  </a:lnTo>
                  <a:lnTo>
                    <a:pt x="4873003" y="1098058"/>
                  </a:lnTo>
                  <a:lnTo>
                    <a:pt x="4829881" y="1111541"/>
                  </a:lnTo>
                  <a:lnTo>
                    <a:pt x="4785623" y="1122211"/>
                  </a:lnTo>
                  <a:lnTo>
                    <a:pt x="4740331" y="1129962"/>
                  </a:lnTo>
                  <a:lnTo>
                    <a:pt x="4694111" y="1134690"/>
                  </a:lnTo>
                  <a:lnTo>
                    <a:pt x="4647069" y="1136289"/>
                  </a:lnTo>
                  <a:lnTo>
                    <a:pt x="689739" y="1136289"/>
                  </a:lnTo>
                  <a:lnTo>
                    <a:pt x="642696" y="1134690"/>
                  </a:lnTo>
                  <a:lnTo>
                    <a:pt x="596476" y="1129962"/>
                  </a:lnTo>
                  <a:lnTo>
                    <a:pt x="551185" y="1122211"/>
                  </a:lnTo>
                  <a:lnTo>
                    <a:pt x="506926" y="1111541"/>
                  </a:lnTo>
                  <a:lnTo>
                    <a:pt x="463804" y="1098058"/>
                  </a:lnTo>
                  <a:lnTo>
                    <a:pt x="421926" y="1081864"/>
                  </a:lnTo>
                  <a:lnTo>
                    <a:pt x="381394" y="1063067"/>
                  </a:lnTo>
                  <a:lnTo>
                    <a:pt x="342314" y="1041770"/>
                  </a:lnTo>
                  <a:lnTo>
                    <a:pt x="304791" y="1018077"/>
                  </a:lnTo>
                  <a:lnTo>
                    <a:pt x="268930" y="992095"/>
                  </a:lnTo>
                  <a:lnTo>
                    <a:pt x="234834" y="963927"/>
                  </a:lnTo>
                  <a:lnTo>
                    <a:pt x="202610" y="933679"/>
                  </a:lnTo>
                  <a:lnTo>
                    <a:pt x="172362" y="901455"/>
                  </a:lnTo>
                  <a:lnTo>
                    <a:pt x="144194" y="867360"/>
                  </a:lnTo>
                  <a:lnTo>
                    <a:pt x="118211" y="831498"/>
                  </a:lnTo>
                  <a:lnTo>
                    <a:pt x="94519" y="793975"/>
                  </a:lnTo>
                  <a:lnTo>
                    <a:pt x="73222" y="754895"/>
                  </a:lnTo>
                  <a:lnTo>
                    <a:pt x="54424" y="714364"/>
                  </a:lnTo>
                  <a:lnTo>
                    <a:pt x="38231" y="672485"/>
                  </a:lnTo>
                  <a:lnTo>
                    <a:pt x="24747" y="629364"/>
                  </a:lnTo>
                  <a:lnTo>
                    <a:pt x="14077" y="585105"/>
                  </a:lnTo>
                  <a:lnTo>
                    <a:pt x="6326" y="539813"/>
                  </a:lnTo>
                  <a:lnTo>
                    <a:pt x="1599" y="493594"/>
                  </a:lnTo>
                  <a:lnTo>
                    <a:pt x="0" y="446551"/>
                  </a:lnTo>
                  <a:lnTo>
                    <a:pt x="0" y="0"/>
                  </a:lnTo>
                </a:path>
              </a:pathLst>
            </a:custGeom>
            <a:ln w="758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6087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9" y="0"/>
                  </a:moveTo>
                  <a:lnTo>
                    <a:pt x="0" y="0"/>
                  </a:lnTo>
                  <a:lnTo>
                    <a:pt x="0" y="446551"/>
                  </a:lnTo>
                  <a:lnTo>
                    <a:pt x="1599" y="493594"/>
                  </a:lnTo>
                  <a:lnTo>
                    <a:pt x="6326" y="539813"/>
                  </a:lnTo>
                  <a:lnTo>
                    <a:pt x="14077" y="585105"/>
                  </a:lnTo>
                  <a:lnTo>
                    <a:pt x="24747" y="629364"/>
                  </a:lnTo>
                  <a:lnTo>
                    <a:pt x="38231" y="672485"/>
                  </a:lnTo>
                  <a:lnTo>
                    <a:pt x="54424" y="714364"/>
                  </a:lnTo>
                  <a:lnTo>
                    <a:pt x="73222" y="754895"/>
                  </a:lnTo>
                  <a:lnTo>
                    <a:pt x="94519" y="793975"/>
                  </a:lnTo>
                  <a:lnTo>
                    <a:pt x="118211" y="831498"/>
                  </a:lnTo>
                  <a:lnTo>
                    <a:pt x="144194" y="867360"/>
                  </a:lnTo>
                  <a:lnTo>
                    <a:pt x="172362" y="901455"/>
                  </a:lnTo>
                  <a:lnTo>
                    <a:pt x="202610" y="933679"/>
                  </a:lnTo>
                  <a:lnTo>
                    <a:pt x="234834" y="963927"/>
                  </a:lnTo>
                  <a:lnTo>
                    <a:pt x="268929" y="992095"/>
                  </a:lnTo>
                  <a:lnTo>
                    <a:pt x="304791" y="1018077"/>
                  </a:lnTo>
                  <a:lnTo>
                    <a:pt x="342314" y="1041770"/>
                  </a:lnTo>
                  <a:lnTo>
                    <a:pt x="381393" y="1063067"/>
                  </a:lnTo>
                  <a:lnTo>
                    <a:pt x="421925" y="1081864"/>
                  </a:lnTo>
                  <a:lnTo>
                    <a:pt x="463804" y="1098058"/>
                  </a:lnTo>
                  <a:lnTo>
                    <a:pt x="506925" y="1111541"/>
                  </a:lnTo>
                  <a:lnTo>
                    <a:pt x="551184" y="1122211"/>
                  </a:lnTo>
                  <a:lnTo>
                    <a:pt x="596475" y="1129962"/>
                  </a:lnTo>
                  <a:lnTo>
                    <a:pt x="642695" y="1134690"/>
                  </a:lnTo>
                  <a:lnTo>
                    <a:pt x="689738" y="1136289"/>
                  </a:lnTo>
                  <a:lnTo>
                    <a:pt x="4647070" y="1136289"/>
                  </a:lnTo>
                  <a:lnTo>
                    <a:pt x="4694113" y="1134690"/>
                  </a:lnTo>
                  <a:lnTo>
                    <a:pt x="4740333" y="1129962"/>
                  </a:lnTo>
                  <a:lnTo>
                    <a:pt x="4785625" y="1122211"/>
                  </a:lnTo>
                  <a:lnTo>
                    <a:pt x="4829884" y="1111541"/>
                  </a:lnTo>
                  <a:lnTo>
                    <a:pt x="4873005" y="1098058"/>
                  </a:lnTo>
                  <a:lnTo>
                    <a:pt x="4914884" y="1081864"/>
                  </a:lnTo>
                  <a:lnTo>
                    <a:pt x="4955415" y="1063067"/>
                  </a:lnTo>
                  <a:lnTo>
                    <a:pt x="4994495" y="1041770"/>
                  </a:lnTo>
                  <a:lnTo>
                    <a:pt x="5032018" y="1018077"/>
                  </a:lnTo>
                  <a:lnTo>
                    <a:pt x="5067879" y="992095"/>
                  </a:lnTo>
                  <a:lnTo>
                    <a:pt x="5101975" y="963927"/>
                  </a:lnTo>
                  <a:lnTo>
                    <a:pt x="5134199" y="933679"/>
                  </a:lnTo>
                  <a:lnTo>
                    <a:pt x="5164447" y="901455"/>
                  </a:lnTo>
                  <a:lnTo>
                    <a:pt x="5192615" y="867360"/>
                  </a:lnTo>
                  <a:lnTo>
                    <a:pt x="5218597" y="831498"/>
                  </a:lnTo>
                  <a:lnTo>
                    <a:pt x="5242289" y="793975"/>
                  </a:lnTo>
                  <a:lnTo>
                    <a:pt x="5263587" y="754895"/>
                  </a:lnTo>
                  <a:lnTo>
                    <a:pt x="5282384" y="714364"/>
                  </a:lnTo>
                  <a:lnTo>
                    <a:pt x="5298577" y="672485"/>
                  </a:lnTo>
                  <a:lnTo>
                    <a:pt x="5312061" y="629364"/>
                  </a:lnTo>
                  <a:lnTo>
                    <a:pt x="5322731" y="585105"/>
                  </a:lnTo>
                  <a:lnTo>
                    <a:pt x="5330482" y="539813"/>
                  </a:lnTo>
                  <a:lnTo>
                    <a:pt x="5335210" y="493594"/>
                  </a:lnTo>
                  <a:lnTo>
                    <a:pt x="5336809" y="446551"/>
                  </a:lnTo>
                  <a:lnTo>
                    <a:pt x="5336809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95033"/>
              <a:ext cx="4381620" cy="49629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54510"/>
              <a:ext cx="3432643" cy="40153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641686"/>
              <a:ext cx="3444497" cy="40513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22307" y="6665633"/>
              <a:ext cx="3521710" cy="53340"/>
            </a:xfrm>
            <a:custGeom>
              <a:avLst/>
              <a:gdLst/>
              <a:ahLst/>
              <a:cxnLst/>
              <a:rect l="l" t="t" r="r" b="b"/>
              <a:pathLst>
                <a:path w="3521709" h="53340">
                  <a:moveTo>
                    <a:pt x="0" y="53096"/>
                  </a:moveTo>
                  <a:lnTo>
                    <a:pt x="3521692" y="53096"/>
                  </a:lnTo>
                  <a:lnTo>
                    <a:pt x="3521692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53692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22307" y="6356257"/>
              <a:ext cx="3521710" cy="309880"/>
            </a:xfrm>
            <a:custGeom>
              <a:avLst/>
              <a:gdLst/>
              <a:ahLst/>
              <a:cxnLst/>
              <a:rect l="l" t="t" r="r" b="b"/>
              <a:pathLst>
                <a:path w="3521709" h="309879">
                  <a:moveTo>
                    <a:pt x="3521692" y="0"/>
                  </a:moveTo>
                  <a:lnTo>
                    <a:pt x="3521692" y="309377"/>
                  </a:lnTo>
                  <a:lnTo>
                    <a:pt x="0" y="309377"/>
                  </a:lnTo>
                  <a:lnTo>
                    <a:pt x="0" y="0"/>
                  </a:lnTo>
                  <a:lnTo>
                    <a:pt x="3521692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21487" y="6382435"/>
              <a:ext cx="2122805" cy="56515"/>
            </a:xfrm>
            <a:custGeom>
              <a:avLst/>
              <a:gdLst/>
              <a:ahLst/>
              <a:cxnLst/>
              <a:rect l="l" t="t" r="r" b="b"/>
              <a:pathLst>
                <a:path w="2122804" h="56514">
                  <a:moveTo>
                    <a:pt x="11785" y="4254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73" y="7099"/>
                  </a:lnTo>
                  <a:lnTo>
                    <a:pt x="11785" y="4254"/>
                  </a:lnTo>
                  <a:close/>
                </a:path>
                <a:path w="2122804" h="56514">
                  <a:moveTo>
                    <a:pt x="41490" y="22186"/>
                  </a:moveTo>
                  <a:lnTo>
                    <a:pt x="26644" y="13220"/>
                  </a:lnTo>
                  <a:lnTo>
                    <a:pt x="21932" y="16065"/>
                  </a:lnTo>
                  <a:lnTo>
                    <a:pt x="36791" y="25031"/>
                  </a:lnTo>
                  <a:lnTo>
                    <a:pt x="41490" y="22186"/>
                  </a:lnTo>
                  <a:close/>
                </a:path>
                <a:path w="2122804" h="56514">
                  <a:moveTo>
                    <a:pt x="71208" y="40106"/>
                  </a:moveTo>
                  <a:lnTo>
                    <a:pt x="56349" y="31140"/>
                  </a:lnTo>
                  <a:lnTo>
                    <a:pt x="51650" y="33997"/>
                  </a:lnTo>
                  <a:lnTo>
                    <a:pt x="66497" y="42951"/>
                  </a:lnTo>
                  <a:lnTo>
                    <a:pt x="71208" y="40106"/>
                  </a:lnTo>
                  <a:close/>
                </a:path>
                <a:path w="2122804" h="56514">
                  <a:moveTo>
                    <a:pt x="100190" y="51917"/>
                  </a:moveTo>
                  <a:lnTo>
                    <a:pt x="95478" y="49072"/>
                  </a:lnTo>
                  <a:lnTo>
                    <a:pt x="88417" y="53340"/>
                  </a:lnTo>
                  <a:lnTo>
                    <a:pt x="93129" y="56172"/>
                  </a:lnTo>
                  <a:lnTo>
                    <a:pt x="100190" y="51917"/>
                  </a:lnTo>
                  <a:close/>
                </a:path>
                <a:path w="2122804" h="56514">
                  <a:moveTo>
                    <a:pt x="129895" y="33997"/>
                  </a:moveTo>
                  <a:lnTo>
                    <a:pt x="125196" y="31140"/>
                  </a:lnTo>
                  <a:lnTo>
                    <a:pt x="110324" y="40106"/>
                  </a:lnTo>
                  <a:lnTo>
                    <a:pt x="115036" y="42951"/>
                  </a:lnTo>
                  <a:lnTo>
                    <a:pt x="129895" y="33997"/>
                  </a:lnTo>
                  <a:close/>
                </a:path>
                <a:path w="2122804" h="56514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54" y="25031"/>
                  </a:lnTo>
                  <a:lnTo>
                    <a:pt x="159613" y="16065"/>
                  </a:lnTo>
                  <a:close/>
                </a:path>
                <a:path w="2122804" h="56514">
                  <a:moveTo>
                    <a:pt x="188595" y="4254"/>
                  </a:moveTo>
                  <a:lnTo>
                    <a:pt x="181546" y="0"/>
                  </a:lnTo>
                  <a:lnTo>
                    <a:pt x="179184" y="1422"/>
                  </a:lnTo>
                  <a:lnTo>
                    <a:pt x="176834" y="0"/>
                  </a:lnTo>
                  <a:lnTo>
                    <a:pt x="169773" y="4254"/>
                  </a:lnTo>
                  <a:lnTo>
                    <a:pt x="174485" y="7099"/>
                  </a:lnTo>
                  <a:lnTo>
                    <a:pt x="179184" y="4267"/>
                  </a:lnTo>
                  <a:lnTo>
                    <a:pt x="183896" y="7099"/>
                  </a:lnTo>
                  <a:lnTo>
                    <a:pt x="188595" y="4254"/>
                  </a:lnTo>
                  <a:close/>
                </a:path>
                <a:path w="2122804" h="56514">
                  <a:moveTo>
                    <a:pt x="218313" y="22186"/>
                  </a:moveTo>
                  <a:lnTo>
                    <a:pt x="203466" y="13220"/>
                  </a:lnTo>
                  <a:lnTo>
                    <a:pt x="198755" y="16065"/>
                  </a:lnTo>
                  <a:lnTo>
                    <a:pt x="213614" y="25031"/>
                  </a:lnTo>
                  <a:lnTo>
                    <a:pt x="218313" y="22186"/>
                  </a:lnTo>
                  <a:close/>
                </a:path>
                <a:path w="2122804" h="56514">
                  <a:moveTo>
                    <a:pt x="248031" y="40106"/>
                  </a:moveTo>
                  <a:lnTo>
                    <a:pt x="233172" y="31140"/>
                  </a:lnTo>
                  <a:lnTo>
                    <a:pt x="228473" y="33997"/>
                  </a:lnTo>
                  <a:lnTo>
                    <a:pt x="243332" y="42951"/>
                  </a:lnTo>
                  <a:lnTo>
                    <a:pt x="248031" y="40106"/>
                  </a:lnTo>
                  <a:close/>
                </a:path>
                <a:path w="2122804" h="56514">
                  <a:moveTo>
                    <a:pt x="277012" y="51917"/>
                  </a:moveTo>
                  <a:lnTo>
                    <a:pt x="272313" y="49072"/>
                  </a:lnTo>
                  <a:lnTo>
                    <a:pt x="267601" y="51917"/>
                  </a:lnTo>
                  <a:lnTo>
                    <a:pt x="262902" y="49072"/>
                  </a:lnTo>
                  <a:lnTo>
                    <a:pt x="258191" y="51917"/>
                  </a:lnTo>
                  <a:lnTo>
                    <a:pt x="265252" y="56172"/>
                  </a:lnTo>
                  <a:lnTo>
                    <a:pt x="267601" y="54762"/>
                  </a:lnTo>
                  <a:lnTo>
                    <a:pt x="269963" y="56172"/>
                  </a:lnTo>
                  <a:lnTo>
                    <a:pt x="277012" y="51917"/>
                  </a:lnTo>
                  <a:close/>
                </a:path>
                <a:path w="2122804" h="56514">
                  <a:moveTo>
                    <a:pt x="306743" y="33997"/>
                  </a:moveTo>
                  <a:lnTo>
                    <a:pt x="302031" y="31140"/>
                  </a:lnTo>
                  <a:lnTo>
                    <a:pt x="287172" y="40106"/>
                  </a:lnTo>
                  <a:lnTo>
                    <a:pt x="291884" y="42951"/>
                  </a:lnTo>
                  <a:lnTo>
                    <a:pt x="306743" y="33997"/>
                  </a:lnTo>
                  <a:close/>
                </a:path>
                <a:path w="2122804" h="56514">
                  <a:moveTo>
                    <a:pt x="336448" y="16065"/>
                  </a:moveTo>
                  <a:lnTo>
                    <a:pt x="331749" y="13220"/>
                  </a:lnTo>
                  <a:lnTo>
                    <a:pt x="316877" y="22186"/>
                  </a:lnTo>
                  <a:lnTo>
                    <a:pt x="321602" y="25031"/>
                  </a:lnTo>
                  <a:lnTo>
                    <a:pt x="336448" y="16065"/>
                  </a:lnTo>
                  <a:close/>
                </a:path>
                <a:path w="2122804" h="56514">
                  <a:moveTo>
                    <a:pt x="365429" y="4254"/>
                  </a:moveTo>
                  <a:lnTo>
                    <a:pt x="358368" y="0"/>
                  </a:lnTo>
                  <a:lnTo>
                    <a:pt x="356006" y="1422"/>
                  </a:lnTo>
                  <a:lnTo>
                    <a:pt x="353656" y="0"/>
                  </a:lnTo>
                  <a:lnTo>
                    <a:pt x="346595" y="4254"/>
                  </a:lnTo>
                  <a:lnTo>
                    <a:pt x="351307" y="7099"/>
                  </a:lnTo>
                  <a:lnTo>
                    <a:pt x="356006" y="4267"/>
                  </a:lnTo>
                  <a:lnTo>
                    <a:pt x="360730" y="7099"/>
                  </a:lnTo>
                  <a:lnTo>
                    <a:pt x="365429" y="4254"/>
                  </a:lnTo>
                  <a:close/>
                </a:path>
                <a:path w="2122804" h="56514">
                  <a:moveTo>
                    <a:pt x="395147" y="22186"/>
                  </a:moveTo>
                  <a:lnTo>
                    <a:pt x="380288" y="13220"/>
                  </a:lnTo>
                  <a:lnTo>
                    <a:pt x="375577" y="16065"/>
                  </a:lnTo>
                  <a:lnTo>
                    <a:pt x="390436" y="25031"/>
                  </a:lnTo>
                  <a:lnTo>
                    <a:pt x="395147" y="22186"/>
                  </a:lnTo>
                  <a:close/>
                </a:path>
                <a:path w="2122804" h="56514">
                  <a:moveTo>
                    <a:pt x="424853" y="40106"/>
                  </a:moveTo>
                  <a:lnTo>
                    <a:pt x="410006" y="31140"/>
                  </a:lnTo>
                  <a:lnTo>
                    <a:pt x="405295" y="33997"/>
                  </a:lnTo>
                  <a:lnTo>
                    <a:pt x="420141" y="42951"/>
                  </a:lnTo>
                  <a:lnTo>
                    <a:pt x="424853" y="40106"/>
                  </a:lnTo>
                  <a:close/>
                </a:path>
                <a:path w="2122804" h="56514">
                  <a:moveTo>
                    <a:pt x="453834" y="51917"/>
                  </a:moveTo>
                  <a:lnTo>
                    <a:pt x="449135" y="49072"/>
                  </a:lnTo>
                  <a:lnTo>
                    <a:pt x="444423" y="51930"/>
                  </a:lnTo>
                  <a:lnTo>
                    <a:pt x="439724" y="49072"/>
                  </a:lnTo>
                  <a:lnTo>
                    <a:pt x="435013" y="51917"/>
                  </a:lnTo>
                  <a:lnTo>
                    <a:pt x="442074" y="56172"/>
                  </a:lnTo>
                  <a:lnTo>
                    <a:pt x="444423" y="54762"/>
                  </a:lnTo>
                  <a:lnTo>
                    <a:pt x="446773" y="56172"/>
                  </a:lnTo>
                  <a:lnTo>
                    <a:pt x="453834" y="51917"/>
                  </a:lnTo>
                  <a:close/>
                </a:path>
                <a:path w="2122804" h="56514">
                  <a:moveTo>
                    <a:pt x="483565" y="33997"/>
                  </a:moveTo>
                  <a:lnTo>
                    <a:pt x="478853" y="31140"/>
                  </a:lnTo>
                  <a:lnTo>
                    <a:pt x="463994" y="40106"/>
                  </a:lnTo>
                  <a:lnTo>
                    <a:pt x="468693" y="42951"/>
                  </a:lnTo>
                  <a:lnTo>
                    <a:pt x="483565" y="33997"/>
                  </a:lnTo>
                  <a:close/>
                </a:path>
                <a:path w="2122804" h="56514">
                  <a:moveTo>
                    <a:pt x="513270" y="16065"/>
                  </a:moveTo>
                  <a:lnTo>
                    <a:pt x="508558" y="13220"/>
                  </a:lnTo>
                  <a:lnTo>
                    <a:pt x="493699" y="22186"/>
                  </a:lnTo>
                  <a:lnTo>
                    <a:pt x="498411" y="25031"/>
                  </a:lnTo>
                  <a:lnTo>
                    <a:pt x="513270" y="16065"/>
                  </a:lnTo>
                  <a:close/>
                </a:path>
                <a:path w="2122804" h="56514">
                  <a:moveTo>
                    <a:pt x="542251" y="4254"/>
                  </a:moveTo>
                  <a:lnTo>
                    <a:pt x="535190" y="0"/>
                  </a:lnTo>
                  <a:lnTo>
                    <a:pt x="532828" y="1422"/>
                  </a:lnTo>
                  <a:lnTo>
                    <a:pt x="530479" y="0"/>
                  </a:lnTo>
                  <a:lnTo>
                    <a:pt x="523417" y="4254"/>
                  </a:lnTo>
                  <a:lnTo>
                    <a:pt x="528129" y="7099"/>
                  </a:lnTo>
                  <a:lnTo>
                    <a:pt x="532828" y="4267"/>
                  </a:lnTo>
                  <a:lnTo>
                    <a:pt x="537552" y="7099"/>
                  </a:lnTo>
                  <a:lnTo>
                    <a:pt x="542251" y="4254"/>
                  </a:lnTo>
                  <a:close/>
                </a:path>
                <a:path w="2122804" h="56514">
                  <a:moveTo>
                    <a:pt x="571969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58" y="25031"/>
                  </a:lnTo>
                  <a:lnTo>
                    <a:pt x="571969" y="22186"/>
                  </a:lnTo>
                  <a:close/>
                </a:path>
                <a:path w="2122804" h="56514">
                  <a:moveTo>
                    <a:pt x="601675" y="40106"/>
                  </a:moveTo>
                  <a:lnTo>
                    <a:pt x="586828" y="31140"/>
                  </a:lnTo>
                  <a:lnTo>
                    <a:pt x="582104" y="33997"/>
                  </a:lnTo>
                  <a:lnTo>
                    <a:pt x="596963" y="42951"/>
                  </a:lnTo>
                  <a:lnTo>
                    <a:pt x="601675" y="40106"/>
                  </a:lnTo>
                  <a:close/>
                </a:path>
                <a:path w="2122804" h="56514">
                  <a:moveTo>
                    <a:pt x="630669" y="51917"/>
                  </a:moveTo>
                  <a:lnTo>
                    <a:pt x="625957" y="49072"/>
                  </a:lnTo>
                  <a:lnTo>
                    <a:pt x="621245" y="51930"/>
                  </a:lnTo>
                  <a:lnTo>
                    <a:pt x="616546" y="49072"/>
                  </a:lnTo>
                  <a:lnTo>
                    <a:pt x="611822" y="51917"/>
                  </a:lnTo>
                  <a:lnTo>
                    <a:pt x="618896" y="56172"/>
                  </a:lnTo>
                  <a:lnTo>
                    <a:pt x="621245" y="54762"/>
                  </a:lnTo>
                  <a:lnTo>
                    <a:pt x="623595" y="56172"/>
                  </a:lnTo>
                  <a:lnTo>
                    <a:pt x="630669" y="51917"/>
                  </a:lnTo>
                  <a:close/>
                </a:path>
                <a:path w="2122804" h="56514">
                  <a:moveTo>
                    <a:pt x="660387" y="33997"/>
                  </a:moveTo>
                  <a:lnTo>
                    <a:pt x="655675" y="31140"/>
                  </a:lnTo>
                  <a:lnTo>
                    <a:pt x="640803" y="40106"/>
                  </a:lnTo>
                  <a:lnTo>
                    <a:pt x="645515" y="42951"/>
                  </a:lnTo>
                  <a:lnTo>
                    <a:pt x="660387" y="33997"/>
                  </a:lnTo>
                  <a:close/>
                </a:path>
                <a:path w="2122804" h="56514">
                  <a:moveTo>
                    <a:pt x="690092" y="16065"/>
                  </a:moveTo>
                  <a:lnTo>
                    <a:pt x="685380" y="13220"/>
                  </a:lnTo>
                  <a:lnTo>
                    <a:pt x="670521" y="22186"/>
                  </a:lnTo>
                  <a:lnTo>
                    <a:pt x="675233" y="25031"/>
                  </a:lnTo>
                  <a:lnTo>
                    <a:pt x="690092" y="16065"/>
                  </a:lnTo>
                  <a:close/>
                </a:path>
                <a:path w="2122804" h="56514">
                  <a:moveTo>
                    <a:pt x="719074" y="4254"/>
                  </a:moveTo>
                  <a:lnTo>
                    <a:pt x="712012" y="0"/>
                  </a:lnTo>
                  <a:lnTo>
                    <a:pt x="709650" y="1422"/>
                  </a:lnTo>
                  <a:lnTo>
                    <a:pt x="707301" y="0"/>
                  </a:lnTo>
                  <a:lnTo>
                    <a:pt x="700239" y="4254"/>
                  </a:lnTo>
                  <a:lnTo>
                    <a:pt x="704951" y="7099"/>
                  </a:lnTo>
                  <a:lnTo>
                    <a:pt x="709650" y="4267"/>
                  </a:lnTo>
                  <a:lnTo>
                    <a:pt x="714362" y="7099"/>
                  </a:lnTo>
                  <a:lnTo>
                    <a:pt x="719074" y="4254"/>
                  </a:lnTo>
                  <a:close/>
                </a:path>
                <a:path w="2122804" h="56514">
                  <a:moveTo>
                    <a:pt x="748792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80" y="25031"/>
                  </a:lnTo>
                  <a:lnTo>
                    <a:pt x="748792" y="22186"/>
                  </a:lnTo>
                  <a:close/>
                </a:path>
                <a:path w="2122804" h="56514">
                  <a:moveTo>
                    <a:pt x="778497" y="40106"/>
                  </a:moveTo>
                  <a:lnTo>
                    <a:pt x="763638" y="31140"/>
                  </a:lnTo>
                  <a:lnTo>
                    <a:pt x="758926" y="33997"/>
                  </a:lnTo>
                  <a:lnTo>
                    <a:pt x="773785" y="42951"/>
                  </a:lnTo>
                  <a:lnTo>
                    <a:pt x="778497" y="40106"/>
                  </a:lnTo>
                  <a:close/>
                </a:path>
                <a:path w="2122804" h="56514">
                  <a:moveTo>
                    <a:pt x="807491" y="51917"/>
                  </a:moveTo>
                  <a:lnTo>
                    <a:pt x="802779" y="49072"/>
                  </a:lnTo>
                  <a:lnTo>
                    <a:pt x="798068" y="51930"/>
                  </a:lnTo>
                  <a:lnTo>
                    <a:pt x="793356" y="49072"/>
                  </a:lnTo>
                  <a:lnTo>
                    <a:pt x="788644" y="51917"/>
                  </a:lnTo>
                  <a:lnTo>
                    <a:pt x="795718" y="56172"/>
                  </a:lnTo>
                  <a:lnTo>
                    <a:pt x="798068" y="54762"/>
                  </a:lnTo>
                  <a:lnTo>
                    <a:pt x="800417" y="56172"/>
                  </a:lnTo>
                  <a:lnTo>
                    <a:pt x="807491" y="51917"/>
                  </a:lnTo>
                  <a:close/>
                </a:path>
                <a:path w="2122804" h="56514">
                  <a:moveTo>
                    <a:pt x="837196" y="33997"/>
                  </a:moveTo>
                  <a:lnTo>
                    <a:pt x="832485" y="31140"/>
                  </a:lnTo>
                  <a:lnTo>
                    <a:pt x="817626" y="40106"/>
                  </a:lnTo>
                  <a:lnTo>
                    <a:pt x="822337" y="42951"/>
                  </a:lnTo>
                  <a:lnTo>
                    <a:pt x="837196" y="33997"/>
                  </a:lnTo>
                  <a:close/>
                </a:path>
                <a:path w="2122804" h="56514">
                  <a:moveTo>
                    <a:pt x="866902" y="16065"/>
                  </a:moveTo>
                  <a:lnTo>
                    <a:pt x="862203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902" y="16065"/>
                  </a:lnTo>
                  <a:close/>
                </a:path>
                <a:path w="2122804" h="56514">
                  <a:moveTo>
                    <a:pt x="895896" y="4254"/>
                  </a:moveTo>
                  <a:lnTo>
                    <a:pt x="888834" y="0"/>
                  </a:lnTo>
                  <a:lnTo>
                    <a:pt x="886472" y="1422"/>
                  </a:lnTo>
                  <a:lnTo>
                    <a:pt x="884123" y="0"/>
                  </a:lnTo>
                  <a:lnTo>
                    <a:pt x="877049" y="4254"/>
                  </a:lnTo>
                  <a:lnTo>
                    <a:pt x="881761" y="7099"/>
                  </a:lnTo>
                  <a:lnTo>
                    <a:pt x="886472" y="4267"/>
                  </a:lnTo>
                  <a:lnTo>
                    <a:pt x="891184" y="7099"/>
                  </a:lnTo>
                  <a:lnTo>
                    <a:pt x="895896" y="4254"/>
                  </a:lnTo>
                  <a:close/>
                </a:path>
                <a:path w="2122804" h="56514">
                  <a:moveTo>
                    <a:pt x="925614" y="22186"/>
                  </a:moveTo>
                  <a:lnTo>
                    <a:pt x="910755" y="13220"/>
                  </a:lnTo>
                  <a:lnTo>
                    <a:pt x="906043" y="16065"/>
                  </a:lnTo>
                  <a:lnTo>
                    <a:pt x="920902" y="25031"/>
                  </a:lnTo>
                  <a:lnTo>
                    <a:pt x="925614" y="22186"/>
                  </a:lnTo>
                  <a:close/>
                </a:path>
                <a:path w="2122804" h="56514">
                  <a:moveTo>
                    <a:pt x="955319" y="40106"/>
                  </a:moveTo>
                  <a:lnTo>
                    <a:pt x="940460" y="31140"/>
                  </a:lnTo>
                  <a:lnTo>
                    <a:pt x="935748" y="33997"/>
                  </a:lnTo>
                  <a:lnTo>
                    <a:pt x="950620" y="42951"/>
                  </a:lnTo>
                  <a:lnTo>
                    <a:pt x="955319" y="40106"/>
                  </a:lnTo>
                  <a:close/>
                </a:path>
                <a:path w="2122804" h="56514">
                  <a:moveTo>
                    <a:pt x="984313" y="51917"/>
                  </a:moveTo>
                  <a:lnTo>
                    <a:pt x="979601" y="49072"/>
                  </a:lnTo>
                  <a:lnTo>
                    <a:pt x="974877" y="51917"/>
                  </a:lnTo>
                  <a:lnTo>
                    <a:pt x="970178" y="49072"/>
                  </a:lnTo>
                  <a:lnTo>
                    <a:pt x="965466" y="51917"/>
                  </a:lnTo>
                  <a:lnTo>
                    <a:pt x="972527" y="56172"/>
                  </a:lnTo>
                  <a:lnTo>
                    <a:pt x="974877" y="54762"/>
                  </a:lnTo>
                  <a:lnTo>
                    <a:pt x="977239" y="56172"/>
                  </a:lnTo>
                  <a:lnTo>
                    <a:pt x="984313" y="51917"/>
                  </a:lnTo>
                  <a:close/>
                </a:path>
                <a:path w="2122804" h="56514">
                  <a:moveTo>
                    <a:pt x="1014018" y="33997"/>
                  </a:moveTo>
                  <a:lnTo>
                    <a:pt x="1009307" y="31140"/>
                  </a:lnTo>
                  <a:lnTo>
                    <a:pt x="994448" y="40106"/>
                  </a:lnTo>
                  <a:lnTo>
                    <a:pt x="999147" y="42951"/>
                  </a:lnTo>
                  <a:lnTo>
                    <a:pt x="1014018" y="33997"/>
                  </a:lnTo>
                  <a:close/>
                </a:path>
                <a:path w="2122804" h="56514">
                  <a:moveTo>
                    <a:pt x="1043724" y="16065"/>
                  </a:moveTo>
                  <a:lnTo>
                    <a:pt x="1039025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24" y="16065"/>
                  </a:lnTo>
                  <a:close/>
                </a:path>
                <a:path w="2122804" h="56514">
                  <a:moveTo>
                    <a:pt x="1072718" y="4254"/>
                  </a:moveTo>
                  <a:lnTo>
                    <a:pt x="1065657" y="0"/>
                  </a:lnTo>
                  <a:lnTo>
                    <a:pt x="1063294" y="1422"/>
                  </a:lnTo>
                  <a:lnTo>
                    <a:pt x="1060945" y="0"/>
                  </a:lnTo>
                  <a:lnTo>
                    <a:pt x="1053884" y="4254"/>
                  </a:lnTo>
                  <a:lnTo>
                    <a:pt x="1058583" y="7099"/>
                  </a:lnTo>
                  <a:lnTo>
                    <a:pt x="1063294" y="4267"/>
                  </a:lnTo>
                  <a:lnTo>
                    <a:pt x="1068019" y="7099"/>
                  </a:lnTo>
                  <a:lnTo>
                    <a:pt x="1072718" y="4254"/>
                  </a:lnTo>
                  <a:close/>
                </a:path>
                <a:path w="2122804" h="56514">
                  <a:moveTo>
                    <a:pt x="1102436" y="22186"/>
                  </a:moveTo>
                  <a:lnTo>
                    <a:pt x="1087564" y="13220"/>
                  </a:lnTo>
                  <a:lnTo>
                    <a:pt x="1082865" y="16065"/>
                  </a:lnTo>
                  <a:lnTo>
                    <a:pt x="1097724" y="25031"/>
                  </a:lnTo>
                  <a:lnTo>
                    <a:pt x="1102436" y="22186"/>
                  </a:lnTo>
                  <a:close/>
                </a:path>
                <a:path w="2122804" h="56514">
                  <a:moveTo>
                    <a:pt x="1132141" y="40106"/>
                  </a:moveTo>
                  <a:lnTo>
                    <a:pt x="1117282" y="31140"/>
                  </a:lnTo>
                  <a:lnTo>
                    <a:pt x="1112570" y="33997"/>
                  </a:lnTo>
                  <a:lnTo>
                    <a:pt x="1127442" y="42951"/>
                  </a:lnTo>
                  <a:lnTo>
                    <a:pt x="1132141" y="40106"/>
                  </a:lnTo>
                  <a:close/>
                </a:path>
                <a:path w="2122804" h="56514">
                  <a:moveTo>
                    <a:pt x="1161122" y="51917"/>
                  </a:moveTo>
                  <a:lnTo>
                    <a:pt x="1156423" y="49072"/>
                  </a:lnTo>
                  <a:lnTo>
                    <a:pt x="1151699" y="51930"/>
                  </a:lnTo>
                  <a:lnTo>
                    <a:pt x="1146987" y="49072"/>
                  </a:lnTo>
                  <a:lnTo>
                    <a:pt x="1142288" y="51917"/>
                  </a:lnTo>
                  <a:lnTo>
                    <a:pt x="1149350" y="56172"/>
                  </a:lnTo>
                  <a:lnTo>
                    <a:pt x="1151699" y="54762"/>
                  </a:lnTo>
                  <a:lnTo>
                    <a:pt x="1154061" y="56172"/>
                  </a:lnTo>
                  <a:lnTo>
                    <a:pt x="1161122" y="51917"/>
                  </a:lnTo>
                  <a:close/>
                </a:path>
                <a:path w="2122804" h="56514">
                  <a:moveTo>
                    <a:pt x="1190840" y="33997"/>
                  </a:moveTo>
                  <a:lnTo>
                    <a:pt x="1186141" y="31140"/>
                  </a:lnTo>
                  <a:lnTo>
                    <a:pt x="1171270" y="40106"/>
                  </a:lnTo>
                  <a:lnTo>
                    <a:pt x="1175981" y="42951"/>
                  </a:lnTo>
                  <a:lnTo>
                    <a:pt x="1190840" y="33997"/>
                  </a:lnTo>
                  <a:close/>
                </a:path>
                <a:path w="2122804" h="56514">
                  <a:moveTo>
                    <a:pt x="1220558" y="16065"/>
                  </a:moveTo>
                  <a:lnTo>
                    <a:pt x="1215847" y="13220"/>
                  </a:lnTo>
                  <a:lnTo>
                    <a:pt x="1200988" y="22186"/>
                  </a:lnTo>
                  <a:lnTo>
                    <a:pt x="1205687" y="25031"/>
                  </a:lnTo>
                  <a:lnTo>
                    <a:pt x="1220558" y="16065"/>
                  </a:lnTo>
                  <a:close/>
                </a:path>
                <a:path w="2122804" h="56514">
                  <a:moveTo>
                    <a:pt x="1249540" y="4254"/>
                  </a:moveTo>
                  <a:lnTo>
                    <a:pt x="1242479" y="0"/>
                  </a:lnTo>
                  <a:lnTo>
                    <a:pt x="1240116" y="1422"/>
                  </a:lnTo>
                  <a:lnTo>
                    <a:pt x="1237767" y="0"/>
                  </a:lnTo>
                  <a:lnTo>
                    <a:pt x="1230706" y="4254"/>
                  </a:lnTo>
                  <a:lnTo>
                    <a:pt x="1235405" y="7099"/>
                  </a:lnTo>
                  <a:lnTo>
                    <a:pt x="1240116" y="4267"/>
                  </a:lnTo>
                  <a:lnTo>
                    <a:pt x="1244828" y="7099"/>
                  </a:lnTo>
                  <a:lnTo>
                    <a:pt x="1249540" y="4254"/>
                  </a:lnTo>
                  <a:close/>
                </a:path>
                <a:path w="2122804" h="56514">
                  <a:moveTo>
                    <a:pt x="1279258" y="22186"/>
                  </a:moveTo>
                  <a:lnTo>
                    <a:pt x="1264386" y="13220"/>
                  </a:lnTo>
                  <a:lnTo>
                    <a:pt x="1259687" y="16065"/>
                  </a:lnTo>
                  <a:lnTo>
                    <a:pt x="1274546" y="25031"/>
                  </a:lnTo>
                  <a:lnTo>
                    <a:pt x="1279258" y="22186"/>
                  </a:lnTo>
                  <a:close/>
                </a:path>
                <a:path w="2122804" h="56514">
                  <a:moveTo>
                    <a:pt x="1308963" y="40106"/>
                  </a:moveTo>
                  <a:lnTo>
                    <a:pt x="1294104" y="31140"/>
                  </a:lnTo>
                  <a:lnTo>
                    <a:pt x="1289392" y="33997"/>
                  </a:lnTo>
                  <a:lnTo>
                    <a:pt x="1304251" y="42951"/>
                  </a:lnTo>
                  <a:lnTo>
                    <a:pt x="1308963" y="40106"/>
                  </a:lnTo>
                  <a:close/>
                </a:path>
                <a:path w="2122804" h="56514">
                  <a:moveTo>
                    <a:pt x="1337945" y="51917"/>
                  </a:moveTo>
                  <a:lnTo>
                    <a:pt x="1333233" y="49072"/>
                  </a:lnTo>
                  <a:lnTo>
                    <a:pt x="1328521" y="51917"/>
                  </a:lnTo>
                  <a:lnTo>
                    <a:pt x="1323809" y="49072"/>
                  </a:lnTo>
                  <a:lnTo>
                    <a:pt x="1319098" y="51917"/>
                  </a:lnTo>
                  <a:lnTo>
                    <a:pt x="1326172" y="56172"/>
                  </a:lnTo>
                  <a:lnTo>
                    <a:pt x="1328521" y="54762"/>
                  </a:lnTo>
                  <a:lnTo>
                    <a:pt x="1330883" y="56172"/>
                  </a:lnTo>
                  <a:lnTo>
                    <a:pt x="1337945" y="51917"/>
                  </a:lnTo>
                  <a:close/>
                </a:path>
                <a:path w="2122804" h="56514">
                  <a:moveTo>
                    <a:pt x="1367663" y="33997"/>
                  </a:moveTo>
                  <a:lnTo>
                    <a:pt x="1362951" y="31140"/>
                  </a:lnTo>
                  <a:lnTo>
                    <a:pt x="1348092" y="40106"/>
                  </a:lnTo>
                  <a:lnTo>
                    <a:pt x="1352804" y="42951"/>
                  </a:lnTo>
                  <a:lnTo>
                    <a:pt x="1367663" y="33997"/>
                  </a:lnTo>
                  <a:close/>
                </a:path>
                <a:path w="2122804" h="56514">
                  <a:moveTo>
                    <a:pt x="1397381" y="16065"/>
                  </a:moveTo>
                  <a:lnTo>
                    <a:pt x="1392669" y="13220"/>
                  </a:lnTo>
                  <a:lnTo>
                    <a:pt x="1377810" y="22186"/>
                  </a:lnTo>
                  <a:lnTo>
                    <a:pt x="1382509" y="25031"/>
                  </a:lnTo>
                  <a:lnTo>
                    <a:pt x="1397381" y="16065"/>
                  </a:lnTo>
                  <a:close/>
                </a:path>
                <a:path w="2122804" h="56514">
                  <a:moveTo>
                    <a:pt x="1426362" y="4254"/>
                  </a:moveTo>
                  <a:lnTo>
                    <a:pt x="1419288" y="0"/>
                  </a:lnTo>
                  <a:lnTo>
                    <a:pt x="1416939" y="1422"/>
                  </a:lnTo>
                  <a:lnTo>
                    <a:pt x="1414602" y="0"/>
                  </a:lnTo>
                  <a:lnTo>
                    <a:pt x="1407528" y="4254"/>
                  </a:lnTo>
                  <a:lnTo>
                    <a:pt x="1412227" y="7099"/>
                  </a:lnTo>
                  <a:lnTo>
                    <a:pt x="1416939" y="4267"/>
                  </a:lnTo>
                  <a:lnTo>
                    <a:pt x="1421650" y="7099"/>
                  </a:lnTo>
                  <a:lnTo>
                    <a:pt x="1426362" y="4254"/>
                  </a:lnTo>
                  <a:close/>
                </a:path>
                <a:path w="2122804" h="56514">
                  <a:moveTo>
                    <a:pt x="1456080" y="22186"/>
                  </a:moveTo>
                  <a:lnTo>
                    <a:pt x="1441208" y="13220"/>
                  </a:lnTo>
                  <a:lnTo>
                    <a:pt x="1436509" y="16065"/>
                  </a:lnTo>
                  <a:lnTo>
                    <a:pt x="1451368" y="25031"/>
                  </a:lnTo>
                  <a:lnTo>
                    <a:pt x="1456080" y="22186"/>
                  </a:lnTo>
                  <a:close/>
                </a:path>
                <a:path w="2122804" h="56514">
                  <a:moveTo>
                    <a:pt x="1485785" y="40106"/>
                  </a:moveTo>
                  <a:lnTo>
                    <a:pt x="1470926" y="31140"/>
                  </a:lnTo>
                  <a:lnTo>
                    <a:pt x="1466215" y="33997"/>
                  </a:lnTo>
                  <a:lnTo>
                    <a:pt x="1481074" y="42951"/>
                  </a:lnTo>
                  <a:lnTo>
                    <a:pt x="1485785" y="40106"/>
                  </a:lnTo>
                  <a:close/>
                </a:path>
                <a:path w="2122804" h="56514">
                  <a:moveTo>
                    <a:pt x="1514767" y="51917"/>
                  </a:moveTo>
                  <a:lnTo>
                    <a:pt x="1510055" y="49072"/>
                  </a:lnTo>
                  <a:lnTo>
                    <a:pt x="1505343" y="51930"/>
                  </a:lnTo>
                  <a:lnTo>
                    <a:pt x="1500644" y="49072"/>
                  </a:lnTo>
                  <a:lnTo>
                    <a:pt x="1495933" y="51917"/>
                  </a:lnTo>
                  <a:lnTo>
                    <a:pt x="1502994" y="56172"/>
                  </a:lnTo>
                  <a:lnTo>
                    <a:pt x="1505343" y="54762"/>
                  </a:lnTo>
                  <a:lnTo>
                    <a:pt x="1507693" y="56172"/>
                  </a:lnTo>
                  <a:lnTo>
                    <a:pt x="1514767" y="51917"/>
                  </a:lnTo>
                  <a:close/>
                </a:path>
                <a:path w="2122804" h="56514">
                  <a:moveTo>
                    <a:pt x="1544485" y="33997"/>
                  </a:moveTo>
                  <a:lnTo>
                    <a:pt x="1539786" y="31140"/>
                  </a:lnTo>
                  <a:lnTo>
                    <a:pt x="1524914" y="40106"/>
                  </a:lnTo>
                  <a:lnTo>
                    <a:pt x="1529626" y="42951"/>
                  </a:lnTo>
                  <a:lnTo>
                    <a:pt x="1544485" y="33997"/>
                  </a:lnTo>
                  <a:close/>
                </a:path>
                <a:path w="2122804" h="56514">
                  <a:moveTo>
                    <a:pt x="1574203" y="16065"/>
                  </a:moveTo>
                  <a:lnTo>
                    <a:pt x="1569491" y="13220"/>
                  </a:lnTo>
                  <a:lnTo>
                    <a:pt x="1554632" y="22186"/>
                  </a:lnTo>
                  <a:lnTo>
                    <a:pt x="1559344" y="25031"/>
                  </a:lnTo>
                  <a:lnTo>
                    <a:pt x="1574203" y="16065"/>
                  </a:lnTo>
                  <a:close/>
                </a:path>
                <a:path w="2122804" h="56514">
                  <a:moveTo>
                    <a:pt x="1603184" y="4254"/>
                  </a:moveTo>
                  <a:lnTo>
                    <a:pt x="1596123" y="0"/>
                  </a:lnTo>
                  <a:lnTo>
                    <a:pt x="1593773" y="1422"/>
                  </a:lnTo>
                  <a:lnTo>
                    <a:pt x="1591424" y="0"/>
                  </a:lnTo>
                  <a:lnTo>
                    <a:pt x="1584350" y="4254"/>
                  </a:lnTo>
                  <a:lnTo>
                    <a:pt x="1589062" y="7099"/>
                  </a:lnTo>
                  <a:lnTo>
                    <a:pt x="1593761" y="4267"/>
                  </a:lnTo>
                  <a:lnTo>
                    <a:pt x="1598472" y="7099"/>
                  </a:lnTo>
                  <a:lnTo>
                    <a:pt x="1603184" y="4254"/>
                  </a:lnTo>
                  <a:close/>
                </a:path>
                <a:path w="2122804" h="56514">
                  <a:moveTo>
                    <a:pt x="1632889" y="22186"/>
                  </a:moveTo>
                  <a:lnTo>
                    <a:pt x="1618030" y="13220"/>
                  </a:lnTo>
                  <a:lnTo>
                    <a:pt x="1613319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2804" h="56514">
                  <a:moveTo>
                    <a:pt x="1662595" y="40106"/>
                  </a:moveTo>
                  <a:lnTo>
                    <a:pt x="1647748" y="31140"/>
                  </a:lnTo>
                  <a:lnTo>
                    <a:pt x="1643037" y="33997"/>
                  </a:lnTo>
                  <a:lnTo>
                    <a:pt x="1657896" y="42951"/>
                  </a:lnTo>
                  <a:lnTo>
                    <a:pt x="1662595" y="40106"/>
                  </a:lnTo>
                  <a:close/>
                </a:path>
                <a:path w="2122804" h="56514">
                  <a:moveTo>
                    <a:pt x="1691589" y="51917"/>
                  </a:moveTo>
                  <a:lnTo>
                    <a:pt x="1686877" y="49072"/>
                  </a:lnTo>
                  <a:lnTo>
                    <a:pt x="1682165" y="51930"/>
                  </a:lnTo>
                  <a:lnTo>
                    <a:pt x="1677466" y="49072"/>
                  </a:lnTo>
                  <a:lnTo>
                    <a:pt x="1672755" y="51917"/>
                  </a:lnTo>
                  <a:lnTo>
                    <a:pt x="1679816" y="56172"/>
                  </a:lnTo>
                  <a:lnTo>
                    <a:pt x="1682165" y="54762"/>
                  </a:lnTo>
                  <a:lnTo>
                    <a:pt x="1684515" y="56172"/>
                  </a:lnTo>
                  <a:lnTo>
                    <a:pt x="1691589" y="51917"/>
                  </a:lnTo>
                  <a:close/>
                </a:path>
                <a:path w="2122804" h="56514">
                  <a:moveTo>
                    <a:pt x="1721307" y="33997"/>
                  </a:moveTo>
                  <a:lnTo>
                    <a:pt x="1716595" y="31140"/>
                  </a:lnTo>
                  <a:lnTo>
                    <a:pt x="1701736" y="40106"/>
                  </a:lnTo>
                  <a:lnTo>
                    <a:pt x="1706448" y="42951"/>
                  </a:lnTo>
                  <a:lnTo>
                    <a:pt x="1721307" y="33997"/>
                  </a:lnTo>
                  <a:close/>
                </a:path>
                <a:path w="2122804" h="56514">
                  <a:moveTo>
                    <a:pt x="1751025" y="16065"/>
                  </a:moveTo>
                  <a:lnTo>
                    <a:pt x="1746313" y="13220"/>
                  </a:lnTo>
                  <a:lnTo>
                    <a:pt x="1731454" y="22186"/>
                  </a:lnTo>
                  <a:lnTo>
                    <a:pt x="1736153" y="25031"/>
                  </a:lnTo>
                  <a:lnTo>
                    <a:pt x="1751025" y="16065"/>
                  </a:lnTo>
                  <a:close/>
                </a:path>
                <a:path w="2122804" h="56514">
                  <a:moveTo>
                    <a:pt x="1779993" y="4254"/>
                  </a:moveTo>
                  <a:lnTo>
                    <a:pt x="1772932" y="0"/>
                  </a:lnTo>
                  <a:lnTo>
                    <a:pt x="1770583" y="1422"/>
                  </a:lnTo>
                  <a:lnTo>
                    <a:pt x="1768233" y="0"/>
                  </a:lnTo>
                  <a:lnTo>
                    <a:pt x="1761159" y="4254"/>
                  </a:lnTo>
                  <a:lnTo>
                    <a:pt x="1765871" y="7099"/>
                  </a:lnTo>
                  <a:lnTo>
                    <a:pt x="1770583" y="4267"/>
                  </a:lnTo>
                  <a:lnTo>
                    <a:pt x="1775294" y="7099"/>
                  </a:lnTo>
                  <a:lnTo>
                    <a:pt x="1779993" y="4254"/>
                  </a:lnTo>
                  <a:close/>
                </a:path>
                <a:path w="2122804" h="56514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2804" h="56514">
                  <a:moveTo>
                    <a:pt x="1839417" y="40106"/>
                  </a:moveTo>
                  <a:lnTo>
                    <a:pt x="1824570" y="31140"/>
                  </a:lnTo>
                  <a:lnTo>
                    <a:pt x="1819859" y="33997"/>
                  </a:lnTo>
                  <a:lnTo>
                    <a:pt x="1834718" y="42951"/>
                  </a:lnTo>
                  <a:lnTo>
                    <a:pt x="1839417" y="40106"/>
                  </a:lnTo>
                  <a:close/>
                </a:path>
                <a:path w="2122804" h="56514">
                  <a:moveTo>
                    <a:pt x="1868398" y="51917"/>
                  </a:moveTo>
                  <a:lnTo>
                    <a:pt x="1863699" y="49072"/>
                  </a:lnTo>
                  <a:lnTo>
                    <a:pt x="1858987" y="51917"/>
                  </a:lnTo>
                  <a:lnTo>
                    <a:pt x="1854288" y="49072"/>
                  </a:lnTo>
                  <a:lnTo>
                    <a:pt x="1849577" y="51917"/>
                  </a:lnTo>
                  <a:lnTo>
                    <a:pt x="1856638" y="56172"/>
                  </a:lnTo>
                  <a:lnTo>
                    <a:pt x="1858987" y="54762"/>
                  </a:lnTo>
                  <a:lnTo>
                    <a:pt x="1861350" y="56172"/>
                  </a:lnTo>
                  <a:lnTo>
                    <a:pt x="1868398" y="51917"/>
                  </a:lnTo>
                  <a:close/>
                </a:path>
                <a:path w="2122804" h="56514">
                  <a:moveTo>
                    <a:pt x="1898129" y="33997"/>
                  </a:moveTo>
                  <a:lnTo>
                    <a:pt x="1893417" y="31140"/>
                  </a:lnTo>
                  <a:lnTo>
                    <a:pt x="1878558" y="40106"/>
                  </a:lnTo>
                  <a:lnTo>
                    <a:pt x="1883270" y="42951"/>
                  </a:lnTo>
                  <a:lnTo>
                    <a:pt x="1898129" y="33997"/>
                  </a:lnTo>
                  <a:close/>
                </a:path>
                <a:path w="2122804" h="56514">
                  <a:moveTo>
                    <a:pt x="1927847" y="16065"/>
                  </a:moveTo>
                  <a:lnTo>
                    <a:pt x="1923135" y="13220"/>
                  </a:lnTo>
                  <a:lnTo>
                    <a:pt x="1908276" y="22186"/>
                  </a:lnTo>
                  <a:lnTo>
                    <a:pt x="1912975" y="25031"/>
                  </a:lnTo>
                  <a:lnTo>
                    <a:pt x="1927847" y="16065"/>
                  </a:lnTo>
                  <a:close/>
                </a:path>
                <a:path w="2122804" h="56514">
                  <a:moveTo>
                    <a:pt x="1956816" y="4254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54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17" y="7099"/>
                  </a:lnTo>
                  <a:lnTo>
                    <a:pt x="1956816" y="4254"/>
                  </a:lnTo>
                  <a:close/>
                </a:path>
                <a:path w="2122804" h="56514">
                  <a:moveTo>
                    <a:pt x="1986534" y="22186"/>
                  </a:moveTo>
                  <a:lnTo>
                    <a:pt x="1971687" y="13220"/>
                  </a:lnTo>
                  <a:lnTo>
                    <a:pt x="1966963" y="16065"/>
                  </a:lnTo>
                  <a:lnTo>
                    <a:pt x="1981835" y="25031"/>
                  </a:lnTo>
                  <a:lnTo>
                    <a:pt x="1986534" y="22186"/>
                  </a:lnTo>
                  <a:close/>
                </a:path>
                <a:path w="2122804" h="56514">
                  <a:moveTo>
                    <a:pt x="2016239" y="40106"/>
                  </a:moveTo>
                  <a:lnTo>
                    <a:pt x="2001393" y="31140"/>
                  </a:lnTo>
                  <a:lnTo>
                    <a:pt x="1996681" y="33997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2804" h="56514">
                  <a:moveTo>
                    <a:pt x="2045246" y="51917"/>
                  </a:moveTo>
                  <a:lnTo>
                    <a:pt x="2040521" y="49072"/>
                  </a:lnTo>
                  <a:lnTo>
                    <a:pt x="2035810" y="51930"/>
                  </a:lnTo>
                  <a:lnTo>
                    <a:pt x="2031111" y="49072"/>
                  </a:lnTo>
                  <a:lnTo>
                    <a:pt x="2026412" y="51917"/>
                  </a:lnTo>
                  <a:lnTo>
                    <a:pt x="2033473" y="56172"/>
                  </a:lnTo>
                  <a:lnTo>
                    <a:pt x="2035822" y="54762"/>
                  </a:lnTo>
                  <a:lnTo>
                    <a:pt x="2038172" y="56172"/>
                  </a:lnTo>
                  <a:lnTo>
                    <a:pt x="2045246" y="51917"/>
                  </a:lnTo>
                  <a:close/>
                </a:path>
                <a:path w="2122804" h="56514">
                  <a:moveTo>
                    <a:pt x="2074951" y="33997"/>
                  </a:moveTo>
                  <a:lnTo>
                    <a:pt x="2070239" y="31140"/>
                  </a:lnTo>
                  <a:lnTo>
                    <a:pt x="2055380" y="40106"/>
                  </a:lnTo>
                  <a:lnTo>
                    <a:pt x="2060092" y="42951"/>
                  </a:lnTo>
                  <a:lnTo>
                    <a:pt x="2074951" y="33997"/>
                  </a:lnTo>
                  <a:close/>
                </a:path>
                <a:path w="2122804" h="56514">
                  <a:moveTo>
                    <a:pt x="2104656" y="16065"/>
                  </a:moveTo>
                  <a:lnTo>
                    <a:pt x="2099945" y="13220"/>
                  </a:lnTo>
                  <a:lnTo>
                    <a:pt x="2085098" y="22186"/>
                  </a:lnTo>
                  <a:lnTo>
                    <a:pt x="2089810" y="25031"/>
                  </a:lnTo>
                  <a:lnTo>
                    <a:pt x="2104656" y="16065"/>
                  </a:lnTo>
                  <a:close/>
                </a:path>
                <a:path w="2122804" h="56514">
                  <a:moveTo>
                    <a:pt x="2122513" y="393"/>
                  </a:moveTo>
                  <a:lnTo>
                    <a:pt x="2121865" y="0"/>
                  </a:lnTo>
                  <a:lnTo>
                    <a:pt x="2114804" y="4254"/>
                  </a:lnTo>
                  <a:lnTo>
                    <a:pt x="2119515" y="7099"/>
                  </a:lnTo>
                  <a:lnTo>
                    <a:pt x="2122513" y="5295"/>
                  </a:lnTo>
                  <a:lnTo>
                    <a:pt x="2122513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28856" y="6382435"/>
              <a:ext cx="3515360" cy="250190"/>
            </a:xfrm>
            <a:custGeom>
              <a:avLst/>
              <a:gdLst/>
              <a:ahLst/>
              <a:cxnLst/>
              <a:rect l="l" t="t" r="r" b="b"/>
              <a:pathLst>
                <a:path w="3515359" h="250190">
                  <a:moveTo>
                    <a:pt x="19558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3515359" h="250190">
                  <a:moveTo>
                    <a:pt x="49276" y="40106"/>
                  </a:moveTo>
                  <a:lnTo>
                    <a:pt x="34404" y="31140"/>
                  </a:lnTo>
                  <a:lnTo>
                    <a:pt x="29692" y="33997"/>
                  </a:lnTo>
                  <a:lnTo>
                    <a:pt x="44564" y="42951"/>
                  </a:lnTo>
                  <a:lnTo>
                    <a:pt x="49276" y="40106"/>
                  </a:lnTo>
                  <a:close/>
                </a:path>
                <a:path w="3515359" h="250190">
                  <a:moveTo>
                    <a:pt x="78257" y="51917"/>
                  </a:moveTo>
                  <a:lnTo>
                    <a:pt x="73545" y="49072"/>
                  </a:lnTo>
                  <a:lnTo>
                    <a:pt x="68834" y="51917"/>
                  </a:lnTo>
                  <a:lnTo>
                    <a:pt x="64135" y="49072"/>
                  </a:lnTo>
                  <a:lnTo>
                    <a:pt x="59423" y="51917"/>
                  </a:lnTo>
                  <a:lnTo>
                    <a:pt x="66484" y="56172"/>
                  </a:lnTo>
                  <a:lnTo>
                    <a:pt x="68834" y="54762"/>
                  </a:lnTo>
                  <a:lnTo>
                    <a:pt x="71196" y="56172"/>
                  </a:lnTo>
                  <a:lnTo>
                    <a:pt x="78257" y="51917"/>
                  </a:lnTo>
                  <a:close/>
                </a:path>
                <a:path w="3515359" h="250190">
                  <a:moveTo>
                    <a:pt x="107962" y="33997"/>
                  </a:moveTo>
                  <a:lnTo>
                    <a:pt x="103251" y="31140"/>
                  </a:lnTo>
                  <a:lnTo>
                    <a:pt x="88392" y="40106"/>
                  </a:lnTo>
                  <a:lnTo>
                    <a:pt x="93103" y="42951"/>
                  </a:lnTo>
                  <a:lnTo>
                    <a:pt x="107962" y="33997"/>
                  </a:lnTo>
                  <a:close/>
                </a:path>
                <a:path w="3515359" h="250190">
                  <a:moveTo>
                    <a:pt x="137680" y="16065"/>
                  </a:moveTo>
                  <a:lnTo>
                    <a:pt x="132969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80" y="16065"/>
                  </a:lnTo>
                  <a:close/>
                </a:path>
                <a:path w="3515359" h="250190">
                  <a:moveTo>
                    <a:pt x="166662" y="4254"/>
                  </a:moveTo>
                  <a:lnTo>
                    <a:pt x="159600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15" y="4254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54"/>
                  </a:lnTo>
                  <a:close/>
                </a:path>
                <a:path w="3515359" h="250190">
                  <a:moveTo>
                    <a:pt x="196380" y="22186"/>
                  </a:moveTo>
                  <a:lnTo>
                    <a:pt x="181533" y="13220"/>
                  </a:lnTo>
                  <a:lnTo>
                    <a:pt x="176809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3515359" h="250190">
                  <a:moveTo>
                    <a:pt x="226098" y="40106"/>
                  </a:moveTo>
                  <a:lnTo>
                    <a:pt x="211239" y="31140"/>
                  </a:lnTo>
                  <a:lnTo>
                    <a:pt x="206527" y="33997"/>
                  </a:lnTo>
                  <a:lnTo>
                    <a:pt x="221386" y="42951"/>
                  </a:lnTo>
                  <a:lnTo>
                    <a:pt x="226098" y="40106"/>
                  </a:lnTo>
                  <a:close/>
                </a:path>
                <a:path w="3515359" h="250190">
                  <a:moveTo>
                    <a:pt x="255079" y="51917"/>
                  </a:moveTo>
                  <a:lnTo>
                    <a:pt x="250367" y="49072"/>
                  </a:lnTo>
                  <a:lnTo>
                    <a:pt x="245656" y="51917"/>
                  </a:lnTo>
                  <a:lnTo>
                    <a:pt x="240957" y="49072"/>
                  </a:lnTo>
                  <a:lnTo>
                    <a:pt x="236245" y="51917"/>
                  </a:lnTo>
                  <a:lnTo>
                    <a:pt x="243293" y="56172"/>
                  </a:lnTo>
                  <a:lnTo>
                    <a:pt x="245656" y="54762"/>
                  </a:lnTo>
                  <a:lnTo>
                    <a:pt x="248018" y="56172"/>
                  </a:lnTo>
                  <a:lnTo>
                    <a:pt x="255079" y="51917"/>
                  </a:lnTo>
                  <a:close/>
                </a:path>
                <a:path w="3515359" h="250190">
                  <a:moveTo>
                    <a:pt x="284784" y="33997"/>
                  </a:moveTo>
                  <a:lnTo>
                    <a:pt x="280073" y="31140"/>
                  </a:lnTo>
                  <a:lnTo>
                    <a:pt x="265214" y="40106"/>
                  </a:lnTo>
                  <a:lnTo>
                    <a:pt x="269938" y="42951"/>
                  </a:lnTo>
                  <a:lnTo>
                    <a:pt x="284784" y="33997"/>
                  </a:lnTo>
                  <a:close/>
                </a:path>
                <a:path w="3515359" h="250190">
                  <a:moveTo>
                    <a:pt x="314490" y="16065"/>
                  </a:moveTo>
                  <a:lnTo>
                    <a:pt x="309791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3515359" h="250190">
                  <a:moveTo>
                    <a:pt x="343484" y="4254"/>
                  </a:moveTo>
                  <a:lnTo>
                    <a:pt x="336423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50" y="4254"/>
                  </a:lnTo>
                  <a:lnTo>
                    <a:pt x="329361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54"/>
                  </a:lnTo>
                  <a:close/>
                </a:path>
                <a:path w="3515359" h="250190">
                  <a:moveTo>
                    <a:pt x="373202" y="22186"/>
                  </a:moveTo>
                  <a:lnTo>
                    <a:pt x="358343" y="13220"/>
                  </a:lnTo>
                  <a:lnTo>
                    <a:pt x="353631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3515359" h="250190">
                  <a:moveTo>
                    <a:pt x="402907" y="40106"/>
                  </a:moveTo>
                  <a:lnTo>
                    <a:pt x="388061" y="31140"/>
                  </a:lnTo>
                  <a:lnTo>
                    <a:pt x="383349" y="33997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3515359" h="250190">
                  <a:moveTo>
                    <a:pt x="431901" y="51917"/>
                  </a:moveTo>
                  <a:lnTo>
                    <a:pt x="427189" y="49072"/>
                  </a:lnTo>
                  <a:lnTo>
                    <a:pt x="422478" y="51917"/>
                  </a:lnTo>
                  <a:lnTo>
                    <a:pt x="417766" y="49072"/>
                  </a:lnTo>
                  <a:lnTo>
                    <a:pt x="413067" y="51917"/>
                  </a:lnTo>
                  <a:lnTo>
                    <a:pt x="420128" y="56172"/>
                  </a:lnTo>
                  <a:lnTo>
                    <a:pt x="422478" y="54762"/>
                  </a:lnTo>
                  <a:lnTo>
                    <a:pt x="424840" y="56172"/>
                  </a:lnTo>
                  <a:lnTo>
                    <a:pt x="431901" y="51917"/>
                  </a:lnTo>
                  <a:close/>
                </a:path>
                <a:path w="3515359" h="250190">
                  <a:moveTo>
                    <a:pt x="461606" y="33997"/>
                  </a:moveTo>
                  <a:lnTo>
                    <a:pt x="456895" y="31140"/>
                  </a:lnTo>
                  <a:lnTo>
                    <a:pt x="442036" y="40106"/>
                  </a:lnTo>
                  <a:lnTo>
                    <a:pt x="446747" y="42951"/>
                  </a:lnTo>
                  <a:lnTo>
                    <a:pt x="461606" y="33997"/>
                  </a:lnTo>
                  <a:close/>
                </a:path>
                <a:path w="3515359" h="250190">
                  <a:moveTo>
                    <a:pt x="491312" y="16065"/>
                  </a:moveTo>
                  <a:lnTo>
                    <a:pt x="486613" y="13220"/>
                  </a:lnTo>
                  <a:lnTo>
                    <a:pt x="471754" y="22186"/>
                  </a:lnTo>
                  <a:lnTo>
                    <a:pt x="476465" y="25031"/>
                  </a:lnTo>
                  <a:lnTo>
                    <a:pt x="491312" y="16065"/>
                  </a:lnTo>
                  <a:close/>
                </a:path>
                <a:path w="3515359" h="250190">
                  <a:moveTo>
                    <a:pt x="520306" y="4254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54"/>
                  </a:lnTo>
                  <a:lnTo>
                    <a:pt x="506183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306" y="4254"/>
                  </a:lnTo>
                  <a:close/>
                </a:path>
                <a:path w="3515359" h="250190">
                  <a:moveTo>
                    <a:pt x="550024" y="22186"/>
                  </a:moveTo>
                  <a:lnTo>
                    <a:pt x="535152" y="13220"/>
                  </a:lnTo>
                  <a:lnTo>
                    <a:pt x="530453" y="16065"/>
                  </a:lnTo>
                  <a:lnTo>
                    <a:pt x="545325" y="25031"/>
                  </a:lnTo>
                  <a:lnTo>
                    <a:pt x="550024" y="22186"/>
                  </a:lnTo>
                  <a:close/>
                </a:path>
                <a:path w="3515359" h="250190">
                  <a:moveTo>
                    <a:pt x="579742" y="40106"/>
                  </a:moveTo>
                  <a:lnTo>
                    <a:pt x="564870" y="31140"/>
                  </a:lnTo>
                  <a:lnTo>
                    <a:pt x="560171" y="33997"/>
                  </a:lnTo>
                  <a:lnTo>
                    <a:pt x="575030" y="42951"/>
                  </a:lnTo>
                  <a:lnTo>
                    <a:pt x="579742" y="40106"/>
                  </a:lnTo>
                  <a:close/>
                </a:path>
                <a:path w="3515359" h="250190">
                  <a:moveTo>
                    <a:pt x="608711" y="51917"/>
                  </a:moveTo>
                  <a:lnTo>
                    <a:pt x="604012" y="49072"/>
                  </a:lnTo>
                  <a:lnTo>
                    <a:pt x="599300" y="51917"/>
                  </a:lnTo>
                  <a:lnTo>
                    <a:pt x="594601" y="49072"/>
                  </a:lnTo>
                  <a:lnTo>
                    <a:pt x="589876" y="51917"/>
                  </a:lnTo>
                  <a:lnTo>
                    <a:pt x="596950" y="56172"/>
                  </a:lnTo>
                  <a:lnTo>
                    <a:pt x="599300" y="54762"/>
                  </a:lnTo>
                  <a:lnTo>
                    <a:pt x="601662" y="56172"/>
                  </a:lnTo>
                  <a:lnTo>
                    <a:pt x="608711" y="51917"/>
                  </a:lnTo>
                  <a:close/>
                </a:path>
                <a:path w="3515359" h="250190">
                  <a:moveTo>
                    <a:pt x="638429" y="33997"/>
                  </a:moveTo>
                  <a:lnTo>
                    <a:pt x="633730" y="31140"/>
                  </a:lnTo>
                  <a:lnTo>
                    <a:pt x="618858" y="40106"/>
                  </a:lnTo>
                  <a:lnTo>
                    <a:pt x="623570" y="42951"/>
                  </a:lnTo>
                  <a:lnTo>
                    <a:pt x="638429" y="33997"/>
                  </a:lnTo>
                  <a:close/>
                </a:path>
                <a:path w="3515359" h="250190">
                  <a:moveTo>
                    <a:pt x="668147" y="16065"/>
                  </a:moveTo>
                  <a:lnTo>
                    <a:pt x="663448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3515359" h="250190">
                  <a:moveTo>
                    <a:pt x="697128" y="4254"/>
                  </a:moveTo>
                  <a:lnTo>
                    <a:pt x="690079" y="0"/>
                  </a:lnTo>
                  <a:lnTo>
                    <a:pt x="687717" y="1422"/>
                  </a:lnTo>
                  <a:lnTo>
                    <a:pt x="685368" y="0"/>
                  </a:lnTo>
                  <a:lnTo>
                    <a:pt x="678294" y="4254"/>
                  </a:lnTo>
                  <a:lnTo>
                    <a:pt x="683006" y="7099"/>
                  </a:lnTo>
                  <a:lnTo>
                    <a:pt x="687717" y="4267"/>
                  </a:lnTo>
                  <a:lnTo>
                    <a:pt x="692429" y="7099"/>
                  </a:lnTo>
                  <a:lnTo>
                    <a:pt x="697128" y="4254"/>
                  </a:lnTo>
                  <a:close/>
                </a:path>
                <a:path w="3515359" h="250190">
                  <a:moveTo>
                    <a:pt x="726859" y="22186"/>
                  </a:moveTo>
                  <a:lnTo>
                    <a:pt x="711987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3515359" h="250190">
                  <a:moveTo>
                    <a:pt x="756564" y="40106"/>
                  </a:moveTo>
                  <a:lnTo>
                    <a:pt x="741705" y="31140"/>
                  </a:lnTo>
                  <a:lnTo>
                    <a:pt x="736993" y="33997"/>
                  </a:lnTo>
                  <a:lnTo>
                    <a:pt x="751865" y="42951"/>
                  </a:lnTo>
                  <a:lnTo>
                    <a:pt x="756564" y="40106"/>
                  </a:lnTo>
                  <a:close/>
                </a:path>
                <a:path w="3515359" h="250190">
                  <a:moveTo>
                    <a:pt x="785533" y="51917"/>
                  </a:moveTo>
                  <a:lnTo>
                    <a:pt x="780846" y="49072"/>
                  </a:lnTo>
                  <a:lnTo>
                    <a:pt x="776122" y="51930"/>
                  </a:lnTo>
                  <a:lnTo>
                    <a:pt x="771410" y="49072"/>
                  </a:lnTo>
                  <a:lnTo>
                    <a:pt x="766711" y="51917"/>
                  </a:lnTo>
                  <a:lnTo>
                    <a:pt x="773772" y="56172"/>
                  </a:lnTo>
                  <a:lnTo>
                    <a:pt x="776122" y="54762"/>
                  </a:lnTo>
                  <a:lnTo>
                    <a:pt x="778484" y="56172"/>
                  </a:lnTo>
                  <a:lnTo>
                    <a:pt x="785533" y="51917"/>
                  </a:lnTo>
                  <a:close/>
                </a:path>
                <a:path w="3515359" h="250190">
                  <a:moveTo>
                    <a:pt x="815263" y="33997"/>
                  </a:moveTo>
                  <a:lnTo>
                    <a:pt x="810552" y="31140"/>
                  </a:lnTo>
                  <a:lnTo>
                    <a:pt x="795693" y="40106"/>
                  </a:lnTo>
                  <a:lnTo>
                    <a:pt x="800392" y="42951"/>
                  </a:lnTo>
                  <a:lnTo>
                    <a:pt x="815263" y="33997"/>
                  </a:lnTo>
                  <a:close/>
                </a:path>
                <a:path w="3515359" h="250190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110" y="25031"/>
                  </a:lnTo>
                  <a:lnTo>
                    <a:pt x="844969" y="16065"/>
                  </a:lnTo>
                  <a:close/>
                </a:path>
                <a:path w="3515359" h="250190">
                  <a:moveTo>
                    <a:pt x="873950" y="4254"/>
                  </a:moveTo>
                  <a:lnTo>
                    <a:pt x="866889" y="0"/>
                  </a:lnTo>
                  <a:lnTo>
                    <a:pt x="864527" y="1422"/>
                  </a:lnTo>
                  <a:lnTo>
                    <a:pt x="862177" y="0"/>
                  </a:lnTo>
                  <a:lnTo>
                    <a:pt x="855116" y="4254"/>
                  </a:lnTo>
                  <a:lnTo>
                    <a:pt x="859828" y="7099"/>
                  </a:lnTo>
                  <a:lnTo>
                    <a:pt x="864527" y="4267"/>
                  </a:lnTo>
                  <a:lnTo>
                    <a:pt x="869251" y="7099"/>
                  </a:lnTo>
                  <a:lnTo>
                    <a:pt x="873950" y="4254"/>
                  </a:lnTo>
                  <a:close/>
                </a:path>
                <a:path w="3515359" h="250190">
                  <a:moveTo>
                    <a:pt x="903681" y="22186"/>
                  </a:moveTo>
                  <a:lnTo>
                    <a:pt x="888809" y="13220"/>
                  </a:lnTo>
                  <a:lnTo>
                    <a:pt x="884110" y="16065"/>
                  </a:lnTo>
                  <a:lnTo>
                    <a:pt x="898956" y="25031"/>
                  </a:lnTo>
                  <a:lnTo>
                    <a:pt x="903681" y="22186"/>
                  </a:lnTo>
                  <a:close/>
                </a:path>
                <a:path w="3515359" h="250190">
                  <a:moveTo>
                    <a:pt x="933386" y="40106"/>
                  </a:moveTo>
                  <a:lnTo>
                    <a:pt x="918527" y="31140"/>
                  </a:lnTo>
                  <a:lnTo>
                    <a:pt x="913815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3515359" h="250190">
                  <a:moveTo>
                    <a:pt x="962367" y="51917"/>
                  </a:moveTo>
                  <a:lnTo>
                    <a:pt x="957656" y="49072"/>
                  </a:lnTo>
                  <a:lnTo>
                    <a:pt x="952944" y="51917"/>
                  </a:lnTo>
                  <a:lnTo>
                    <a:pt x="948232" y="49072"/>
                  </a:lnTo>
                  <a:lnTo>
                    <a:pt x="943521" y="51917"/>
                  </a:lnTo>
                  <a:lnTo>
                    <a:pt x="950582" y="56172"/>
                  </a:lnTo>
                  <a:lnTo>
                    <a:pt x="952944" y="54762"/>
                  </a:lnTo>
                  <a:lnTo>
                    <a:pt x="955306" y="56172"/>
                  </a:lnTo>
                  <a:lnTo>
                    <a:pt x="962367" y="51917"/>
                  </a:lnTo>
                  <a:close/>
                </a:path>
                <a:path w="3515359" h="250190">
                  <a:moveTo>
                    <a:pt x="992085" y="33997"/>
                  </a:moveTo>
                  <a:lnTo>
                    <a:pt x="987374" y="31140"/>
                  </a:lnTo>
                  <a:lnTo>
                    <a:pt x="972515" y="40106"/>
                  </a:lnTo>
                  <a:lnTo>
                    <a:pt x="977214" y="42951"/>
                  </a:lnTo>
                  <a:lnTo>
                    <a:pt x="992085" y="33997"/>
                  </a:lnTo>
                  <a:close/>
                </a:path>
                <a:path w="3515359" h="250190">
                  <a:moveTo>
                    <a:pt x="1021791" y="16065"/>
                  </a:moveTo>
                  <a:lnTo>
                    <a:pt x="1017079" y="13220"/>
                  </a:lnTo>
                  <a:lnTo>
                    <a:pt x="1002220" y="22186"/>
                  </a:lnTo>
                  <a:lnTo>
                    <a:pt x="1006932" y="25031"/>
                  </a:lnTo>
                  <a:lnTo>
                    <a:pt x="1021791" y="16065"/>
                  </a:lnTo>
                  <a:close/>
                </a:path>
                <a:path w="3515359" h="250190">
                  <a:moveTo>
                    <a:pt x="1050785" y="4254"/>
                  </a:moveTo>
                  <a:lnTo>
                    <a:pt x="1043711" y="0"/>
                  </a:lnTo>
                  <a:lnTo>
                    <a:pt x="1041349" y="1422"/>
                  </a:lnTo>
                  <a:lnTo>
                    <a:pt x="1038999" y="0"/>
                  </a:lnTo>
                  <a:lnTo>
                    <a:pt x="1031938" y="4254"/>
                  </a:lnTo>
                  <a:lnTo>
                    <a:pt x="1036650" y="7099"/>
                  </a:lnTo>
                  <a:lnTo>
                    <a:pt x="1041349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3515359" h="250190">
                  <a:moveTo>
                    <a:pt x="1080503" y="22186"/>
                  </a:moveTo>
                  <a:lnTo>
                    <a:pt x="1065631" y="13220"/>
                  </a:lnTo>
                  <a:lnTo>
                    <a:pt x="1060919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3515359" h="250190">
                  <a:moveTo>
                    <a:pt x="1110208" y="40106"/>
                  </a:moveTo>
                  <a:lnTo>
                    <a:pt x="1095349" y="31140"/>
                  </a:lnTo>
                  <a:lnTo>
                    <a:pt x="1090637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3515359" h="250190">
                  <a:moveTo>
                    <a:pt x="1139190" y="51917"/>
                  </a:moveTo>
                  <a:lnTo>
                    <a:pt x="1134478" y="49072"/>
                  </a:lnTo>
                  <a:lnTo>
                    <a:pt x="1129753" y="51917"/>
                  </a:lnTo>
                  <a:lnTo>
                    <a:pt x="1125054" y="49072"/>
                  </a:lnTo>
                  <a:lnTo>
                    <a:pt x="1120343" y="51917"/>
                  </a:lnTo>
                  <a:lnTo>
                    <a:pt x="1127404" y="56172"/>
                  </a:lnTo>
                  <a:lnTo>
                    <a:pt x="1129753" y="54762"/>
                  </a:lnTo>
                  <a:lnTo>
                    <a:pt x="1132116" y="56172"/>
                  </a:lnTo>
                  <a:lnTo>
                    <a:pt x="1139190" y="51917"/>
                  </a:lnTo>
                  <a:close/>
                </a:path>
                <a:path w="3515359" h="250190">
                  <a:moveTo>
                    <a:pt x="1168908" y="33997"/>
                  </a:moveTo>
                  <a:lnTo>
                    <a:pt x="1164196" y="31140"/>
                  </a:lnTo>
                  <a:lnTo>
                    <a:pt x="1149324" y="40106"/>
                  </a:lnTo>
                  <a:lnTo>
                    <a:pt x="1154036" y="42951"/>
                  </a:lnTo>
                  <a:lnTo>
                    <a:pt x="1168908" y="33997"/>
                  </a:lnTo>
                  <a:close/>
                </a:path>
                <a:path w="3515359" h="250190">
                  <a:moveTo>
                    <a:pt x="1198613" y="16065"/>
                  </a:moveTo>
                  <a:lnTo>
                    <a:pt x="1193901" y="13220"/>
                  </a:lnTo>
                  <a:lnTo>
                    <a:pt x="1179042" y="22186"/>
                  </a:lnTo>
                  <a:lnTo>
                    <a:pt x="1183754" y="25031"/>
                  </a:lnTo>
                  <a:lnTo>
                    <a:pt x="1198613" y="16065"/>
                  </a:lnTo>
                  <a:close/>
                </a:path>
                <a:path w="3515359" h="250190">
                  <a:moveTo>
                    <a:pt x="1227607" y="4254"/>
                  </a:moveTo>
                  <a:lnTo>
                    <a:pt x="1220533" y="0"/>
                  </a:lnTo>
                  <a:lnTo>
                    <a:pt x="1218171" y="1422"/>
                  </a:lnTo>
                  <a:lnTo>
                    <a:pt x="1215821" y="0"/>
                  </a:lnTo>
                  <a:lnTo>
                    <a:pt x="1208760" y="4254"/>
                  </a:lnTo>
                  <a:lnTo>
                    <a:pt x="1213472" y="7099"/>
                  </a:lnTo>
                  <a:lnTo>
                    <a:pt x="1218171" y="4267"/>
                  </a:lnTo>
                  <a:lnTo>
                    <a:pt x="1222883" y="7099"/>
                  </a:lnTo>
                  <a:lnTo>
                    <a:pt x="1227607" y="4254"/>
                  </a:lnTo>
                  <a:close/>
                </a:path>
                <a:path w="3515359" h="250190">
                  <a:moveTo>
                    <a:pt x="1257325" y="22186"/>
                  </a:moveTo>
                  <a:lnTo>
                    <a:pt x="1242453" y="13220"/>
                  </a:lnTo>
                  <a:lnTo>
                    <a:pt x="1237742" y="16065"/>
                  </a:lnTo>
                  <a:lnTo>
                    <a:pt x="1252601" y="25031"/>
                  </a:lnTo>
                  <a:lnTo>
                    <a:pt x="1257325" y="22186"/>
                  </a:lnTo>
                  <a:close/>
                </a:path>
                <a:path w="3515359" h="250190">
                  <a:moveTo>
                    <a:pt x="1287030" y="40106"/>
                  </a:moveTo>
                  <a:lnTo>
                    <a:pt x="1272171" y="31140"/>
                  </a:lnTo>
                  <a:lnTo>
                    <a:pt x="1267460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3515359" h="250190">
                  <a:moveTo>
                    <a:pt x="1316012" y="51917"/>
                  </a:moveTo>
                  <a:lnTo>
                    <a:pt x="1311287" y="49072"/>
                  </a:lnTo>
                  <a:lnTo>
                    <a:pt x="1306576" y="51917"/>
                  </a:lnTo>
                  <a:lnTo>
                    <a:pt x="1301877" y="49072"/>
                  </a:lnTo>
                  <a:lnTo>
                    <a:pt x="1297165" y="51917"/>
                  </a:lnTo>
                  <a:lnTo>
                    <a:pt x="1304226" y="56172"/>
                  </a:lnTo>
                  <a:lnTo>
                    <a:pt x="1306576" y="54762"/>
                  </a:lnTo>
                  <a:lnTo>
                    <a:pt x="1308938" y="56172"/>
                  </a:lnTo>
                  <a:lnTo>
                    <a:pt x="1316012" y="51917"/>
                  </a:lnTo>
                  <a:close/>
                </a:path>
                <a:path w="3515359" h="250190">
                  <a:moveTo>
                    <a:pt x="1345730" y="33997"/>
                  </a:moveTo>
                  <a:lnTo>
                    <a:pt x="1341005" y="31140"/>
                  </a:lnTo>
                  <a:lnTo>
                    <a:pt x="1326146" y="40106"/>
                  </a:lnTo>
                  <a:lnTo>
                    <a:pt x="1330858" y="42951"/>
                  </a:lnTo>
                  <a:lnTo>
                    <a:pt x="1345730" y="33997"/>
                  </a:lnTo>
                  <a:close/>
                </a:path>
                <a:path w="3515359" h="250190">
                  <a:moveTo>
                    <a:pt x="1375435" y="16065"/>
                  </a:moveTo>
                  <a:lnTo>
                    <a:pt x="1370723" y="13220"/>
                  </a:lnTo>
                  <a:lnTo>
                    <a:pt x="1355864" y="22186"/>
                  </a:lnTo>
                  <a:lnTo>
                    <a:pt x="1360576" y="25031"/>
                  </a:lnTo>
                  <a:lnTo>
                    <a:pt x="1375435" y="16065"/>
                  </a:lnTo>
                  <a:close/>
                </a:path>
                <a:path w="3515359" h="250190">
                  <a:moveTo>
                    <a:pt x="1397342" y="2844"/>
                  </a:moveTo>
                  <a:lnTo>
                    <a:pt x="1392631" y="0"/>
                  </a:lnTo>
                  <a:lnTo>
                    <a:pt x="1385582" y="4254"/>
                  </a:lnTo>
                  <a:lnTo>
                    <a:pt x="1390281" y="7099"/>
                  </a:lnTo>
                  <a:lnTo>
                    <a:pt x="1397342" y="2844"/>
                  </a:lnTo>
                  <a:close/>
                </a:path>
                <a:path w="3515359" h="250190">
                  <a:moveTo>
                    <a:pt x="1434122" y="22186"/>
                  </a:moveTo>
                  <a:lnTo>
                    <a:pt x="1419275" y="13220"/>
                  </a:lnTo>
                  <a:lnTo>
                    <a:pt x="1414564" y="16065"/>
                  </a:lnTo>
                  <a:lnTo>
                    <a:pt x="1429423" y="25031"/>
                  </a:lnTo>
                  <a:lnTo>
                    <a:pt x="1434122" y="22186"/>
                  </a:lnTo>
                  <a:close/>
                </a:path>
                <a:path w="3515359" h="250190">
                  <a:moveTo>
                    <a:pt x="1463840" y="40106"/>
                  </a:moveTo>
                  <a:lnTo>
                    <a:pt x="1448981" y="31140"/>
                  </a:lnTo>
                  <a:lnTo>
                    <a:pt x="1444282" y="33997"/>
                  </a:lnTo>
                  <a:lnTo>
                    <a:pt x="1459128" y="42951"/>
                  </a:lnTo>
                  <a:lnTo>
                    <a:pt x="1463840" y="40106"/>
                  </a:lnTo>
                  <a:close/>
                </a:path>
                <a:path w="3515359" h="250190">
                  <a:moveTo>
                    <a:pt x="1485760" y="53340"/>
                  </a:moveTo>
                  <a:lnTo>
                    <a:pt x="1478699" y="49072"/>
                  </a:lnTo>
                  <a:lnTo>
                    <a:pt x="1473987" y="51917"/>
                  </a:lnTo>
                  <a:lnTo>
                    <a:pt x="1481048" y="56172"/>
                  </a:lnTo>
                  <a:lnTo>
                    <a:pt x="1485760" y="53340"/>
                  </a:lnTo>
                  <a:close/>
                </a:path>
                <a:path w="3515359" h="250190">
                  <a:moveTo>
                    <a:pt x="2818993" y="197739"/>
                  </a:moveTo>
                  <a:lnTo>
                    <a:pt x="2811919" y="193471"/>
                  </a:lnTo>
                  <a:lnTo>
                    <a:pt x="2807233" y="196316"/>
                  </a:lnTo>
                  <a:lnTo>
                    <a:pt x="2814282" y="200571"/>
                  </a:lnTo>
                  <a:lnTo>
                    <a:pt x="2818993" y="197739"/>
                  </a:lnTo>
                  <a:close/>
                </a:path>
                <a:path w="3515359" h="250190">
                  <a:moveTo>
                    <a:pt x="2907398" y="245389"/>
                  </a:moveTo>
                  <a:lnTo>
                    <a:pt x="2902686" y="242557"/>
                  </a:lnTo>
                  <a:lnTo>
                    <a:pt x="2895638" y="246811"/>
                  </a:lnTo>
                  <a:lnTo>
                    <a:pt x="2900337" y="249656"/>
                  </a:lnTo>
                  <a:lnTo>
                    <a:pt x="2907398" y="245389"/>
                  </a:lnTo>
                  <a:close/>
                </a:path>
                <a:path w="3515359" h="250190">
                  <a:moveTo>
                    <a:pt x="2937116" y="227457"/>
                  </a:moveTo>
                  <a:lnTo>
                    <a:pt x="2932417" y="224624"/>
                  </a:lnTo>
                  <a:lnTo>
                    <a:pt x="2917558" y="233578"/>
                  </a:lnTo>
                  <a:lnTo>
                    <a:pt x="2922270" y="236423"/>
                  </a:lnTo>
                  <a:lnTo>
                    <a:pt x="2937116" y="227457"/>
                  </a:lnTo>
                  <a:close/>
                </a:path>
                <a:path w="3515359" h="250190">
                  <a:moveTo>
                    <a:pt x="2966847" y="209537"/>
                  </a:moveTo>
                  <a:lnTo>
                    <a:pt x="2962135" y="206692"/>
                  </a:lnTo>
                  <a:lnTo>
                    <a:pt x="2947263" y="215658"/>
                  </a:lnTo>
                  <a:lnTo>
                    <a:pt x="2951975" y="218503"/>
                  </a:lnTo>
                  <a:lnTo>
                    <a:pt x="2966847" y="209537"/>
                  </a:lnTo>
                  <a:close/>
                </a:path>
                <a:path w="3515359" h="250190">
                  <a:moveTo>
                    <a:pt x="2995815" y="197739"/>
                  </a:moveTo>
                  <a:lnTo>
                    <a:pt x="2988741" y="193471"/>
                  </a:lnTo>
                  <a:lnTo>
                    <a:pt x="2986392" y="194894"/>
                  </a:lnTo>
                  <a:lnTo>
                    <a:pt x="2984042" y="193471"/>
                  </a:lnTo>
                  <a:lnTo>
                    <a:pt x="2976981" y="197739"/>
                  </a:lnTo>
                  <a:lnTo>
                    <a:pt x="2981693" y="200571"/>
                  </a:lnTo>
                  <a:lnTo>
                    <a:pt x="2986392" y="197739"/>
                  </a:lnTo>
                  <a:lnTo>
                    <a:pt x="2991104" y="200571"/>
                  </a:lnTo>
                  <a:lnTo>
                    <a:pt x="2995815" y="197739"/>
                  </a:lnTo>
                  <a:close/>
                </a:path>
                <a:path w="3515359" h="250190">
                  <a:moveTo>
                    <a:pt x="3025521" y="215658"/>
                  </a:moveTo>
                  <a:lnTo>
                    <a:pt x="3010662" y="206692"/>
                  </a:lnTo>
                  <a:lnTo>
                    <a:pt x="3005963" y="209537"/>
                  </a:lnTo>
                  <a:lnTo>
                    <a:pt x="3020809" y="218503"/>
                  </a:lnTo>
                  <a:lnTo>
                    <a:pt x="3025521" y="215658"/>
                  </a:lnTo>
                  <a:close/>
                </a:path>
                <a:path w="3515359" h="250190">
                  <a:moveTo>
                    <a:pt x="3055226" y="233578"/>
                  </a:moveTo>
                  <a:lnTo>
                    <a:pt x="3040380" y="224624"/>
                  </a:lnTo>
                  <a:lnTo>
                    <a:pt x="3035668" y="227457"/>
                  </a:lnTo>
                  <a:lnTo>
                    <a:pt x="3050527" y="236423"/>
                  </a:lnTo>
                  <a:lnTo>
                    <a:pt x="3055226" y="233578"/>
                  </a:lnTo>
                  <a:close/>
                </a:path>
                <a:path w="3515359" h="250190">
                  <a:moveTo>
                    <a:pt x="3084220" y="245389"/>
                  </a:moveTo>
                  <a:lnTo>
                    <a:pt x="3079508" y="242557"/>
                  </a:lnTo>
                  <a:lnTo>
                    <a:pt x="3074797" y="245402"/>
                  </a:lnTo>
                  <a:lnTo>
                    <a:pt x="3070098" y="242557"/>
                  </a:lnTo>
                  <a:lnTo>
                    <a:pt x="3065386" y="245389"/>
                  </a:lnTo>
                  <a:lnTo>
                    <a:pt x="3072447" y="249656"/>
                  </a:lnTo>
                  <a:lnTo>
                    <a:pt x="3074797" y="248234"/>
                  </a:lnTo>
                  <a:lnTo>
                    <a:pt x="3077146" y="249656"/>
                  </a:lnTo>
                  <a:lnTo>
                    <a:pt x="3084220" y="245389"/>
                  </a:lnTo>
                  <a:close/>
                </a:path>
                <a:path w="3515359" h="250190">
                  <a:moveTo>
                    <a:pt x="3113938" y="227457"/>
                  </a:moveTo>
                  <a:lnTo>
                    <a:pt x="3109226" y="224624"/>
                  </a:lnTo>
                  <a:lnTo>
                    <a:pt x="3094367" y="233591"/>
                  </a:lnTo>
                  <a:lnTo>
                    <a:pt x="3099079" y="236423"/>
                  </a:lnTo>
                  <a:lnTo>
                    <a:pt x="3113938" y="227457"/>
                  </a:lnTo>
                  <a:close/>
                </a:path>
                <a:path w="3515359" h="250190">
                  <a:moveTo>
                    <a:pt x="3143656" y="209537"/>
                  </a:moveTo>
                  <a:lnTo>
                    <a:pt x="3138944" y="206692"/>
                  </a:lnTo>
                  <a:lnTo>
                    <a:pt x="3124085" y="215658"/>
                  </a:lnTo>
                  <a:lnTo>
                    <a:pt x="3128784" y="218503"/>
                  </a:lnTo>
                  <a:lnTo>
                    <a:pt x="3143656" y="209537"/>
                  </a:lnTo>
                  <a:close/>
                </a:path>
                <a:path w="3515359" h="250190">
                  <a:moveTo>
                    <a:pt x="3172625" y="197739"/>
                  </a:moveTo>
                  <a:lnTo>
                    <a:pt x="3165564" y="193471"/>
                  </a:lnTo>
                  <a:lnTo>
                    <a:pt x="3163214" y="194894"/>
                  </a:lnTo>
                  <a:lnTo>
                    <a:pt x="3160865" y="193471"/>
                  </a:lnTo>
                  <a:lnTo>
                    <a:pt x="3153791" y="197739"/>
                  </a:lnTo>
                  <a:lnTo>
                    <a:pt x="3158502" y="200571"/>
                  </a:lnTo>
                  <a:lnTo>
                    <a:pt x="3163214" y="197739"/>
                  </a:lnTo>
                  <a:lnTo>
                    <a:pt x="3167926" y="200571"/>
                  </a:lnTo>
                  <a:lnTo>
                    <a:pt x="3172625" y="197739"/>
                  </a:lnTo>
                  <a:close/>
                </a:path>
                <a:path w="3515359" h="250190">
                  <a:moveTo>
                    <a:pt x="3202343" y="215658"/>
                  </a:moveTo>
                  <a:lnTo>
                    <a:pt x="3187484" y="206692"/>
                  </a:lnTo>
                  <a:lnTo>
                    <a:pt x="3182772" y="209537"/>
                  </a:lnTo>
                  <a:lnTo>
                    <a:pt x="3197631" y="218503"/>
                  </a:lnTo>
                  <a:lnTo>
                    <a:pt x="3202343" y="215658"/>
                  </a:lnTo>
                  <a:close/>
                </a:path>
                <a:path w="3515359" h="250190">
                  <a:moveTo>
                    <a:pt x="3232048" y="233578"/>
                  </a:moveTo>
                  <a:lnTo>
                    <a:pt x="3217202" y="224624"/>
                  </a:lnTo>
                  <a:lnTo>
                    <a:pt x="3212490" y="227457"/>
                  </a:lnTo>
                  <a:lnTo>
                    <a:pt x="3227349" y="236423"/>
                  </a:lnTo>
                  <a:lnTo>
                    <a:pt x="3232048" y="233578"/>
                  </a:lnTo>
                  <a:close/>
                </a:path>
                <a:path w="3515359" h="250190">
                  <a:moveTo>
                    <a:pt x="3261029" y="245389"/>
                  </a:moveTo>
                  <a:lnTo>
                    <a:pt x="3256330" y="242557"/>
                  </a:lnTo>
                  <a:lnTo>
                    <a:pt x="3251619" y="245402"/>
                  </a:lnTo>
                  <a:lnTo>
                    <a:pt x="3246920" y="242557"/>
                  </a:lnTo>
                  <a:lnTo>
                    <a:pt x="3242208" y="245389"/>
                  </a:lnTo>
                  <a:lnTo>
                    <a:pt x="3249269" y="249656"/>
                  </a:lnTo>
                  <a:lnTo>
                    <a:pt x="3251619" y="248234"/>
                  </a:lnTo>
                  <a:lnTo>
                    <a:pt x="3253981" y="249656"/>
                  </a:lnTo>
                  <a:lnTo>
                    <a:pt x="3261029" y="245389"/>
                  </a:lnTo>
                  <a:close/>
                </a:path>
                <a:path w="3515359" h="250190">
                  <a:moveTo>
                    <a:pt x="3290760" y="227457"/>
                  </a:moveTo>
                  <a:lnTo>
                    <a:pt x="3286048" y="224624"/>
                  </a:lnTo>
                  <a:lnTo>
                    <a:pt x="3271189" y="233591"/>
                  </a:lnTo>
                  <a:lnTo>
                    <a:pt x="3275901" y="236423"/>
                  </a:lnTo>
                  <a:lnTo>
                    <a:pt x="3290760" y="227457"/>
                  </a:lnTo>
                  <a:close/>
                </a:path>
                <a:path w="3515359" h="250190">
                  <a:moveTo>
                    <a:pt x="3320478" y="209537"/>
                  </a:moveTo>
                  <a:lnTo>
                    <a:pt x="3315766" y="206692"/>
                  </a:lnTo>
                  <a:lnTo>
                    <a:pt x="3300907" y="215658"/>
                  </a:lnTo>
                  <a:lnTo>
                    <a:pt x="3305606" y="218503"/>
                  </a:lnTo>
                  <a:lnTo>
                    <a:pt x="3320478" y="209537"/>
                  </a:lnTo>
                  <a:close/>
                </a:path>
                <a:path w="3515359" h="250190">
                  <a:moveTo>
                    <a:pt x="3349447" y="197739"/>
                  </a:moveTo>
                  <a:lnTo>
                    <a:pt x="3342386" y="193471"/>
                  </a:lnTo>
                  <a:lnTo>
                    <a:pt x="3340023" y="194894"/>
                  </a:lnTo>
                  <a:lnTo>
                    <a:pt x="3337674" y="193471"/>
                  </a:lnTo>
                  <a:lnTo>
                    <a:pt x="3330613" y="197739"/>
                  </a:lnTo>
                  <a:lnTo>
                    <a:pt x="3335324" y="200571"/>
                  </a:lnTo>
                  <a:lnTo>
                    <a:pt x="3340023" y="197739"/>
                  </a:lnTo>
                  <a:lnTo>
                    <a:pt x="3344748" y="200571"/>
                  </a:lnTo>
                  <a:lnTo>
                    <a:pt x="3349447" y="197739"/>
                  </a:lnTo>
                  <a:close/>
                </a:path>
                <a:path w="3515359" h="250190">
                  <a:moveTo>
                    <a:pt x="3379165" y="215658"/>
                  </a:moveTo>
                  <a:lnTo>
                    <a:pt x="3364319" y="206692"/>
                  </a:lnTo>
                  <a:lnTo>
                    <a:pt x="3359594" y="209537"/>
                  </a:lnTo>
                  <a:lnTo>
                    <a:pt x="3374466" y="218503"/>
                  </a:lnTo>
                  <a:lnTo>
                    <a:pt x="3379165" y="215658"/>
                  </a:lnTo>
                  <a:close/>
                </a:path>
                <a:path w="3515359" h="250190">
                  <a:moveTo>
                    <a:pt x="3408870" y="233578"/>
                  </a:moveTo>
                  <a:lnTo>
                    <a:pt x="3394024" y="224624"/>
                  </a:lnTo>
                  <a:lnTo>
                    <a:pt x="3389312" y="227457"/>
                  </a:lnTo>
                  <a:lnTo>
                    <a:pt x="3404171" y="236423"/>
                  </a:lnTo>
                  <a:lnTo>
                    <a:pt x="3408870" y="233578"/>
                  </a:lnTo>
                  <a:close/>
                </a:path>
                <a:path w="3515359" h="250190">
                  <a:moveTo>
                    <a:pt x="3437877" y="245389"/>
                  </a:moveTo>
                  <a:lnTo>
                    <a:pt x="3433153" y="242557"/>
                  </a:lnTo>
                  <a:lnTo>
                    <a:pt x="3428441" y="245402"/>
                  </a:lnTo>
                  <a:lnTo>
                    <a:pt x="3423742" y="242557"/>
                  </a:lnTo>
                  <a:lnTo>
                    <a:pt x="3419043" y="245389"/>
                  </a:lnTo>
                  <a:lnTo>
                    <a:pt x="3426104" y="249656"/>
                  </a:lnTo>
                  <a:lnTo>
                    <a:pt x="3428454" y="248234"/>
                  </a:lnTo>
                  <a:lnTo>
                    <a:pt x="3430803" y="249656"/>
                  </a:lnTo>
                  <a:lnTo>
                    <a:pt x="3437877" y="245389"/>
                  </a:lnTo>
                  <a:close/>
                </a:path>
                <a:path w="3515359" h="250190">
                  <a:moveTo>
                    <a:pt x="3467582" y="227457"/>
                  </a:moveTo>
                  <a:lnTo>
                    <a:pt x="3462871" y="224624"/>
                  </a:lnTo>
                  <a:lnTo>
                    <a:pt x="3448012" y="233578"/>
                  </a:lnTo>
                  <a:lnTo>
                    <a:pt x="3452723" y="236423"/>
                  </a:lnTo>
                  <a:lnTo>
                    <a:pt x="3467582" y="227457"/>
                  </a:lnTo>
                  <a:close/>
                </a:path>
                <a:path w="3515359" h="250190">
                  <a:moveTo>
                    <a:pt x="3497288" y="209537"/>
                  </a:moveTo>
                  <a:lnTo>
                    <a:pt x="3492576" y="206692"/>
                  </a:lnTo>
                  <a:lnTo>
                    <a:pt x="3477730" y="215658"/>
                  </a:lnTo>
                  <a:lnTo>
                    <a:pt x="3482441" y="218503"/>
                  </a:lnTo>
                  <a:lnTo>
                    <a:pt x="3497288" y="209537"/>
                  </a:lnTo>
                  <a:close/>
                </a:path>
                <a:path w="3515359" h="250190">
                  <a:moveTo>
                    <a:pt x="3515144" y="193865"/>
                  </a:moveTo>
                  <a:lnTo>
                    <a:pt x="3514496" y="193471"/>
                  </a:lnTo>
                  <a:lnTo>
                    <a:pt x="3507435" y="197739"/>
                  </a:lnTo>
                  <a:lnTo>
                    <a:pt x="3512147" y="200571"/>
                  </a:lnTo>
                  <a:lnTo>
                    <a:pt x="3515144" y="198767"/>
                  </a:lnTo>
                  <a:lnTo>
                    <a:pt x="3515144" y="193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24536" y="6575907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5">
                  <a:moveTo>
                    <a:pt x="19570" y="33985"/>
                  </a:moveTo>
                  <a:lnTo>
                    <a:pt x="14871" y="31153"/>
                  </a:lnTo>
                  <a:lnTo>
                    <a:pt x="0" y="40106"/>
                  </a:lnTo>
                  <a:lnTo>
                    <a:pt x="4699" y="42951"/>
                  </a:lnTo>
                  <a:lnTo>
                    <a:pt x="19570" y="33985"/>
                  </a:lnTo>
                  <a:close/>
                </a:path>
                <a:path w="2105025" h="56515">
                  <a:moveTo>
                    <a:pt x="49288" y="16065"/>
                  </a:moveTo>
                  <a:lnTo>
                    <a:pt x="44577" y="13220"/>
                  </a:lnTo>
                  <a:lnTo>
                    <a:pt x="29718" y="22186"/>
                  </a:lnTo>
                  <a:lnTo>
                    <a:pt x="34417" y="25031"/>
                  </a:lnTo>
                  <a:lnTo>
                    <a:pt x="49288" y="16065"/>
                  </a:lnTo>
                  <a:close/>
                </a:path>
                <a:path w="2105025" h="56515">
                  <a:moveTo>
                    <a:pt x="78270" y="4267"/>
                  </a:moveTo>
                  <a:lnTo>
                    <a:pt x="71208" y="0"/>
                  </a:lnTo>
                  <a:lnTo>
                    <a:pt x="68846" y="1422"/>
                  </a:lnTo>
                  <a:lnTo>
                    <a:pt x="66497" y="0"/>
                  </a:lnTo>
                  <a:lnTo>
                    <a:pt x="59423" y="4267"/>
                  </a:lnTo>
                  <a:lnTo>
                    <a:pt x="64135" y="7099"/>
                  </a:lnTo>
                  <a:lnTo>
                    <a:pt x="68846" y="4267"/>
                  </a:lnTo>
                  <a:lnTo>
                    <a:pt x="73571" y="7099"/>
                  </a:lnTo>
                  <a:lnTo>
                    <a:pt x="78270" y="4267"/>
                  </a:lnTo>
                  <a:close/>
                </a:path>
                <a:path w="2105025" h="56515">
                  <a:moveTo>
                    <a:pt x="107988" y="22186"/>
                  </a:moveTo>
                  <a:lnTo>
                    <a:pt x="93129" y="13220"/>
                  </a:lnTo>
                  <a:lnTo>
                    <a:pt x="88417" y="16065"/>
                  </a:lnTo>
                  <a:lnTo>
                    <a:pt x="103276" y="25031"/>
                  </a:lnTo>
                  <a:lnTo>
                    <a:pt x="107988" y="22186"/>
                  </a:lnTo>
                  <a:close/>
                </a:path>
                <a:path w="2105025" h="56515">
                  <a:moveTo>
                    <a:pt x="137706" y="40106"/>
                  </a:moveTo>
                  <a:lnTo>
                    <a:pt x="122834" y="31153"/>
                  </a:lnTo>
                  <a:lnTo>
                    <a:pt x="118122" y="33985"/>
                  </a:lnTo>
                  <a:lnTo>
                    <a:pt x="132994" y="42951"/>
                  </a:lnTo>
                  <a:lnTo>
                    <a:pt x="137706" y="40106"/>
                  </a:lnTo>
                  <a:close/>
                </a:path>
                <a:path w="2105025" h="56515">
                  <a:moveTo>
                    <a:pt x="166674" y="51917"/>
                  </a:moveTo>
                  <a:lnTo>
                    <a:pt x="161975" y="49085"/>
                  </a:lnTo>
                  <a:lnTo>
                    <a:pt x="157251" y="51930"/>
                  </a:lnTo>
                  <a:lnTo>
                    <a:pt x="152552" y="49085"/>
                  </a:lnTo>
                  <a:lnTo>
                    <a:pt x="147840" y="51917"/>
                  </a:lnTo>
                  <a:lnTo>
                    <a:pt x="154901" y="56184"/>
                  </a:lnTo>
                  <a:lnTo>
                    <a:pt x="157251" y="54762"/>
                  </a:lnTo>
                  <a:lnTo>
                    <a:pt x="159613" y="56184"/>
                  </a:lnTo>
                  <a:lnTo>
                    <a:pt x="166674" y="51917"/>
                  </a:lnTo>
                  <a:close/>
                </a:path>
                <a:path w="2105025" h="56515">
                  <a:moveTo>
                    <a:pt x="196392" y="33985"/>
                  </a:moveTo>
                  <a:lnTo>
                    <a:pt x="191693" y="31153"/>
                  </a:lnTo>
                  <a:lnTo>
                    <a:pt x="176822" y="40106"/>
                  </a:lnTo>
                  <a:lnTo>
                    <a:pt x="181521" y="42951"/>
                  </a:lnTo>
                  <a:lnTo>
                    <a:pt x="196392" y="33985"/>
                  </a:lnTo>
                  <a:close/>
                </a:path>
                <a:path w="2105025" h="56515">
                  <a:moveTo>
                    <a:pt x="226110" y="16065"/>
                  </a:moveTo>
                  <a:lnTo>
                    <a:pt x="221399" y="13220"/>
                  </a:lnTo>
                  <a:lnTo>
                    <a:pt x="206527" y="22186"/>
                  </a:lnTo>
                  <a:lnTo>
                    <a:pt x="211239" y="25031"/>
                  </a:lnTo>
                  <a:lnTo>
                    <a:pt x="226110" y="16065"/>
                  </a:lnTo>
                  <a:close/>
                </a:path>
                <a:path w="2105025" h="56515">
                  <a:moveTo>
                    <a:pt x="255092" y="4267"/>
                  </a:moveTo>
                  <a:lnTo>
                    <a:pt x="248031" y="0"/>
                  </a:lnTo>
                  <a:lnTo>
                    <a:pt x="245668" y="1422"/>
                  </a:lnTo>
                  <a:lnTo>
                    <a:pt x="243319" y="0"/>
                  </a:lnTo>
                  <a:lnTo>
                    <a:pt x="236245" y="4267"/>
                  </a:lnTo>
                  <a:lnTo>
                    <a:pt x="240957" y="7099"/>
                  </a:lnTo>
                  <a:lnTo>
                    <a:pt x="245668" y="4267"/>
                  </a:lnTo>
                  <a:lnTo>
                    <a:pt x="250380" y="7099"/>
                  </a:lnTo>
                  <a:lnTo>
                    <a:pt x="255092" y="4267"/>
                  </a:lnTo>
                  <a:close/>
                </a:path>
                <a:path w="2105025" h="56515">
                  <a:moveTo>
                    <a:pt x="284810" y="22186"/>
                  </a:moveTo>
                  <a:lnTo>
                    <a:pt x="269951" y="13220"/>
                  </a:lnTo>
                  <a:lnTo>
                    <a:pt x="265239" y="16065"/>
                  </a:lnTo>
                  <a:lnTo>
                    <a:pt x="280098" y="25031"/>
                  </a:lnTo>
                  <a:lnTo>
                    <a:pt x="284810" y="22186"/>
                  </a:lnTo>
                  <a:close/>
                </a:path>
                <a:path w="2105025" h="56515">
                  <a:moveTo>
                    <a:pt x="314528" y="40106"/>
                  </a:moveTo>
                  <a:lnTo>
                    <a:pt x="299656" y="31153"/>
                  </a:lnTo>
                  <a:lnTo>
                    <a:pt x="294944" y="33985"/>
                  </a:lnTo>
                  <a:lnTo>
                    <a:pt x="309816" y="42951"/>
                  </a:lnTo>
                  <a:lnTo>
                    <a:pt x="314528" y="40106"/>
                  </a:lnTo>
                  <a:close/>
                </a:path>
                <a:path w="2105025" h="56515">
                  <a:moveTo>
                    <a:pt x="343509" y="51917"/>
                  </a:moveTo>
                  <a:lnTo>
                    <a:pt x="338797" y="49085"/>
                  </a:lnTo>
                  <a:lnTo>
                    <a:pt x="334073" y="51930"/>
                  </a:lnTo>
                  <a:lnTo>
                    <a:pt x="329374" y="49085"/>
                  </a:lnTo>
                  <a:lnTo>
                    <a:pt x="324662" y="51917"/>
                  </a:lnTo>
                  <a:lnTo>
                    <a:pt x="331724" y="56184"/>
                  </a:lnTo>
                  <a:lnTo>
                    <a:pt x="334073" y="54762"/>
                  </a:lnTo>
                  <a:lnTo>
                    <a:pt x="336435" y="56184"/>
                  </a:lnTo>
                  <a:lnTo>
                    <a:pt x="343509" y="51917"/>
                  </a:lnTo>
                  <a:close/>
                </a:path>
                <a:path w="2105025" h="56515">
                  <a:moveTo>
                    <a:pt x="373214" y="33985"/>
                  </a:moveTo>
                  <a:lnTo>
                    <a:pt x="368503" y="31153"/>
                  </a:lnTo>
                  <a:lnTo>
                    <a:pt x="353644" y="40106"/>
                  </a:lnTo>
                  <a:lnTo>
                    <a:pt x="358355" y="42951"/>
                  </a:lnTo>
                  <a:lnTo>
                    <a:pt x="373214" y="33985"/>
                  </a:lnTo>
                  <a:close/>
                </a:path>
                <a:path w="2105025" h="56515">
                  <a:moveTo>
                    <a:pt x="402932" y="16065"/>
                  </a:moveTo>
                  <a:lnTo>
                    <a:pt x="398221" y="13220"/>
                  </a:lnTo>
                  <a:lnTo>
                    <a:pt x="383349" y="22186"/>
                  </a:lnTo>
                  <a:lnTo>
                    <a:pt x="388061" y="25031"/>
                  </a:lnTo>
                  <a:lnTo>
                    <a:pt x="402932" y="16065"/>
                  </a:lnTo>
                  <a:close/>
                </a:path>
                <a:path w="2105025" h="56515">
                  <a:moveTo>
                    <a:pt x="431914" y="4267"/>
                  </a:moveTo>
                  <a:lnTo>
                    <a:pt x="424853" y="0"/>
                  </a:lnTo>
                  <a:lnTo>
                    <a:pt x="422490" y="1422"/>
                  </a:lnTo>
                  <a:lnTo>
                    <a:pt x="420128" y="0"/>
                  </a:lnTo>
                  <a:lnTo>
                    <a:pt x="413067" y="4267"/>
                  </a:lnTo>
                  <a:lnTo>
                    <a:pt x="417779" y="7099"/>
                  </a:lnTo>
                  <a:lnTo>
                    <a:pt x="422490" y="4267"/>
                  </a:lnTo>
                  <a:lnTo>
                    <a:pt x="427202" y="7099"/>
                  </a:lnTo>
                  <a:lnTo>
                    <a:pt x="431914" y="4267"/>
                  </a:lnTo>
                  <a:close/>
                </a:path>
                <a:path w="2105025" h="56515">
                  <a:moveTo>
                    <a:pt x="461632" y="22186"/>
                  </a:moveTo>
                  <a:lnTo>
                    <a:pt x="446773" y="13220"/>
                  </a:lnTo>
                  <a:lnTo>
                    <a:pt x="442061" y="16065"/>
                  </a:lnTo>
                  <a:lnTo>
                    <a:pt x="456920" y="25031"/>
                  </a:lnTo>
                  <a:lnTo>
                    <a:pt x="461632" y="22186"/>
                  </a:lnTo>
                  <a:close/>
                </a:path>
                <a:path w="2105025" h="56515">
                  <a:moveTo>
                    <a:pt x="491337" y="40106"/>
                  </a:moveTo>
                  <a:lnTo>
                    <a:pt x="476478" y="31153"/>
                  </a:lnTo>
                  <a:lnTo>
                    <a:pt x="471766" y="33985"/>
                  </a:lnTo>
                  <a:lnTo>
                    <a:pt x="486638" y="42951"/>
                  </a:lnTo>
                  <a:lnTo>
                    <a:pt x="491337" y="40106"/>
                  </a:lnTo>
                  <a:close/>
                </a:path>
                <a:path w="2105025" h="56515">
                  <a:moveTo>
                    <a:pt x="520331" y="51917"/>
                  </a:moveTo>
                  <a:lnTo>
                    <a:pt x="515607" y="49085"/>
                  </a:lnTo>
                  <a:lnTo>
                    <a:pt x="510895" y="51930"/>
                  </a:lnTo>
                  <a:lnTo>
                    <a:pt x="506183" y="49085"/>
                  </a:lnTo>
                  <a:lnTo>
                    <a:pt x="501484" y="51917"/>
                  </a:lnTo>
                  <a:lnTo>
                    <a:pt x="508546" y="56184"/>
                  </a:lnTo>
                  <a:lnTo>
                    <a:pt x="510895" y="54762"/>
                  </a:lnTo>
                  <a:lnTo>
                    <a:pt x="513257" y="56184"/>
                  </a:lnTo>
                  <a:lnTo>
                    <a:pt x="520331" y="51917"/>
                  </a:lnTo>
                  <a:close/>
                </a:path>
                <a:path w="2105025" h="56515">
                  <a:moveTo>
                    <a:pt x="550037" y="33985"/>
                  </a:moveTo>
                  <a:lnTo>
                    <a:pt x="545325" y="31153"/>
                  </a:lnTo>
                  <a:lnTo>
                    <a:pt x="530466" y="40106"/>
                  </a:lnTo>
                  <a:lnTo>
                    <a:pt x="535178" y="42951"/>
                  </a:lnTo>
                  <a:lnTo>
                    <a:pt x="550037" y="33985"/>
                  </a:lnTo>
                  <a:close/>
                </a:path>
                <a:path w="2105025" h="56515">
                  <a:moveTo>
                    <a:pt x="579742" y="16065"/>
                  </a:moveTo>
                  <a:lnTo>
                    <a:pt x="575043" y="13220"/>
                  </a:lnTo>
                  <a:lnTo>
                    <a:pt x="560171" y="22186"/>
                  </a:lnTo>
                  <a:lnTo>
                    <a:pt x="564883" y="25031"/>
                  </a:lnTo>
                  <a:lnTo>
                    <a:pt x="579742" y="16065"/>
                  </a:lnTo>
                  <a:close/>
                </a:path>
                <a:path w="2105025" h="56515">
                  <a:moveTo>
                    <a:pt x="608736" y="4267"/>
                  </a:moveTo>
                  <a:lnTo>
                    <a:pt x="601662" y="0"/>
                  </a:lnTo>
                  <a:lnTo>
                    <a:pt x="599300" y="1422"/>
                  </a:lnTo>
                  <a:lnTo>
                    <a:pt x="596950" y="0"/>
                  </a:lnTo>
                  <a:lnTo>
                    <a:pt x="589889" y="4267"/>
                  </a:lnTo>
                  <a:lnTo>
                    <a:pt x="594601" y="7099"/>
                  </a:lnTo>
                  <a:lnTo>
                    <a:pt x="599300" y="4267"/>
                  </a:lnTo>
                  <a:lnTo>
                    <a:pt x="604024" y="7099"/>
                  </a:lnTo>
                  <a:lnTo>
                    <a:pt x="608736" y="4267"/>
                  </a:lnTo>
                  <a:close/>
                </a:path>
                <a:path w="2105025" h="56515">
                  <a:moveTo>
                    <a:pt x="638454" y="22186"/>
                  </a:moveTo>
                  <a:lnTo>
                    <a:pt x="623595" y="13220"/>
                  </a:lnTo>
                  <a:lnTo>
                    <a:pt x="618883" y="16065"/>
                  </a:lnTo>
                  <a:lnTo>
                    <a:pt x="633742" y="25031"/>
                  </a:lnTo>
                  <a:lnTo>
                    <a:pt x="638454" y="22186"/>
                  </a:lnTo>
                  <a:close/>
                </a:path>
                <a:path w="2105025" h="56515">
                  <a:moveTo>
                    <a:pt x="668159" y="40106"/>
                  </a:moveTo>
                  <a:lnTo>
                    <a:pt x="653313" y="31153"/>
                  </a:lnTo>
                  <a:lnTo>
                    <a:pt x="648601" y="33985"/>
                  </a:lnTo>
                  <a:lnTo>
                    <a:pt x="663460" y="42951"/>
                  </a:lnTo>
                  <a:lnTo>
                    <a:pt x="668159" y="40106"/>
                  </a:lnTo>
                  <a:close/>
                </a:path>
                <a:path w="2105025" h="56515">
                  <a:moveTo>
                    <a:pt x="697141" y="51917"/>
                  </a:moveTo>
                  <a:lnTo>
                    <a:pt x="692442" y="49085"/>
                  </a:lnTo>
                  <a:lnTo>
                    <a:pt x="687717" y="51930"/>
                  </a:lnTo>
                  <a:lnTo>
                    <a:pt x="683018" y="49085"/>
                  </a:lnTo>
                  <a:lnTo>
                    <a:pt x="678319" y="51917"/>
                  </a:lnTo>
                  <a:lnTo>
                    <a:pt x="685368" y="56184"/>
                  </a:lnTo>
                  <a:lnTo>
                    <a:pt x="687717" y="54762"/>
                  </a:lnTo>
                  <a:lnTo>
                    <a:pt x="690079" y="56184"/>
                  </a:lnTo>
                  <a:lnTo>
                    <a:pt x="697141" y="51917"/>
                  </a:lnTo>
                  <a:close/>
                </a:path>
                <a:path w="2105025" h="56515">
                  <a:moveTo>
                    <a:pt x="726859" y="33985"/>
                  </a:moveTo>
                  <a:lnTo>
                    <a:pt x="722147" y="31153"/>
                  </a:lnTo>
                  <a:lnTo>
                    <a:pt x="707301" y="40106"/>
                  </a:lnTo>
                  <a:lnTo>
                    <a:pt x="711987" y="42951"/>
                  </a:lnTo>
                  <a:lnTo>
                    <a:pt x="726859" y="33985"/>
                  </a:lnTo>
                  <a:close/>
                </a:path>
                <a:path w="2105025" h="56515">
                  <a:moveTo>
                    <a:pt x="756564" y="16065"/>
                  </a:moveTo>
                  <a:lnTo>
                    <a:pt x="751865" y="13220"/>
                  </a:lnTo>
                  <a:lnTo>
                    <a:pt x="736993" y="22186"/>
                  </a:lnTo>
                  <a:lnTo>
                    <a:pt x="741705" y="25031"/>
                  </a:lnTo>
                  <a:lnTo>
                    <a:pt x="756564" y="16065"/>
                  </a:lnTo>
                  <a:close/>
                </a:path>
                <a:path w="2105025" h="56515">
                  <a:moveTo>
                    <a:pt x="785558" y="4267"/>
                  </a:moveTo>
                  <a:lnTo>
                    <a:pt x="778497" y="0"/>
                  </a:lnTo>
                  <a:lnTo>
                    <a:pt x="776135" y="1422"/>
                  </a:lnTo>
                  <a:lnTo>
                    <a:pt x="773785" y="0"/>
                  </a:lnTo>
                  <a:lnTo>
                    <a:pt x="766724" y="4267"/>
                  </a:lnTo>
                  <a:lnTo>
                    <a:pt x="771436" y="7099"/>
                  </a:lnTo>
                  <a:lnTo>
                    <a:pt x="776135" y="4267"/>
                  </a:lnTo>
                  <a:lnTo>
                    <a:pt x="780846" y="7099"/>
                  </a:lnTo>
                  <a:lnTo>
                    <a:pt x="785558" y="4267"/>
                  </a:lnTo>
                  <a:close/>
                </a:path>
                <a:path w="2105025" h="56515">
                  <a:moveTo>
                    <a:pt x="815276" y="22186"/>
                  </a:moveTo>
                  <a:lnTo>
                    <a:pt x="800417" y="13220"/>
                  </a:lnTo>
                  <a:lnTo>
                    <a:pt x="795705" y="16065"/>
                  </a:lnTo>
                  <a:lnTo>
                    <a:pt x="810577" y="25031"/>
                  </a:lnTo>
                  <a:lnTo>
                    <a:pt x="815276" y="22186"/>
                  </a:lnTo>
                  <a:close/>
                </a:path>
                <a:path w="2105025" h="56515">
                  <a:moveTo>
                    <a:pt x="844994" y="40119"/>
                  </a:moveTo>
                  <a:lnTo>
                    <a:pt x="830135" y="31153"/>
                  </a:lnTo>
                  <a:lnTo>
                    <a:pt x="825423" y="33985"/>
                  </a:lnTo>
                  <a:lnTo>
                    <a:pt x="840282" y="42951"/>
                  </a:lnTo>
                  <a:lnTo>
                    <a:pt x="844994" y="40119"/>
                  </a:lnTo>
                  <a:close/>
                </a:path>
                <a:path w="2105025" h="56515">
                  <a:moveTo>
                    <a:pt x="873975" y="51917"/>
                  </a:moveTo>
                  <a:lnTo>
                    <a:pt x="869276" y="49085"/>
                  </a:lnTo>
                  <a:lnTo>
                    <a:pt x="864552" y="51930"/>
                  </a:lnTo>
                  <a:lnTo>
                    <a:pt x="859853" y="49085"/>
                  </a:lnTo>
                  <a:lnTo>
                    <a:pt x="855154" y="51917"/>
                  </a:lnTo>
                  <a:lnTo>
                    <a:pt x="862203" y="56184"/>
                  </a:lnTo>
                  <a:lnTo>
                    <a:pt x="864552" y="54762"/>
                  </a:lnTo>
                  <a:lnTo>
                    <a:pt x="866914" y="56184"/>
                  </a:lnTo>
                  <a:lnTo>
                    <a:pt x="873975" y="51917"/>
                  </a:lnTo>
                  <a:close/>
                </a:path>
                <a:path w="2105025" h="56515">
                  <a:moveTo>
                    <a:pt x="903693" y="33985"/>
                  </a:moveTo>
                  <a:lnTo>
                    <a:pt x="898994" y="31153"/>
                  </a:lnTo>
                  <a:lnTo>
                    <a:pt x="884123" y="40106"/>
                  </a:lnTo>
                  <a:lnTo>
                    <a:pt x="888834" y="42951"/>
                  </a:lnTo>
                  <a:lnTo>
                    <a:pt x="903693" y="33985"/>
                  </a:lnTo>
                  <a:close/>
                </a:path>
                <a:path w="2105025" h="56515">
                  <a:moveTo>
                    <a:pt x="933411" y="16065"/>
                  </a:moveTo>
                  <a:lnTo>
                    <a:pt x="928700" y="13220"/>
                  </a:lnTo>
                  <a:lnTo>
                    <a:pt x="913841" y="22186"/>
                  </a:lnTo>
                  <a:lnTo>
                    <a:pt x="918552" y="25031"/>
                  </a:lnTo>
                  <a:lnTo>
                    <a:pt x="933411" y="16065"/>
                  </a:lnTo>
                  <a:close/>
                </a:path>
                <a:path w="2105025" h="56515">
                  <a:moveTo>
                    <a:pt x="962380" y="4267"/>
                  </a:moveTo>
                  <a:lnTo>
                    <a:pt x="955332" y="0"/>
                  </a:lnTo>
                  <a:lnTo>
                    <a:pt x="952969" y="1422"/>
                  </a:lnTo>
                  <a:lnTo>
                    <a:pt x="950620" y="0"/>
                  </a:lnTo>
                  <a:lnTo>
                    <a:pt x="943546" y="4267"/>
                  </a:lnTo>
                  <a:lnTo>
                    <a:pt x="948270" y="7099"/>
                  </a:lnTo>
                  <a:lnTo>
                    <a:pt x="952969" y="4267"/>
                  </a:lnTo>
                  <a:lnTo>
                    <a:pt x="957681" y="7099"/>
                  </a:lnTo>
                  <a:lnTo>
                    <a:pt x="962380" y="4267"/>
                  </a:lnTo>
                  <a:close/>
                </a:path>
                <a:path w="2105025" h="56515">
                  <a:moveTo>
                    <a:pt x="992098" y="22186"/>
                  </a:moveTo>
                  <a:lnTo>
                    <a:pt x="977239" y="13220"/>
                  </a:lnTo>
                  <a:lnTo>
                    <a:pt x="972527" y="16065"/>
                  </a:lnTo>
                  <a:lnTo>
                    <a:pt x="987399" y="25031"/>
                  </a:lnTo>
                  <a:lnTo>
                    <a:pt x="992098" y="22186"/>
                  </a:lnTo>
                  <a:close/>
                </a:path>
                <a:path w="2105025" h="56515">
                  <a:moveTo>
                    <a:pt x="1021816" y="40106"/>
                  </a:moveTo>
                  <a:lnTo>
                    <a:pt x="1006957" y="31153"/>
                  </a:lnTo>
                  <a:lnTo>
                    <a:pt x="1002245" y="33985"/>
                  </a:lnTo>
                  <a:lnTo>
                    <a:pt x="1017104" y="42951"/>
                  </a:lnTo>
                  <a:lnTo>
                    <a:pt x="1021816" y="40106"/>
                  </a:lnTo>
                  <a:close/>
                </a:path>
                <a:path w="2105025" h="56515">
                  <a:moveTo>
                    <a:pt x="1050798" y="51917"/>
                  </a:moveTo>
                  <a:lnTo>
                    <a:pt x="1046099" y="49085"/>
                  </a:lnTo>
                  <a:lnTo>
                    <a:pt x="1041374" y="51930"/>
                  </a:lnTo>
                  <a:lnTo>
                    <a:pt x="1036675" y="49085"/>
                  </a:lnTo>
                  <a:lnTo>
                    <a:pt x="1031963" y="51917"/>
                  </a:lnTo>
                  <a:lnTo>
                    <a:pt x="1039025" y="56184"/>
                  </a:lnTo>
                  <a:lnTo>
                    <a:pt x="1041374" y="54762"/>
                  </a:lnTo>
                  <a:lnTo>
                    <a:pt x="1043736" y="56184"/>
                  </a:lnTo>
                  <a:lnTo>
                    <a:pt x="1050798" y="51917"/>
                  </a:lnTo>
                  <a:close/>
                </a:path>
                <a:path w="2105025" h="56515">
                  <a:moveTo>
                    <a:pt x="1080516" y="33985"/>
                  </a:moveTo>
                  <a:lnTo>
                    <a:pt x="1075804" y="31153"/>
                  </a:lnTo>
                  <a:lnTo>
                    <a:pt x="1060945" y="40106"/>
                  </a:lnTo>
                  <a:lnTo>
                    <a:pt x="1065657" y="42951"/>
                  </a:lnTo>
                  <a:lnTo>
                    <a:pt x="1080516" y="33985"/>
                  </a:lnTo>
                  <a:close/>
                </a:path>
                <a:path w="2105025" h="56515">
                  <a:moveTo>
                    <a:pt x="1110234" y="16065"/>
                  </a:moveTo>
                  <a:lnTo>
                    <a:pt x="1105522" y="13220"/>
                  </a:lnTo>
                  <a:lnTo>
                    <a:pt x="1090650" y="22186"/>
                  </a:lnTo>
                  <a:lnTo>
                    <a:pt x="1095362" y="25031"/>
                  </a:lnTo>
                  <a:lnTo>
                    <a:pt x="1110234" y="16065"/>
                  </a:lnTo>
                  <a:close/>
                </a:path>
                <a:path w="2105025" h="56515">
                  <a:moveTo>
                    <a:pt x="1139202" y="4267"/>
                  </a:moveTo>
                  <a:lnTo>
                    <a:pt x="1132141" y="0"/>
                  </a:lnTo>
                  <a:lnTo>
                    <a:pt x="1129792" y="1422"/>
                  </a:lnTo>
                  <a:lnTo>
                    <a:pt x="1127442" y="0"/>
                  </a:lnTo>
                  <a:lnTo>
                    <a:pt x="1120368" y="4267"/>
                  </a:lnTo>
                  <a:lnTo>
                    <a:pt x="1125080" y="7099"/>
                  </a:lnTo>
                  <a:lnTo>
                    <a:pt x="1129792" y="4267"/>
                  </a:lnTo>
                  <a:lnTo>
                    <a:pt x="1134503" y="7099"/>
                  </a:lnTo>
                  <a:lnTo>
                    <a:pt x="1139202" y="4267"/>
                  </a:lnTo>
                  <a:close/>
                </a:path>
                <a:path w="2105025" h="56515">
                  <a:moveTo>
                    <a:pt x="1168920" y="22186"/>
                  </a:moveTo>
                  <a:lnTo>
                    <a:pt x="1154049" y="13220"/>
                  </a:lnTo>
                  <a:lnTo>
                    <a:pt x="1149350" y="16065"/>
                  </a:lnTo>
                  <a:lnTo>
                    <a:pt x="1164209" y="25031"/>
                  </a:lnTo>
                  <a:lnTo>
                    <a:pt x="1168920" y="22186"/>
                  </a:lnTo>
                  <a:close/>
                </a:path>
                <a:path w="2105025" h="56515">
                  <a:moveTo>
                    <a:pt x="1198638" y="40106"/>
                  </a:moveTo>
                  <a:lnTo>
                    <a:pt x="1183779" y="31153"/>
                  </a:lnTo>
                  <a:lnTo>
                    <a:pt x="1179055" y="33985"/>
                  </a:lnTo>
                  <a:lnTo>
                    <a:pt x="1193927" y="42951"/>
                  </a:lnTo>
                  <a:lnTo>
                    <a:pt x="1198638" y="40106"/>
                  </a:lnTo>
                  <a:close/>
                </a:path>
                <a:path w="2105025" h="56515">
                  <a:moveTo>
                    <a:pt x="1227620" y="51917"/>
                  </a:moveTo>
                  <a:lnTo>
                    <a:pt x="1222908" y="49085"/>
                  </a:lnTo>
                  <a:lnTo>
                    <a:pt x="1218196" y="51930"/>
                  </a:lnTo>
                  <a:lnTo>
                    <a:pt x="1213497" y="49085"/>
                  </a:lnTo>
                  <a:lnTo>
                    <a:pt x="1208773" y="51917"/>
                  </a:lnTo>
                  <a:lnTo>
                    <a:pt x="1215847" y="56184"/>
                  </a:lnTo>
                  <a:lnTo>
                    <a:pt x="1218196" y="54762"/>
                  </a:lnTo>
                  <a:lnTo>
                    <a:pt x="1220558" y="56184"/>
                  </a:lnTo>
                  <a:lnTo>
                    <a:pt x="1227620" y="51917"/>
                  </a:lnTo>
                  <a:close/>
                </a:path>
                <a:path w="2105025" h="56515">
                  <a:moveTo>
                    <a:pt x="1257338" y="33985"/>
                  </a:moveTo>
                  <a:lnTo>
                    <a:pt x="1252626" y="31153"/>
                  </a:lnTo>
                  <a:lnTo>
                    <a:pt x="1237767" y="40106"/>
                  </a:lnTo>
                  <a:lnTo>
                    <a:pt x="1242479" y="42951"/>
                  </a:lnTo>
                  <a:lnTo>
                    <a:pt x="1257338" y="33985"/>
                  </a:lnTo>
                  <a:close/>
                </a:path>
                <a:path w="2105025" h="56515">
                  <a:moveTo>
                    <a:pt x="1287056" y="16065"/>
                  </a:moveTo>
                  <a:lnTo>
                    <a:pt x="1282344" y="13220"/>
                  </a:lnTo>
                  <a:lnTo>
                    <a:pt x="1267472" y="22186"/>
                  </a:lnTo>
                  <a:lnTo>
                    <a:pt x="1272184" y="25031"/>
                  </a:lnTo>
                  <a:lnTo>
                    <a:pt x="1287056" y="16065"/>
                  </a:lnTo>
                  <a:close/>
                </a:path>
                <a:path w="2105025" h="56515">
                  <a:moveTo>
                    <a:pt x="1316037" y="4267"/>
                  </a:moveTo>
                  <a:lnTo>
                    <a:pt x="1308963" y="0"/>
                  </a:lnTo>
                  <a:lnTo>
                    <a:pt x="1306614" y="1422"/>
                  </a:lnTo>
                  <a:lnTo>
                    <a:pt x="1304264" y="0"/>
                  </a:lnTo>
                  <a:lnTo>
                    <a:pt x="1297190" y="4267"/>
                  </a:lnTo>
                  <a:lnTo>
                    <a:pt x="1301902" y="7099"/>
                  </a:lnTo>
                  <a:lnTo>
                    <a:pt x="1306614" y="4267"/>
                  </a:lnTo>
                  <a:lnTo>
                    <a:pt x="1311325" y="7099"/>
                  </a:lnTo>
                  <a:lnTo>
                    <a:pt x="1316037" y="4267"/>
                  </a:lnTo>
                  <a:close/>
                </a:path>
                <a:path w="2105025" h="56515">
                  <a:moveTo>
                    <a:pt x="1345742" y="22186"/>
                  </a:moveTo>
                  <a:lnTo>
                    <a:pt x="1330883" y="13220"/>
                  </a:lnTo>
                  <a:lnTo>
                    <a:pt x="1326172" y="16065"/>
                  </a:lnTo>
                  <a:lnTo>
                    <a:pt x="1341031" y="25031"/>
                  </a:lnTo>
                  <a:lnTo>
                    <a:pt x="1345742" y="22186"/>
                  </a:lnTo>
                  <a:close/>
                </a:path>
                <a:path w="2105025" h="56515">
                  <a:moveTo>
                    <a:pt x="1375448" y="40106"/>
                  </a:moveTo>
                  <a:lnTo>
                    <a:pt x="1360589" y="31153"/>
                  </a:lnTo>
                  <a:lnTo>
                    <a:pt x="1355877" y="33985"/>
                  </a:lnTo>
                  <a:lnTo>
                    <a:pt x="1370749" y="42951"/>
                  </a:lnTo>
                  <a:lnTo>
                    <a:pt x="1375448" y="40106"/>
                  </a:lnTo>
                  <a:close/>
                </a:path>
                <a:path w="2105025" h="56515">
                  <a:moveTo>
                    <a:pt x="1404442" y="51917"/>
                  </a:moveTo>
                  <a:lnTo>
                    <a:pt x="1399730" y="49085"/>
                  </a:lnTo>
                  <a:lnTo>
                    <a:pt x="1395018" y="51930"/>
                  </a:lnTo>
                  <a:lnTo>
                    <a:pt x="1390307" y="49085"/>
                  </a:lnTo>
                  <a:lnTo>
                    <a:pt x="1385595" y="51917"/>
                  </a:lnTo>
                  <a:lnTo>
                    <a:pt x="1392669" y="56184"/>
                  </a:lnTo>
                  <a:lnTo>
                    <a:pt x="1395018" y="54762"/>
                  </a:lnTo>
                  <a:lnTo>
                    <a:pt x="1397381" y="56184"/>
                  </a:lnTo>
                  <a:lnTo>
                    <a:pt x="1404442" y="51917"/>
                  </a:lnTo>
                  <a:close/>
                </a:path>
                <a:path w="2105025" h="56515">
                  <a:moveTo>
                    <a:pt x="1434160" y="33985"/>
                  </a:moveTo>
                  <a:lnTo>
                    <a:pt x="1429448" y="31153"/>
                  </a:lnTo>
                  <a:lnTo>
                    <a:pt x="1414576" y="40106"/>
                  </a:lnTo>
                  <a:lnTo>
                    <a:pt x="1419288" y="42951"/>
                  </a:lnTo>
                  <a:lnTo>
                    <a:pt x="1434160" y="33985"/>
                  </a:lnTo>
                  <a:close/>
                </a:path>
                <a:path w="2105025" h="56515">
                  <a:moveTo>
                    <a:pt x="1463865" y="16065"/>
                  </a:moveTo>
                  <a:lnTo>
                    <a:pt x="1459153" y="13220"/>
                  </a:lnTo>
                  <a:lnTo>
                    <a:pt x="1444294" y="22186"/>
                  </a:lnTo>
                  <a:lnTo>
                    <a:pt x="1449006" y="25031"/>
                  </a:lnTo>
                  <a:lnTo>
                    <a:pt x="1463865" y="16065"/>
                  </a:lnTo>
                  <a:close/>
                </a:path>
                <a:path w="2105025" h="56515">
                  <a:moveTo>
                    <a:pt x="1492859" y="4267"/>
                  </a:moveTo>
                  <a:lnTo>
                    <a:pt x="1485785" y="0"/>
                  </a:lnTo>
                  <a:lnTo>
                    <a:pt x="1483423" y="1422"/>
                  </a:lnTo>
                  <a:lnTo>
                    <a:pt x="1481074" y="0"/>
                  </a:lnTo>
                  <a:lnTo>
                    <a:pt x="1474012" y="4267"/>
                  </a:lnTo>
                  <a:lnTo>
                    <a:pt x="1478711" y="7099"/>
                  </a:lnTo>
                  <a:lnTo>
                    <a:pt x="1483423" y="4267"/>
                  </a:lnTo>
                  <a:lnTo>
                    <a:pt x="1488147" y="7099"/>
                  </a:lnTo>
                  <a:lnTo>
                    <a:pt x="1492859" y="4267"/>
                  </a:lnTo>
                  <a:close/>
                </a:path>
                <a:path w="2105025" h="56515">
                  <a:moveTo>
                    <a:pt x="1522564" y="22186"/>
                  </a:moveTo>
                  <a:lnTo>
                    <a:pt x="1507705" y="13220"/>
                  </a:lnTo>
                  <a:lnTo>
                    <a:pt x="1502994" y="16065"/>
                  </a:lnTo>
                  <a:lnTo>
                    <a:pt x="1517865" y="25031"/>
                  </a:lnTo>
                  <a:lnTo>
                    <a:pt x="1522564" y="22186"/>
                  </a:lnTo>
                  <a:close/>
                </a:path>
                <a:path w="2105025" h="56515">
                  <a:moveTo>
                    <a:pt x="1552282" y="40106"/>
                  </a:moveTo>
                  <a:lnTo>
                    <a:pt x="1537411" y="31153"/>
                  </a:lnTo>
                  <a:lnTo>
                    <a:pt x="1532712" y="33985"/>
                  </a:lnTo>
                  <a:lnTo>
                    <a:pt x="1547571" y="42951"/>
                  </a:lnTo>
                  <a:lnTo>
                    <a:pt x="1552282" y="40106"/>
                  </a:lnTo>
                  <a:close/>
                </a:path>
                <a:path w="2105025" h="56515">
                  <a:moveTo>
                    <a:pt x="1581264" y="51917"/>
                  </a:moveTo>
                  <a:lnTo>
                    <a:pt x="1576552" y="49085"/>
                  </a:lnTo>
                  <a:lnTo>
                    <a:pt x="1571840" y="51930"/>
                  </a:lnTo>
                  <a:lnTo>
                    <a:pt x="1567129" y="49085"/>
                  </a:lnTo>
                  <a:lnTo>
                    <a:pt x="1562417" y="51917"/>
                  </a:lnTo>
                  <a:lnTo>
                    <a:pt x="1569478" y="56184"/>
                  </a:lnTo>
                  <a:lnTo>
                    <a:pt x="1571840" y="54762"/>
                  </a:lnTo>
                  <a:lnTo>
                    <a:pt x="1574203" y="56184"/>
                  </a:lnTo>
                  <a:lnTo>
                    <a:pt x="1581264" y="51917"/>
                  </a:lnTo>
                  <a:close/>
                </a:path>
                <a:path w="2105025" h="56515">
                  <a:moveTo>
                    <a:pt x="1610969" y="33985"/>
                  </a:moveTo>
                  <a:lnTo>
                    <a:pt x="1606270" y="31153"/>
                  </a:lnTo>
                  <a:lnTo>
                    <a:pt x="1591398" y="40119"/>
                  </a:lnTo>
                  <a:lnTo>
                    <a:pt x="1596110" y="42951"/>
                  </a:lnTo>
                  <a:lnTo>
                    <a:pt x="1610969" y="33985"/>
                  </a:lnTo>
                  <a:close/>
                </a:path>
                <a:path w="2105025" h="56515">
                  <a:moveTo>
                    <a:pt x="1640687" y="16065"/>
                  </a:moveTo>
                  <a:lnTo>
                    <a:pt x="1635975" y="13220"/>
                  </a:lnTo>
                  <a:lnTo>
                    <a:pt x="1621116" y="22186"/>
                  </a:lnTo>
                  <a:lnTo>
                    <a:pt x="1625815" y="25031"/>
                  </a:lnTo>
                  <a:lnTo>
                    <a:pt x="1640687" y="16065"/>
                  </a:lnTo>
                  <a:close/>
                </a:path>
                <a:path w="2105025" h="56515">
                  <a:moveTo>
                    <a:pt x="1669681" y="4267"/>
                  </a:moveTo>
                  <a:lnTo>
                    <a:pt x="1662607" y="0"/>
                  </a:lnTo>
                  <a:lnTo>
                    <a:pt x="1660245" y="1422"/>
                  </a:lnTo>
                  <a:lnTo>
                    <a:pt x="1657896" y="0"/>
                  </a:lnTo>
                  <a:lnTo>
                    <a:pt x="1650834" y="4267"/>
                  </a:lnTo>
                  <a:lnTo>
                    <a:pt x="1655546" y="7099"/>
                  </a:lnTo>
                  <a:lnTo>
                    <a:pt x="1660245" y="4267"/>
                  </a:lnTo>
                  <a:lnTo>
                    <a:pt x="1664970" y="7099"/>
                  </a:lnTo>
                  <a:lnTo>
                    <a:pt x="1669681" y="4267"/>
                  </a:lnTo>
                  <a:close/>
                </a:path>
                <a:path w="2105025" h="56515">
                  <a:moveTo>
                    <a:pt x="1699387" y="22186"/>
                  </a:moveTo>
                  <a:lnTo>
                    <a:pt x="1684528" y="13220"/>
                  </a:lnTo>
                  <a:lnTo>
                    <a:pt x="1679816" y="16065"/>
                  </a:lnTo>
                  <a:lnTo>
                    <a:pt x="1694688" y="25031"/>
                  </a:lnTo>
                  <a:lnTo>
                    <a:pt x="1699387" y="22186"/>
                  </a:lnTo>
                  <a:close/>
                </a:path>
                <a:path w="2105025" h="56515">
                  <a:moveTo>
                    <a:pt x="1729105" y="40106"/>
                  </a:moveTo>
                  <a:lnTo>
                    <a:pt x="1714233" y="31153"/>
                  </a:lnTo>
                  <a:lnTo>
                    <a:pt x="1709534" y="33985"/>
                  </a:lnTo>
                  <a:lnTo>
                    <a:pt x="1724393" y="42951"/>
                  </a:lnTo>
                  <a:lnTo>
                    <a:pt x="1729105" y="40106"/>
                  </a:lnTo>
                  <a:close/>
                </a:path>
                <a:path w="2105025" h="56515">
                  <a:moveTo>
                    <a:pt x="1758086" y="51917"/>
                  </a:moveTo>
                  <a:lnTo>
                    <a:pt x="1753374" y="49085"/>
                  </a:lnTo>
                  <a:lnTo>
                    <a:pt x="1748650" y="51930"/>
                  </a:lnTo>
                  <a:lnTo>
                    <a:pt x="1743951" y="49085"/>
                  </a:lnTo>
                  <a:lnTo>
                    <a:pt x="1739239" y="51917"/>
                  </a:lnTo>
                  <a:lnTo>
                    <a:pt x="1746300" y="56184"/>
                  </a:lnTo>
                  <a:lnTo>
                    <a:pt x="1748650" y="54762"/>
                  </a:lnTo>
                  <a:lnTo>
                    <a:pt x="1751012" y="56184"/>
                  </a:lnTo>
                  <a:lnTo>
                    <a:pt x="1758086" y="51917"/>
                  </a:lnTo>
                  <a:close/>
                </a:path>
                <a:path w="2105025" h="56515">
                  <a:moveTo>
                    <a:pt x="1787804" y="33985"/>
                  </a:moveTo>
                  <a:lnTo>
                    <a:pt x="1783092" y="31153"/>
                  </a:lnTo>
                  <a:lnTo>
                    <a:pt x="1768233" y="40106"/>
                  </a:lnTo>
                  <a:lnTo>
                    <a:pt x="1772932" y="42951"/>
                  </a:lnTo>
                  <a:lnTo>
                    <a:pt x="1787804" y="33985"/>
                  </a:lnTo>
                  <a:close/>
                </a:path>
                <a:path w="2105025" h="56515">
                  <a:moveTo>
                    <a:pt x="1817509" y="16065"/>
                  </a:moveTo>
                  <a:lnTo>
                    <a:pt x="1812810" y="13220"/>
                  </a:lnTo>
                  <a:lnTo>
                    <a:pt x="1797939" y="22186"/>
                  </a:lnTo>
                  <a:lnTo>
                    <a:pt x="1802650" y="25031"/>
                  </a:lnTo>
                  <a:lnTo>
                    <a:pt x="1817509" y="16065"/>
                  </a:lnTo>
                  <a:close/>
                </a:path>
                <a:path w="2105025" h="56515">
                  <a:moveTo>
                    <a:pt x="1846503" y="4267"/>
                  </a:moveTo>
                  <a:lnTo>
                    <a:pt x="1839429" y="0"/>
                  </a:lnTo>
                  <a:lnTo>
                    <a:pt x="1837067" y="1422"/>
                  </a:lnTo>
                  <a:lnTo>
                    <a:pt x="1834718" y="0"/>
                  </a:lnTo>
                  <a:lnTo>
                    <a:pt x="1827657" y="4267"/>
                  </a:lnTo>
                  <a:lnTo>
                    <a:pt x="1832368" y="7099"/>
                  </a:lnTo>
                  <a:lnTo>
                    <a:pt x="1837067" y="4267"/>
                  </a:lnTo>
                  <a:lnTo>
                    <a:pt x="1841779" y="7099"/>
                  </a:lnTo>
                  <a:lnTo>
                    <a:pt x="1846503" y="4267"/>
                  </a:lnTo>
                  <a:close/>
                </a:path>
                <a:path w="2105025" h="56515">
                  <a:moveTo>
                    <a:pt x="1876209" y="22186"/>
                  </a:moveTo>
                  <a:lnTo>
                    <a:pt x="1861350" y="13220"/>
                  </a:lnTo>
                  <a:lnTo>
                    <a:pt x="1856638" y="16065"/>
                  </a:lnTo>
                  <a:lnTo>
                    <a:pt x="1871497" y="25031"/>
                  </a:lnTo>
                  <a:lnTo>
                    <a:pt x="1876209" y="22186"/>
                  </a:lnTo>
                  <a:close/>
                </a:path>
                <a:path w="2105025" h="56515">
                  <a:moveTo>
                    <a:pt x="1905927" y="40106"/>
                  </a:moveTo>
                  <a:lnTo>
                    <a:pt x="1891055" y="31153"/>
                  </a:lnTo>
                  <a:lnTo>
                    <a:pt x="1886356" y="33985"/>
                  </a:lnTo>
                  <a:lnTo>
                    <a:pt x="1901215" y="42951"/>
                  </a:lnTo>
                  <a:lnTo>
                    <a:pt x="1905927" y="40106"/>
                  </a:lnTo>
                  <a:close/>
                </a:path>
                <a:path w="2105025" h="56515">
                  <a:moveTo>
                    <a:pt x="1934908" y="51917"/>
                  </a:moveTo>
                  <a:lnTo>
                    <a:pt x="1930184" y="49085"/>
                  </a:lnTo>
                  <a:lnTo>
                    <a:pt x="1925472" y="51930"/>
                  </a:lnTo>
                  <a:lnTo>
                    <a:pt x="1920786" y="49085"/>
                  </a:lnTo>
                  <a:lnTo>
                    <a:pt x="1916061" y="51917"/>
                  </a:lnTo>
                  <a:lnTo>
                    <a:pt x="1923122" y="56184"/>
                  </a:lnTo>
                  <a:lnTo>
                    <a:pt x="1925472" y="54762"/>
                  </a:lnTo>
                  <a:lnTo>
                    <a:pt x="1927834" y="56184"/>
                  </a:lnTo>
                  <a:lnTo>
                    <a:pt x="1934908" y="51917"/>
                  </a:lnTo>
                  <a:close/>
                </a:path>
                <a:path w="2105025" h="56515">
                  <a:moveTo>
                    <a:pt x="1964626" y="33985"/>
                  </a:moveTo>
                  <a:lnTo>
                    <a:pt x="1959902" y="31153"/>
                  </a:lnTo>
                  <a:lnTo>
                    <a:pt x="1945055" y="40106"/>
                  </a:lnTo>
                  <a:lnTo>
                    <a:pt x="1949754" y="42951"/>
                  </a:lnTo>
                  <a:lnTo>
                    <a:pt x="1964626" y="33985"/>
                  </a:lnTo>
                  <a:close/>
                </a:path>
                <a:path w="2105025" h="56515">
                  <a:moveTo>
                    <a:pt x="1994331" y="16065"/>
                  </a:moveTo>
                  <a:lnTo>
                    <a:pt x="1989620" y="13220"/>
                  </a:lnTo>
                  <a:lnTo>
                    <a:pt x="1974761" y="22186"/>
                  </a:lnTo>
                  <a:lnTo>
                    <a:pt x="1979472" y="25031"/>
                  </a:lnTo>
                  <a:lnTo>
                    <a:pt x="1994331" y="16065"/>
                  </a:lnTo>
                  <a:close/>
                </a:path>
                <a:path w="2105025" h="56515">
                  <a:moveTo>
                    <a:pt x="2023313" y="4267"/>
                  </a:moveTo>
                  <a:lnTo>
                    <a:pt x="2016239" y="0"/>
                  </a:lnTo>
                  <a:lnTo>
                    <a:pt x="2013889" y="1422"/>
                  </a:lnTo>
                  <a:lnTo>
                    <a:pt x="2011553" y="0"/>
                  </a:lnTo>
                  <a:lnTo>
                    <a:pt x="2004479" y="4267"/>
                  </a:lnTo>
                  <a:lnTo>
                    <a:pt x="2009190" y="7099"/>
                  </a:lnTo>
                  <a:lnTo>
                    <a:pt x="2013889" y="4267"/>
                  </a:lnTo>
                  <a:lnTo>
                    <a:pt x="2018601" y="7099"/>
                  </a:lnTo>
                  <a:lnTo>
                    <a:pt x="2023313" y="4267"/>
                  </a:lnTo>
                  <a:close/>
                </a:path>
                <a:path w="2105025" h="56515">
                  <a:moveTo>
                    <a:pt x="2053031" y="22186"/>
                  </a:moveTo>
                  <a:lnTo>
                    <a:pt x="2038172" y="13220"/>
                  </a:lnTo>
                  <a:lnTo>
                    <a:pt x="2033460" y="16065"/>
                  </a:lnTo>
                  <a:lnTo>
                    <a:pt x="2048332" y="25031"/>
                  </a:lnTo>
                  <a:lnTo>
                    <a:pt x="2053031" y="22186"/>
                  </a:lnTo>
                  <a:close/>
                </a:path>
                <a:path w="2105025" h="56515">
                  <a:moveTo>
                    <a:pt x="2082749" y="40119"/>
                  </a:moveTo>
                  <a:lnTo>
                    <a:pt x="2067877" y="31153"/>
                  </a:lnTo>
                  <a:lnTo>
                    <a:pt x="2063165" y="33985"/>
                  </a:lnTo>
                  <a:lnTo>
                    <a:pt x="2078037" y="42951"/>
                  </a:lnTo>
                  <a:lnTo>
                    <a:pt x="2082749" y="40119"/>
                  </a:lnTo>
                  <a:close/>
                </a:path>
                <a:path w="2105025" h="56515">
                  <a:moveTo>
                    <a:pt x="2104656" y="53340"/>
                  </a:moveTo>
                  <a:lnTo>
                    <a:pt x="2097595" y="49085"/>
                  </a:lnTo>
                  <a:lnTo>
                    <a:pt x="2092883" y="51917"/>
                  </a:lnTo>
                  <a:lnTo>
                    <a:pt x="2099957" y="56184"/>
                  </a:lnTo>
                  <a:lnTo>
                    <a:pt x="2104656" y="53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28856" y="6575907"/>
              <a:ext cx="845185" cy="56515"/>
            </a:xfrm>
            <a:custGeom>
              <a:avLst/>
              <a:gdLst/>
              <a:ahLst/>
              <a:cxnLst/>
              <a:rect l="l" t="t" r="r" b="b"/>
              <a:pathLst>
                <a:path w="845185" h="56515">
                  <a:moveTo>
                    <a:pt x="19558" y="22186"/>
                  </a:moveTo>
                  <a:lnTo>
                    <a:pt x="4686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845185" h="56515">
                  <a:moveTo>
                    <a:pt x="49263" y="40106"/>
                  </a:moveTo>
                  <a:lnTo>
                    <a:pt x="34404" y="31153"/>
                  </a:lnTo>
                  <a:lnTo>
                    <a:pt x="29692" y="33985"/>
                  </a:lnTo>
                  <a:lnTo>
                    <a:pt x="44551" y="42951"/>
                  </a:lnTo>
                  <a:lnTo>
                    <a:pt x="49263" y="40106"/>
                  </a:lnTo>
                  <a:close/>
                </a:path>
                <a:path w="845185" h="56515">
                  <a:moveTo>
                    <a:pt x="78244" y="51917"/>
                  </a:moveTo>
                  <a:lnTo>
                    <a:pt x="73545" y="49085"/>
                  </a:lnTo>
                  <a:lnTo>
                    <a:pt x="68834" y="51930"/>
                  </a:lnTo>
                  <a:lnTo>
                    <a:pt x="64122" y="49085"/>
                  </a:lnTo>
                  <a:lnTo>
                    <a:pt x="59410" y="51917"/>
                  </a:lnTo>
                  <a:lnTo>
                    <a:pt x="66484" y="56184"/>
                  </a:lnTo>
                  <a:lnTo>
                    <a:pt x="68834" y="54762"/>
                  </a:lnTo>
                  <a:lnTo>
                    <a:pt x="71183" y="56184"/>
                  </a:lnTo>
                  <a:lnTo>
                    <a:pt x="78244" y="51917"/>
                  </a:lnTo>
                  <a:close/>
                </a:path>
                <a:path w="845185" h="56515">
                  <a:moveTo>
                    <a:pt x="107962" y="33985"/>
                  </a:moveTo>
                  <a:lnTo>
                    <a:pt x="103251" y="31153"/>
                  </a:lnTo>
                  <a:lnTo>
                    <a:pt x="88379" y="40106"/>
                  </a:lnTo>
                  <a:lnTo>
                    <a:pt x="93091" y="42951"/>
                  </a:lnTo>
                  <a:lnTo>
                    <a:pt x="107962" y="33985"/>
                  </a:lnTo>
                  <a:close/>
                </a:path>
                <a:path w="845185" h="56515">
                  <a:moveTo>
                    <a:pt x="137668" y="16065"/>
                  </a:moveTo>
                  <a:lnTo>
                    <a:pt x="132956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68" y="16065"/>
                  </a:lnTo>
                  <a:close/>
                </a:path>
                <a:path w="845185" h="56515">
                  <a:moveTo>
                    <a:pt x="166662" y="4267"/>
                  </a:moveTo>
                  <a:lnTo>
                    <a:pt x="159600" y="0"/>
                  </a:lnTo>
                  <a:lnTo>
                    <a:pt x="157238" y="1422"/>
                  </a:lnTo>
                  <a:lnTo>
                    <a:pt x="154889" y="0"/>
                  </a:lnTo>
                  <a:lnTo>
                    <a:pt x="147815" y="4267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67"/>
                  </a:lnTo>
                  <a:close/>
                </a:path>
                <a:path w="845185" h="56515">
                  <a:moveTo>
                    <a:pt x="196380" y="22186"/>
                  </a:moveTo>
                  <a:lnTo>
                    <a:pt x="181508" y="13220"/>
                  </a:lnTo>
                  <a:lnTo>
                    <a:pt x="176796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845185" h="56515">
                  <a:moveTo>
                    <a:pt x="226085" y="40106"/>
                  </a:moveTo>
                  <a:lnTo>
                    <a:pt x="211239" y="31153"/>
                  </a:lnTo>
                  <a:lnTo>
                    <a:pt x="206527" y="33985"/>
                  </a:lnTo>
                  <a:lnTo>
                    <a:pt x="221373" y="42951"/>
                  </a:lnTo>
                  <a:lnTo>
                    <a:pt x="226085" y="40106"/>
                  </a:lnTo>
                  <a:close/>
                </a:path>
                <a:path w="845185" h="56515">
                  <a:moveTo>
                    <a:pt x="255066" y="51917"/>
                  </a:moveTo>
                  <a:lnTo>
                    <a:pt x="250355" y="49085"/>
                  </a:lnTo>
                  <a:lnTo>
                    <a:pt x="245643" y="51930"/>
                  </a:lnTo>
                  <a:lnTo>
                    <a:pt x="240944" y="49085"/>
                  </a:lnTo>
                  <a:lnTo>
                    <a:pt x="236232" y="51917"/>
                  </a:lnTo>
                  <a:lnTo>
                    <a:pt x="243293" y="56184"/>
                  </a:lnTo>
                  <a:lnTo>
                    <a:pt x="245643" y="54762"/>
                  </a:lnTo>
                  <a:lnTo>
                    <a:pt x="248005" y="56184"/>
                  </a:lnTo>
                  <a:lnTo>
                    <a:pt x="255066" y="51917"/>
                  </a:lnTo>
                  <a:close/>
                </a:path>
                <a:path w="845185" h="56515">
                  <a:moveTo>
                    <a:pt x="284784" y="33985"/>
                  </a:moveTo>
                  <a:lnTo>
                    <a:pt x="280073" y="31153"/>
                  </a:lnTo>
                  <a:lnTo>
                    <a:pt x="265201" y="40106"/>
                  </a:lnTo>
                  <a:lnTo>
                    <a:pt x="269913" y="42951"/>
                  </a:lnTo>
                  <a:lnTo>
                    <a:pt x="284784" y="33985"/>
                  </a:lnTo>
                  <a:close/>
                </a:path>
                <a:path w="845185" h="56515">
                  <a:moveTo>
                    <a:pt x="314490" y="16065"/>
                  </a:moveTo>
                  <a:lnTo>
                    <a:pt x="309778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845185" h="56515">
                  <a:moveTo>
                    <a:pt x="343484" y="4267"/>
                  </a:moveTo>
                  <a:lnTo>
                    <a:pt x="336423" y="0"/>
                  </a:lnTo>
                  <a:lnTo>
                    <a:pt x="334060" y="1422"/>
                  </a:lnTo>
                  <a:lnTo>
                    <a:pt x="331711" y="0"/>
                  </a:lnTo>
                  <a:lnTo>
                    <a:pt x="324650" y="4267"/>
                  </a:lnTo>
                  <a:lnTo>
                    <a:pt x="329349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67"/>
                  </a:lnTo>
                  <a:close/>
                </a:path>
                <a:path w="845185" h="56515">
                  <a:moveTo>
                    <a:pt x="373202" y="22186"/>
                  </a:moveTo>
                  <a:lnTo>
                    <a:pt x="358330" y="13220"/>
                  </a:lnTo>
                  <a:lnTo>
                    <a:pt x="353618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845185" h="56515">
                  <a:moveTo>
                    <a:pt x="402907" y="40106"/>
                  </a:moveTo>
                  <a:lnTo>
                    <a:pt x="388035" y="31153"/>
                  </a:lnTo>
                  <a:lnTo>
                    <a:pt x="383349" y="33985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845185" h="56515">
                  <a:moveTo>
                    <a:pt x="431888" y="51917"/>
                  </a:moveTo>
                  <a:lnTo>
                    <a:pt x="427177" y="49085"/>
                  </a:lnTo>
                  <a:lnTo>
                    <a:pt x="422465" y="51930"/>
                  </a:lnTo>
                  <a:lnTo>
                    <a:pt x="417766" y="49085"/>
                  </a:lnTo>
                  <a:lnTo>
                    <a:pt x="413067" y="51917"/>
                  </a:lnTo>
                  <a:lnTo>
                    <a:pt x="420128" y="56184"/>
                  </a:lnTo>
                  <a:lnTo>
                    <a:pt x="422478" y="54762"/>
                  </a:lnTo>
                  <a:lnTo>
                    <a:pt x="424827" y="56184"/>
                  </a:lnTo>
                  <a:lnTo>
                    <a:pt x="431888" y="51917"/>
                  </a:lnTo>
                  <a:close/>
                </a:path>
                <a:path w="845185" h="56515">
                  <a:moveTo>
                    <a:pt x="461606" y="33985"/>
                  </a:moveTo>
                  <a:lnTo>
                    <a:pt x="456895" y="31153"/>
                  </a:lnTo>
                  <a:lnTo>
                    <a:pt x="442036" y="40106"/>
                  </a:lnTo>
                  <a:lnTo>
                    <a:pt x="446735" y="42951"/>
                  </a:lnTo>
                  <a:lnTo>
                    <a:pt x="461606" y="33985"/>
                  </a:lnTo>
                  <a:close/>
                </a:path>
                <a:path w="845185" h="56515">
                  <a:moveTo>
                    <a:pt x="491312" y="16065"/>
                  </a:moveTo>
                  <a:lnTo>
                    <a:pt x="486600" y="13220"/>
                  </a:lnTo>
                  <a:lnTo>
                    <a:pt x="471754" y="22186"/>
                  </a:lnTo>
                  <a:lnTo>
                    <a:pt x="476440" y="25031"/>
                  </a:lnTo>
                  <a:lnTo>
                    <a:pt x="491312" y="16065"/>
                  </a:lnTo>
                  <a:close/>
                </a:path>
                <a:path w="845185" h="56515">
                  <a:moveTo>
                    <a:pt x="520293" y="4267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67"/>
                  </a:lnTo>
                  <a:lnTo>
                    <a:pt x="506158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293" y="4267"/>
                  </a:lnTo>
                  <a:close/>
                </a:path>
                <a:path w="845185" h="56515">
                  <a:moveTo>
                    <a:pt x="550011" y="22186"/>
                  </a:moveTo>
                  <a:lnTo>
                    <a:pt x="535152" y="13220"/>
                  </a:lnTo>
                  <a:lnTo>
                    <a:pt x="530440" y="16065"/>
                  </a:lnTo>
                  <a:lnTo>
                    <a:pt x="545312" y="25031"/>
                  </a:lnTo>
                  <a:lnTo>
                    <a:pt x="550011" y="22186"/>
                  </a:lnTo>
                  <a:close/>
                </a:path>
                <a:path w="845185" h="56515">
                  <a:moveTo>
                    <a:pt x="579729" y="40106"/>
                  </a:moveTo>
                  <a:lnTo>
                    <a:pt x="564870" y="31153"/>
                  </a:lnTo>
                  <a:lnTo>
                    <a:pt x="560158" y="33985"/>
                  </a:lnTo>
                  <a:lnTo>
                    <a:pt x="575030" y="42951"/>
                  </a:lnTo>
                  <a:lnTo>
                    <a:pt x="579729" y="40106"/>
                  </a:lnTo>
                  <a:close/>
                </a:path>
                <a:path w="845185" h="56515">
                  <a:moveTo>
                    <a:pt x="608711" y="51917"/>
                  </a:moveTo>
                  <a:lnTo>
                    <a:pt x="603999" y="49085"/>
                  </a:lnTo>
                  <a:lnTo>
                    <a:pt x="599287" y="51930"/>
                  </a:lnTo>
                  <a:lnTo>
                    <a:pt x="594588" y="49085"/>
                  </a:lnTo>
                  <a:lnTo>
                    <a:pt x="589876" y="51917"/>
                  </a:lnTo>
                  <a:lnTo>
                    <a:pt x="596938" y="56184"/>
                  </a:lnTo>
                  <a:lnTo>
                    <a:pt x="599287" y="54762"/>
                  </a:lnTo>
                  <a:lnTo>
                    <a:pt x="601649" y="56184"/>
                  </a:lnTo>
                  <a:lnTo>
                    <a:pt x="608711" y="51917"/>
                  </a:lnTo>
                  <a:close/>
                </a:path>
                <a:path w="845185" h="56515">
                  <a:moveTo>
                    <a:pt x="638429" y="33985"/>
                  </a:moveTo>
                  <a:lnTo>
                    <a:pt x="633730" y="31153"/>
                  </a:lnTo>
                  <a:lnTo>
                    <a:pt x="618858" y="40119"/>
                  </a:lnTo>
                  <a:lnTo>
                    <a:pt x="623557" y="42951"/>
                  </a:lnTo>
                  <a:lnTo>
                    <a:pt x="638429" y="33985"/>
                  </a:lnTo>
                  <a:close/>
                </a:path>
                <a:path w="845185" h="56515">
                  <a:moveTo>
                    <a:pt x="668147" y="16065"/>
                  </a:moveTo>
                  <a:lnTo>
                    <a:pt x="663435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845185" h="56515">
                  <a:moveTo>
                    <a:pt x="697128" y="4267"/>
                  </a:moveTo>
                  <a:lnTo>
                    <a:pt x="690067" y="0"/>
                  </a:lnTo>
                  <a:lnTo>
                    <a:pt x="687705" y="1422"/>
                  </a:lnTo>
                  <a:lnTo>
                    <a:pt x="685355" y="0"/>
                  </a:lnTo>
                  <a:lnTo>
                    <a:pt x="678294" y="4267"/>
                  </a:lnTo>
                  <a:lnTo>
                    <a:pt x="683006" y="7099"/>
                  </a:lnTo>
                  <a:lnTo>
                    <a:pt x="687705" y="4267"/>
                  </a:lnTo>
                  <a:lnTo>
                    <a:pt x="692429" y="7099"/>
                  </a:lnTo>
                  <a:lnTo>
                    <a:pt x="697128" y="4267"/>
                  </a:lnTo>
                  <a:close/>
                </a:path>
                <a:path w="845185" h="56515">
                  <a:moveTo>
                    <a:pt x="726846" y="22186"/>
                  </a:moveTo>
                  <a:lnTo>
                    <a:pt x="711974" y="13220"/>
                  </a:lnTo>
                  <a:lnTo>
                    <a:pt x="707275" y="16065"/>
                  </a:lnTo>
                  <a:lnTo>
                    <a:pt x="722147" y="25031"/>
                  </a:lnTo>
                  <a:lnTo>
                    <a:pt x="726846" y="22186"/>
                  </a:lnTo>
                  <a:close/>
                </a:path>
                <a:path w="845185" h="56515">
                  <a:moveTo>
                    <a:pt x="756564" y="40106"/>
                  </a:moveTo>
                  <a:lnTo>
                    <a:pt x="741692" y="31153"/>
                  </a:lnTo>
                  <a:lnTo>
                    <a:pt x="736993" y="33985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845185" h="56515">
                  <a:moveTo>
                    <a:pt x="785533" y="51917"/>
                  </a:moveTo>
                  <a:lnTo>
                    <a:pt x="780821" y="49085"/>
                  </a:lnTo>
                  <a:lnTo>
                    <a:pt x="776122" y="51930"/>
                  </a:lnTo>
                  <a:lnTo>
                    <a:pt x="771410" y="49085"/>
                  </a:lnTo>
                  <a:lnTo>
                    <a:pt x="766699" y="51917"/>
                  </a:lnTo>
                  <a:lnTo>
                    <a:pt x="773772" y="56184"/>
                  </a:lnTo>
                  <a:lnTo>
                    <a:pt x="776122" y="54762"/>
                  </a:lnTo>
                  <a:lnTo>
                    <a:pt x="778484" y="56184"/>
                  </a:lnTo>
                  <a:lnTo>
                    <a:pt x="785533" y="51917"/>
                  </a:lnTo>
                  <a:close/>
                </a:path>
                <a:path w="845185" h="56515">
                  <a:moveTo>
                    <a:pt x="815251" y="33985"/>
                  </a:moveTo>
                  <a:lnTo>
                    <a:pt x="810552" y="31153"/>
                  </a:lnTo>
                  <a:lnTo>
                    <a:pt x="795680" y="40106"/>
                  </a:lnTo>
                  <a:lnTo>
                    <a:pt x="800379" y="42951"/>
                  </a:lnTo>
                  <a:lnTo>
                    <a:pt x="815251" y="33985"/>
                  </a:lnTo>
                  <a:close/>
                </a:path>
                <a:path w="845185" h="56515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097" y="25031"/>
                  </a:lnTo>
                  <a:lnTo>
                    <a:pt x="844969" y="16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665633"/>
              <a:ext cx="5633085" cy="53340"/>
            </a:xfrm>
            <a:custGeom>
              <a:avLst/>
              <a:gdLst/>
              <a:ahLst/>
              <a:cxnLst/>
              <a:rect l="l" t="t" r="r" b="b"/>
              <a:pathLst>
                <a:path w="5633085" h="53340">
                  <a:moveTo>
                    <a:pt x="0" y="53096"/>
                  </a:moveTo>
                  <a:lnTo>
                    <a:pt x="5632768" y="53096"/>
                  </a:lnTo>
                  <a:lnTo>
                    <a:pt x="5632768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8518A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356257"/>
              <a:ext cx="5633085" cy="309880"/>
            </a:xfrm>
            <a:custGeom>
              <a:avLst/>
              <a:gdLst/>
              <a:ahLst/>
              <a:cxnLst/>
              <a:rect l="l" t="t" r="r" b="b"/>
              <a:pathLst>
                <a:path w="5633085" h="309879">
                  <a:moveTo>
                    <a:pt x="5632768" y="0"/>
                  </a:moveTo>
                  <a:lnTo>
                    <a:pt x="0" y="0"/>
                  </a:lnTo>
                  <a:lnTo>
                    <a:pt x="0" y="309377"/>
                  </a:lnTo>
                  <a:lnTo>
                    <a:pt x="5632768" y="309377"/>
                  </a:lnTo>
                  <a:lnTo>
                    <a:pt x="56327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48" y="6382435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4">
                  <a:moveTo>
                    <a:pt x="19570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71" y="25031"/>
                  </a:lnTo>
                  <a:lnTo>
                    <a:pt x="19570" y="22186"/>
                  </a:lnTo>
                  <a:close/>
                </a:path>
                <a:path w="2105025" h="56514">
                  <a:moveTo>
                    <a:pt x="49288" y="40106"/>
                  </a:moveTo>
                  <a:lnTo>
                    <a:pt x="34429" y="31140"/>
                  </a:lnTo>
                  <a:lnTo>
                    <a:pt x="29718" y="33997"/>
                  </a:lnTo>
                  <a:lnTo>
                    <a:pt x="44577" y="42951"/>
                  </a:lnTo>
                  <a:lnTo>
                    <a:pt x="49288" y="40106"/>
                  </a:lnTo>
                  <a:close/>
                </a:path>
                <a:path w="2105025" h="56514">
                  <a:moveTo>
                    <a:pt x="78270" y="51917"/>
                  </a:moveTo>
                  <a:lnTo>
                    <a:pt x="73558" y="49072"/>
                  </a:lnTo>
                  <a:lnTo>
                    <a:pt x="68846" y="51917"/>
                  </a:lnTo>
                  <a:lnTo>
                    <a:pt x="64147" y="49072"/>
                  </a:lnTo>
                  <a:lnTo>
                    <a:pt x="59436" y="51917"/>
                  </a:lnTo>
                  <a:lnTo>
                    <a:pt x="66497" y="56172"/>
                  </a:lnTo>
                  <a:lnTo>
                    <a:pt x="68846" y="54762"/>
                  </a:lnTo>
                  <a:lnTo>
                    <a:pt x="71208" y="56172"/>
                  </a:lnTo>
                  <a:lnTo>
                    <a:pt x="78270" y="51917"/>
                  </a:lnTo>
                  <a:close/>
                </a:path>
                <a:path w="2105025" h="56514">
                  <a:moveTo>
                    <a:pt x="107988" y="33997"/>
                  </a:moveTo>
                  <a:lnTo>
                    <a:pt x="103276" y="31140"/>
                  </a:lnTo>
                  <a:lnTo>
                    <a:pt x="88417" y="40106"/>
                  </a:lnTo>
                  <a:lnTo>
                    <a:pt x="93129" y="42951"/>
                  </a:lnTo>
                  <a:lnTo>
                    <a:pt x="107988" y="33997"/>
                  </a:lnTo>
                  <a:close/>
                </a:path>
                <a:path w="2105025" h="56514">
                  <a:moveTo>
                    <a:pt x="137706" y="16065"/>
                  </a:moveTo>
                  <a:lnTo>
                    <a:pt x="132994" y="13220"/>
                  </a:lnTo>
                  <a:lnTo>
                    <a:pt x="118135" y="22186"/>
                  </a:lnTo>
                  <a:lnTo>
                    <a:pt x="122847" y="25031"/>
                  </a:lnTo>
                  <a:lnTo>
                    <a:pt x="137706" y="16065"/>
                  </a:lnTo>
                  <a:close/>
                </a:path>
                <a:path w="2105025" h="56514">
                  <a:moveTo>
                    <a:pt x="166687" y="4254"/>
                  </a:moveTo>
                  <a:lnTo>
                    <a:pt x="159613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53" y="4254"/>
                  </a:lnTo>
                  <a:lnTo>
                    <a:pt x="152552" y="7099"/>
                  </a:lnTo>
                  <a:lnTo>
                    <a:pt x="157251" y="4267"/>
                  </a:lnTo>
                  <a:lnTo>
                    <a:pt x="161963" y="7099"/>
                  </a:lnTo>
                  <a:lnTo>
                    <a:pt x="166687" y="4254"/>
                  </a:lnTo>
                  <a:close/>
                </a:path>
                <a:path w="2105025" h="56514">
                  <a:moveTo>
                    <a:pt x="196392" y="22186"/>
                  </a:moveTo>
                  <a:lnTo>
                    <a:pt x="181533" y="13220"/>
                  </a:lnTo>
                  <a:lnTo>
                    <a:pt x="176822" y="16065"/>
                  </a:lnTo>
                  <a:lnTo>
                    <a:pt x="191681" y="25031"/>
                  </a:lnTo>
                  <a:lnTo>
                    <a:pt x="196392" y="22186"/>
                  </a:lnTo>
                  <a:close/>
                </a:path>
                <a:path w="2105025" h="56514">
                  <a:moveTo>
                    <a:pt x="226098" y="40106"/>
                  </a:moveTo>
                  <a:lnTo>
                    <a:pt x="211251" y="31140"/>
                  </a:lnTo>
                  <a:lnTo>
                    <a:pt x="206540" y="33997"/>
                  </a:lnTo>
                  <a:lnTo>
                    <a:pt x="221399" y="42951"/>
                  </a:lnTo>
                  <a:lnTo>
                    <a:pt x="226098" y="40106"/>
                  </a:lnTo>
                  <a:close/>
                </a:path>
                <a:path w="2105025" h="56514">
                  <a:moveTo>
                    <a:pt x="255092" y="51917"/>
                  </a:moveTo>
                  <a:lnTo>
                    <a:pt x="250380" y="49072"/>
                  </a:lnTo>
                  <a:lnTo>
                    <a:pt x="245668" y="51917"/>
                  </a:lnTo>
                  <a:lnTo>
                    <a:pt x="240969" y="49072"/>
                  </a:lnTo>
                  <a:lnTo>
                    <a:pt x="236258" y="51917"/>
                  </a:lnTo>
                  <a:lnTo>
                    <a:pt x="243319" y="56172"/>
                  </a:lnTo>
                  <a:lnTo>
                    <a:pt x="245668" y="54762"/>
                  </a:lnTo>
                  <a:lnTo>
                    <a:pt x="248031" y="56172"/>
                  </a:lnTo>
                  <a:lnTo>
                    <a:pt x="255092" y="51917"/>
                  </a:lnTo>
                  <a:close/>
                </a:path>
                <a:path w="2105025" h="56514">
                  <a:moveTo>
                    <a:pt x="284810" y="33997"/>
                  </a:moveTo>
                  <a:lnTo>
                    <a:pt x="280098" y="31140"/>
                  </a:lnTo>
                  <a:lnTo>
                    <a:pt x="265239" y="40106"/>
                  </a:lnTo>
                  <a:lnTo>
                    <a:pt x="269951" y="42951"/>
                  </a:lnTo>
                  <a:lnTo>
                    <a:pt x="284810" y="33997"/>
                  </a:lnTo>
                  <a:close/>
                </a:path>
                <a:path w="2105025" h="56514">
                  <a:moveTo>
                    <a:pt x="314515" y="16065"/>
                  </a:moveTo>
                  <a:lnTo>
                    <a:pt x="309803" y="13220"/>
                  </a:lnTo>
                  <a:lnTo>
                    <a:pt x="294957" y="22186"/>
                  </a:lnTo>
                  <a:lnTo>
                    <a:pt x="299656" y="25031"/>
                  </a:lnTo>
                  <a:lnTo>
                    <a:pt x="314515" y="16065"/>
                  </a:lnTo>
                  <a:close/>
                </a:path>
                <a:path w="2105025" h="56514">
                  <a:moveTo>
                    <a:pt x="343496" y="4254"/>
                  </a:moveTo>
                  <a:lnTo>
                    <a:pt x="336435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62" y="4254"/>
                  </a:lnTo>
                  <a:lnTo>
                    <a:pt x="329374" y="7099"/>
                  </a:lnTo>
                  <a:lnTo>
                    <a:pt x="334073" y="4267"/>
                  </a:lnTo>
                  <a:lnTo>
                    <a:pt x="338785" y="7099"/>
                  </a:lnTo>
                  <a:lnTo>
                    <a:pt x="343496" y="4254"/>
                  </a:lnTo>
                  <a:close/>
                </a:path>
                <a:path w="2105025" h="56514">
                  <a:moveTo>
                    <a:pt x="373214" y="22186"/>
                  </a:moveTo>
                  <a:lnTo>
                    <a:pt x="358355" y="13220"/>
                  </a:lnTo>
                  <a:lnTo>
                    <a:pt x="353656" y="16065"/>
                  </a:lnTo>
                  <a:lnTo>
                    <a:pt x="368503" y="25031"/>
                  </a:lnTo>
                  <a:lnTo>
                    <a:pt x="373214" y="22186"/>
                  </a:lnTo>
                  <a:close/>
                </a:path>
                <a:path w="2105025" h="56514">
                  <a:moveTo>
                    <a:pt x="402932" y="40106"/>
                  </a:moveTo>
                  <a:lnTo>
                    <a:pt x="388073" y="31140"/>
                  </a:lnTo>
                  <a:lnTo>
                    <a:pt x="383362" y="33997"/>
                  </a:lnTo>
                  <a:lnTo>
                    <a:pt x="398221" y="42951"/>
                  </a:lnTo>
                  <a:lnTo>
                    <a:pt x="402932" y="40106"/>
                  </a:lnTo>
                  <a:close/>
                </a:path>
                <a:path w="2105025" h="56514">
                  <a:moveTo>
                    <a:pt x="431914" y="51917"/>
                  </a:moveTo>
                  <a:lnTo>
                    <a:pt x="427202" y="49072"/>
                  </a:lnTo>
                  <a:lnTo>
                    <a:pt x="422490" y="51917"/>
                  </a:lnTo>
                  <a:lnTo>
                    <a:pt x="417791" y="49072"/>
                  </a:lnTo>
                  <a:lnTo>
                    <a:pt x="413080" y="51917"/>
                  </a:lnTo>
                  <a:lnTo>
                    <a:pt x="420141" y="56172"/>
                  </a:lnTo>
                  <a:lnTo>
                    <a:pt x="422490" y="54762"/>
                  </a:lnTo>
                  <a:lnTo>
                    <a:pt x="424853" y="56172"/>
                  </a:lnTo>
                  <a:lnTo>
                    <a:pt x="431914" y="51917"/>
                  </a:lnTo>
                  <a:close/>
                </a:path>
                <a:path w="2105025" h="56514">
                  <a:moveTo>
                    <a:pt x="461632" y="33997"/>
                  </a:moveTo>
                  <a:lnTo>
                    <a:pt x="456920" y="31140"/>
                  </a:lnTo>
                  <a:lnTo>
                    <a:pt x="442061" y="40106"/>
                  </a:lnTo>
                  <a:lnTo>
                    <a:pt x="446773" y="42951"/>
                  </a:lnTo>
                  <a:lnTo>
                    <a:pt x="461632" y="33997"/>
                  </a:lnTo>
                  <a:close/>
                </a:path>
                <a:path w="2105025" h="56514">
                  <a:moveTo>
                    <a:pt x="491350" y="16065"/>
                  </a:moveTo>
                  <a:lnTo>
                    <a:pt x="486625" y="13220"/>
                  </a:lnTo>
                  <a:lnTo>
                    <a:pt x="471779" y="22186"/>
                  </a:lnTo>
                  <a:lnTo>
                    <a:pt x="476478" y="25031"/>
                  </a:lnTo>
                  <a:lnTo>
                    <a:pt x="491350" y="16065"/>
                  </a:lnTo>
                  <a:close/>
                </a:path>
                <a:path w="2105025" h="56514">
                  <a:moveTo>
                    <a:pt x="520319" y="4254"/>
                  </a:moveTo>
                  <a:lnTo>
                    <a:pt x="513257" y="0"/>
                  </a:lnTo>
                  <a:lnTo>
                    <a:pt x="510895" y="1422"/>
                  </a:lnTo>
                  <a:lnTo>
                    <a:pt x="508546" y="0"/>
                  </a:lnTo>
                  <a:lnTo>
                    <a:pt x="501497" y="4254"/>
                  </a:lnTo>
                  <a:lnTo>
                    <a:pt x="506196" y="7099"/>
                  </a:lnTo>
                  <a:lnTo>
                    <a:pt x="510895" y="4267"/>
                  </a:lnTo>
                  <a:lnTo>
                    <a:pt x="515607" y="7099"/>
                  </a:lnTo>
                  <a:lnTo>
                    <a:pt x="520319" y="4254"/>
                  </a:lnTo>
                  <a:close/>
                </a:path>
                <a:path w="2105025" h="56514">
                  <a:moveTo>
                    <a:pt x="550037" y="22186"/>
                  </a:moveTo>
                  <a:lnTo>
                    <a:pt x="535190" y="13220"/>
                  </a:lnTo>
                  <a:lnTo>
                    <a:pt x="530466" y="16065"/>
                  </a:lnTo>
                  <a:lnTo>
                    <a:pt x="545325" y="25031"/>
                  </a:lnTo>
                  <a:lnTo>
                    <a:pt x="550037" y="22186"/>
                  </a:lnTo>
                  <a:close/>
                </a:path>
                <a:path w="2105025" h="56514">
                  <a:moveTo>
                    <a:pt x="579755" y="40106"/>
                  </a:moveTo>
                  <a:lnTo>
                    <a:pt x="564883" y="31140"/>
                  </a:lnTo>
                  <a:lnTo>
                    <a:pt x="560184" y="33997"/>
                  </a:lnTo>
                  <a:lnTo>
                    <a:pt x="575043" y="42951"/>
                  </a:lnTo>
                  <a:lnTo>
                    <a:pt x="579755" y="40106"/>
                  </a:lnTo>
                  <a:close/>
                </a:path>
                <a:path w="2105025" h="56514">
                  <a:moveTo>
                    <a:pt x="608736" y="51917"/>
                  </a:moveTo>
                  <a:lnTo>
                    <a:pt x="604024" y="49072"/>
                  </a:lnTo>
                  <a:lnTo>
                    <a:pt x="599313" y="51917"/>
                  </a:lnTo>
                  <a:lnTo>
                    <a:pt x="594614" y="49072"/>
                  </a:lnTo>
                  <a:lnTo>
                    <a:pt x="589902" y="51917"/>
                  </a:lnTo>
                  <a:lnTo>
                    <a:pt x="596963" y="56172"/>
                  </a:lnTo>
                  <a:lnTo>
                    <a:pt x="599313" y="54762"/>
                  </a:lnTo>
                  <a:lnTo>
                    <a:pt x="601675" y="56172"/>
                  </a:lnTo>
                  <a:lnTo>
                    <a:pt x="608736" y="51917"/>
                  </a:lnTo>
                  <a:close/>
                </a:path>
                <a:path w="2105025" h="56514">
                  <a:moveTo>
                    <a:pt x="638441" y="33997"/>
                  </a:moveTo>
                  <a:lnTo>
                    <a:pt x="633742" y="31140"/>
                  </a:lnTo>
                  <a:lnTo>
                    <a:pt x="618883" y="40106"/>
                  </a:lnTo>
                  <a:lnTo>
                    <a:pt x="623595" y="42951"/>
                  </a:lnTo>
                  <a:lnTo>
                    <a:pt x="638441" y="33997"/>
                  </a:lnTo>
                  <a:close/>
                </a:path>
                <a:path w="2105025" h="56514">
                  <a:moveTo>
                    <a:pt x="668159" y="16065"/>
                  </a:moveTo>
                  <a:lnTo>
                    <a:pt x="663460" y="13220"/>
                  </a:lnTo>
                  <a:lnTo>
                    <a:pt x="648601" y="22186"/>
                  </a:lnTo>
                  <a:lnTo>
                    <a:pt x="653313" y="25031"/>
                  </a:lnTo>
                  <a:lnTo>
                    <a:pt x="668159" y="16065"/>
                  </a:lnTo>
                  <a:close/>
                </a:path>
                <a:path w="2105025" h="56514">
                  <a:moveTo>
                    <a:pt x="697141" y="4254"/>
                  </a:moveTo>
                  <a:lnTo>
                    <a:pt x="690092" y="0"/>
                  </a:lnTo>
                  <a:lnTo>
                    <a:pt x="687730" y="1422"/>
                  </a:lnTo>
                  <a:lnTo>
                    <a:pt x="685380" y="0"/>
                  </a:lnTo>
                  <a:lnTo>
                    <a:pt x="678307" y="4254"/>
                  </a:lnTo>
                  <a:lnTo>
                    <a:pt x="683018" y="7099"/>
                  </a:lnTo>
                  <a:lnTo>
                    <a:pt x="687730" y="4267"/>
                  </a:lnTo>
                  <a:lnTo>
                    <a:pt x="692429" y="7099"/>
                  </a:lnTo>
                  <a:lnTo>
                    <a:pt x="697141" y="4254"/>
                  </a:lnTo>
                  <a:close/>
                </a:path>
                <a:path w="2105025" h="56514">
                  <a:moveTo>
                    <a:pt x="726859" y="22186"/>
                  </a:moveTo>
                  <a:lnTo>
                    <a:pt x="712000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2105025" h="56514">
                  <a:moveTo>
                    <a:pt x="756564" y="40106"/>
                  </a:moveTo>
                  <a:lnTo>
                    <a:pt x="741718" y="31140"/>
                  </a:lnTo>
                  <a:lnTo>
                    <a:pt x="737006" y="33997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2105025" h="56514">
                  <a:moveTo>
                    <a:pt x="785558" y="51917"/>
                  </a:moveTo>
                  <a:lnTo>
                    <a:pt x="780846" y="49072"/>
                  </a:lnTo>
                  <a:lnTo>
                    <a:pt x="776135" y="51930"/>
                  </a:lnTo>
                  <a:lnTo>
                    <a:pt x="771436" y="49072"/>
                  </a:lnTo>
                  <a:lnTo>
                    <a:pt x="766724" y="51917"/>
                  </a:lnTo>
                  <a:lnTo>
                    <a:pt x="773785" y="56172"/>
                  </a:lnTo>
                  <a:lnTo>
                    <a:pt x="776135" y="54762"/>
                  </a:lnTo>
                  <a:lnTo>
                    <a:pt x="778484" y="56172"/>
                  </a:lnTo>
                  <a:lnTo>
                    <a:pt x="785558" y="51917"/>
                  </a:lnTo>
                  <a:close/>
                </a:path>
                <a:path w="2105025" h="56514">
                  <a:moveTo>
                    <a:pt x="815263" y="33997"/>
                  </a:moveTo>
                  <a:lnTo>
                    <a:pt x="810564" y="31140"/>
                  </a:lnTo>
                  <a:lnTo>
                    <a:pt x="795705" y="40106"/>
                  </a:lnTo>
                  <a:lnTo>
                    <a:pt x="800417" y="42951"/>
                  </a:lnTo>
                  <a:lnTo>
                    <a:pt x="815263" y="33997"/>
                  </a:lnTo>
                  <a:close/>
                </a:path>
                <a:path w="2105025" h="56514">
                  <a:moveTo>
                    <a:pt x="844981" y="16065"/>
                  </a:moveTo>
                  <a:lnTo>
                    <a:pt x="840270" y="13220"/>
                  </a:lnTo>
                  <a:lnTo>
                    <a:pt x="825411" y="22186"/>
                  </a:lnTo>
                  <a:lnTo>
                    <a:pt x="830122" y="25031"/>
                  </a:lnTo>
                  <a:lnTo>
                    <a:pt x="844981" y="16065"/>
                  </a:lnTo>
                  <a:close/>
                </a:path>
                <a:path w="2105025" h="56514">
                  <a:moveTo>
                    <a:pt x="873963" y="4254"/>
                  </a:moveTo>
                  <a:lnTo>
                    <a:pt x="866914" y="0"/>
                  </a:lnTo>
                  <a:lnTo>
                    <a:pt x="864552" y="1422"/>
                  </a:lnTo>
                  <a:lnTo>
                    <a:pt x="862203" y="0"/>
                  </a:lnTo>
                  <a:lnTo>
                    <a:pt x="855129" y="4254"/>
                  </a:lnTo>
                  <a:lnTo>
                    <a:pt x="859840" y="7099"/>
                  </a:lnTo>
                  <a:lnTo>
                    <a:pt x="864552" y="4267"/>
                  </a:lnTo>
                  <a:lnTo>
                    <a:pt x="869264" y="7099"/>
                  </a:lnTo>
                  <a:lnTo>
                    <a:pt x="873963" y="4254"/>
                  </a:lnTo>
                  <a:close/>
                </a:path>
                <a:path w="2105025" h="56514">
                  <a:moveTo>
                    <a:pt x="903681" y="22186"/>
                  </a:moveTo>
                  <a:lnTo>
                    <a:pt x="888822" y="13220"/>
                  </a:lnTo>
                  <a:lnTo>
                    <a:pt x="884110" y="16065"/>
                  </a:lnTo>
                  <a:lnTo>
                    <a:pt x="898969" y="25031"/>
                  </a:lnTo>
                  <a:lnTo>
                    <a:pt x="903681" y="22186"/>
                  </a:lnTo>
                  <a:close/>
                </a:path>
                <a:path w="2105025" h="56514">
                  <a:moveTo>
                    <a:pt x="933386" y="40106"/>
                  </a:moveTo>
                  <a:lnTo>
                    <a:pt x="918540" y="31140"/>
                  </a:lnTo>
                  <a:lnTo>
                    <a:pt x="913828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2105025" h="56514">
                  <a:moveTo>
                    <a:pt x="962380" y="51917"/>
                  </a:moveTo>
                  <a:lnTo>
                    <a:pt x="957668" y="49072"/>
                  </a:lnTo>
                  <a:lnTo>
                    <a:pt x="952957" y="51917"/>
                  </a:lnTo>
                  <a:lnTo>
                    <a:pt x="948258" y="49072"/>
                  </a:lnTo>
                  <a:lnTo>
                    <a:pt x="943546" y="51917"/>
                  </a:lnTo>
                  <a:lnTo>
                    <a:pt x="950607" y="56172"/>
                  </a:lnTo>
                  <a:lnTo>
                    <a:pt x="952957" y="54762"/>
                  </a:lnTo>
                  <a:lnTo>
                    <a:pt x="955319" y="56172"/>
                  </a:lnTo>
                  <a:lnTo>
                    <a:pt x="962380" y="51917"/>
                  </a:lnTo>
                  <a:close/>
                </a:path>
                <a:path w="2105025" h="56514">
                  <a:moveTo>
                    <a:pt x="992085" y="33997"/>
                  </a:moveTo>
                  <a:lnTo>
                    <a:pt x="987386" y="31140"/>
                  </a:lnTo>
                  <a:lnTo>
                    <a:pt x="972527" y="40106"/>
                  </a:lnTo>
                  <a:lnTo>
                    <a:pt x="977239" y="42951"/>
                  </a:lnTo>
                  <a:lnTo>
                    <a:pt x="992085" y="33997"/>
                  </a:lnTo>
                  <a:close/>
                </a:path>
                <a:path w="2105025" h="56514">
                  <a:moveTo>
                    <a:pt x="1021803" y="16065"/>
                  </a:moveTo>
                  <a:lnTo>
                    <a:pt x="1017092" y="13220"/>
                  </a:lnTo>
                  <a:lnTo>
                    <a:pt x="1002233" y="22186"/>
                  </a:lnTo>
                  <a:lnTo>
                    <a:pt x="1006944" y="25031"/>
                  </a:lnTo>
                  <a:lnTo>
                    <a:pt x="1021803" y="16065"/>
                  </a:lnTo>
                  <a:close/>
                </a:path>
                <a:path w="2105025" h="56514">
                  <a:moveTo>
                    <a:pt x="1050785" y="4254"/>
                  </a:moveTo>
                  <a:lnTo>
                    <a:pt x="1043736" y="0"/>
                  </a:lnTo>
                  <a:lnTo>
                    <a:pt x="1041374" y="1422"/>
                  </a:lnTo>
                  <a:lnTo>
                    <a:pt x="1039025" y="0"/>
                  </a:lnTo>
                  <a:lnTo>
                    <a:pt x="1031963" y="4254"/>
                  </a:lnTo>
                  <a:lnTo>
                    <a:pt x="1036662" y="7099"/>
                  </a:lnTo>
                  <a:lnTo>
                    <a:pt x="1041374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2105025" h="56514">
                  <a:moveTo>
                    <a:pt x="1080503" y="22186"/>
                  </a:moveTo>
                  <a:lnTo>
                    <a:pt x="1065644" y="13220"/>
                  </a:lnTo>
                  <a:lnTo>
                    <a:pt x="1060932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2105025" h="56514">
                  <a:moveTo>
                    <a:pt x="1110208" y="40106"/>
                  </a:moveTo>
                  <a:lnTo>
                    <a:pt x="1095349" y="31140"/>
                  </a:lnTo>
                  <a:lnTo>
                    <a:pt x="1090650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2105025" h="56514">
                  <a:moveTo>
                    <a:pt x="1139202" y="51917"/>
                  </a:moveTo>
                  <a:lnTo>
                    <a:pt x="1134491" y="49072"/>
                  </a:lnTo>
                  <a:lnTo>
                    <a:pt x="1129779" y="51917"/>
                  </a:lnTo>
                  <a:lnTo>
                    <a:pt x="1125067" y="49072"/>
                  </a:lnTo>
                  <a:lnTo>
                    <a:pt x="1120355" y="51917"/>
                  </a:lnTo>
                  <a:lnTo>
                    <a:pt x="1127429" y="56172"/>
                  </a:lnTo>
                  <a:lnTo>
                    <a:pt x="1129779" y="54762"/>
                  </a:lnTo>
                  <a:lnTo>
                    <a:pt x="1132141" y="56172"/>
                  </a:lnTo>
                  <a:lnTo>
                    <a:pt x="1139202" y="51917"/>
                  </a:lnTo>
                  <a:close/>
                </a:path>
                <a:path w="2105025" h="56514">
                  <a:moveTo>
                    <a:pt x="1168908" y="33997"/>
                  </a:moveTo>
                  <a:lnTo>
                    <a:pt x="1164209" y="31140"/>
                  </a:lnTo>
                  <a:lnTo>
                    <a:pt x="1149350" y="40106"/>
                  </a:lnTo>
                  <a:lnTo>
                    <a:pt x="1154061" y="42951"/>
                  </a:lnTo>
                  <a:lnTo>
                    <a:pt x="1168908" y="33997"/>
                  </a:lnTo>
                  <a:close/>
                </a:path>
                <a:path w="2105025" h="56514">
                  <a:moveTo>
                    <a:pt x="1198626" y="16065"/>
                  </a:moveTo>
                  <a:lnTo>
                    <a:pt x="1193914" y="13220"/>
                  </a:lnTo>
                  <a:lnTo>
                    <a:pt x="1179055" y="22186"/>
                  </a:lnTo>
                  <a:lnTo>
                    <a:pt x="1183767" y="25031"/>
                  </a:lnTo>
                  <a:lnTo>
                    <a:pt x="1198626" y="16065"/>
                  </a:lnTo>
                  <a:close/>
                </a:path>
                <a:path w="2105025" h="56514">
                  <a:moveTo>
                    <a:pt x="1227607" y="4254"/>
                  </a:moveTo>
                  <a:lnTo>
                    <a:pt x="1220546" y="0"/>
                  </a:lnTo>
                  <a:lnTo>
                    <a:pt x="1218184" y="1422"/>
                  </a:lnTo>
                  <a:lnTo>
                    <a:pt x="1215834" y="0"/>
                  </a:lnTo>
                  <a:lnTo>
                    <a:pt x="1208773" y="4254"/>
                  </a:lnTo>
                  <a:lnTo>
                    <a:pt x="1213485" y="7099"/>
                  </a:lnTo>
                  <a:lnTo>
                    <a:pt x="1218184" y="4267"/>
                  </a:lnTo>
                  <a:lnTo>
                    <a:pt x="1222895" y="7099"/>
                  </a:lnTo>
                  <a:lnTo>
                    <a:pt x="1227607" y="4254"/>
                  </a:lnTo>
                  <a:close/>
                </a:path>
                <a:path w="2105025" h="56514">
                  <a:moveTo>
                    <a:pt x="1257325" y="22186"/>
                  </a:moveTo>
                  <a:lnTo>
                    <a:pt x="1242466" y="13220"/>
                  </a:lnTo>
                  <a:lnTo>
                    <a:pt x="1237754" y="16065"/>
                  </a:lnTo>
                  <a:lnTo>
                    <a:pt x="1252613" y="25031"/>
                  </a:lnTo>
                  <a:lnTo>
                    <a:pt x="1257325" y="22186"/>
                  </a:lnTo>
                  <a:close/>
                </a:path>
                <a:path w="2105025" h="56514">
                  <a:moveTo>
                    <a:pt x="1287030" y="40106"/>
                  </a:moveTo>
                  <a:lnTo>
                    <a:pt x="1272171" y="31140"/>
                  </a:lnTo>
                  <a:lnTo>
                    <a:pt x="1267472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2105025" h="56514">
                  <a:moveTo>
                    <a:pt x="1316024" y="51917"/>
                  </a:moveTo>
                  <a:lnTo>
                    <a:pt x="1311313" y="49072"/>
                  </a:lnTo>
                  <a:lnTo>
                    <a:pt x="1306601" y="51917"/>
                  </a:lnTo>
                  <a:lnTo>
                    <a:pt x="1301889" y="49072"/>
                  </a:lnTo>
                  <a:lnTo>
                    <a:pt x="1297190" y="51917"/>
                  </a:lnTo>
                  <a:lnTo>
                    <a:pt x="1304251" y="56172"/>
                  </a:lnTo>
                  <a:lnTo>
                    <a:pt x="1306601" y="54762"/>
                  </a:lnTo>
                  <a:lnTo>
                    <a:pt x="1308963" y="56172"/>
                  </a:lnTo>
                  <a:lnTo>
                    <a:pt x="1316024" y="51917"/>
                  </a:lnTo>
                  <a:close/>
                </a:path>
                <a:path w="2105025" h="56514">
                  <a:moveTo>
                    <a:pt x="1345730" y="33997"/>
                  </a:moveTo>
                  <a:lnTo>
                    <a:pt x="1341031" y="31140"/>
                  </a:lnTo>
                  <a:lnTo>
                    <a:pt x="1326172" y="40106"/>
                  </a:lnTo>
                  <a:lnTo>
                    <a:pt x="1330871" y="42951"/>
                  </a:lnTo>
                  <a:lnTo>
                    <a:pt x="1345730" y="33997"/>
                  </a:lnTo>
                  <a:close/>
                </a:path>
                <a:path w="2105025" h="56514">
                  <a:moveTo>
                    <a:pt x="1375448" y="16065"/>
                  </a:moveTo>
                  <a:lnTo>
                    <a:pt x="1370736" y="13220"/>
                  </a:lnTo>
                  <a:lnTo>
                    <a:pt x="1355877" y="22186"/>
                  </a:lnTo>
                  <a:lnTo>
                    <a:pt x="1360589" y="25031"/>
                  </a:lnTo>
                  <a:lnTo>
                    <a:pt x="1375448" y="16065"/>
                  </a:lnTo>
                  <a:close/>
                </a:path>
                <a:path w="2105025" h="56514">
                  <a:moveTo>
                    <a:pt x="1404429" y="4254"/>
                  </a:moveTo>
                  <a:lnTo>
                    <a:pt x="1397368" y="0"/>
                  </a:lnTo>
                  <a:lnTo>
                    <a:pt x="1395006" y="1422"/>
                  </a:lnTo>
                  <a:lnTo>
                    <a:pt x="1392656" y="0"/>
                  </a:lnTo>
                  <a:lnTo>
                    <a:pt x="1385608" y="4254"/>
                  </a:lnTo>
                  <a:lnTo>
                    <a:pt x="1390307" y="7099"/>
                  </a:lnTo>
                  <a:lnTo>
                    <a:pt x="1395006" y="4267"/>
                  </a:lnTo>
                  <a:lnTo>
                    <a:pt x="1399730" y="7099"/>
                  </a:lnTo>
                  <a:lnTo>
                    <a:pt x="1404429" y="4254"/>
                  </a:lnTo>
                  <a:close/>
                </a:path>
                <a:path w="2105025" h="56514">
                  <a:moveTo>
                    <a:pt x="1434147" y="22186"/>
                  </a:moveTo>
                  <a:lnTo>
                    <a:pt x="1419288" y="13220"/>
                  </a:lnTo>
                  <a:lnTo>
                    <a:pt x="1414576" y="16065"/>
                  </a:lnTo>
                  <a:lnTo>
                    <a:pt x="1429435" y="25031"/>
                  </a:lnTo>
                  <a:lnTo>
                    <a:pt x="1434147" y="22186"/>
                  </a:lnTo>
                  <a:close/>
                </a:path>
                <a:path w="2105025" h="56514">
                  <a:moveTo>
                    <a:pt x="1463852" y="40106"/>
                  </a:moveTo>
                  <a:lnTo>
                    <a:pt x="1448993" y="31140"/>
                  </a:lnTo>
                  <a:lnTo>
                    <a:pt x="1444294" y="33997"/>
                  </a:lnTo>
                  <a:lnTo>
                    <a:pt x="1459141" y="42951"/>
                  </a:lnTo>
                  <a:lnTo>
                    <a:pt x="1463852" y="40106"/>
                  </a:lnTo>
                  <a:close/>
                </a:path>
                <a:path w="2105025" h="56514">
                  <a:moveTo>
                    <a:pt x="1492846" y="51917"/>
                  </a:moveTo>
                  <a:lnTo>
                    <a:pt x="1488135" y="49072"/>
                  </a:lnTo>
                  <a:lnTo>
                    <a:pt x="1483423" y="51917"/>
                  </a:lnTo>
                  <a:lnTo>
                    <a:pt x="1478724" y="49072"/>
                  </a:lnTo>
                  <a:lnTo>
                    <a:pt x="1474012" y="51917"/>
                  </a:lnTo>
                  <a:lnTo>
                    <a:pt x="1481074" y="56172"/>
                  </a:lnTo>
                  <a:lnTo>
                    <a:pt x="1483423" y="54762"/>
                  </a:lnTo>
                  <a:lnTo>
                    <a:pt x="1485785" y="56172"/>
                  </a:lnTo>
                  <a:lnTo>
                    <a:pt x="1492846" y="51917"/>
                  </a:lnTo>
                  <a:close/>
                </a:path>
                <a:path w="2105025" h="56514">
                  <a:moveTo>
                    <a:pt x="1522564" y="33997"/>
                  </a:moveTo>
                  <a:lnTo>
                    <a:pt x="1517853" y="31140"/>
                  </a:lnTo>
                  <a:lnTo>
                    <a:pt x="1503006" y="40106"/>
                  </a:lnTo>
                  <a:lnTo>
                    <a:pt x="1507705" y="42951"/>
                  </a:lnTo>
                  <a:lnTo>
                    <a:pt x="1522564" y="33997"/>
                  </a:lnTo>
                  <a:close/>
                </a:path>
                <a:path w="2105025" h="56514">
                  <a:moveTo>
                    <a:pt x="1552270" y="16065"/>
                  </a:moveTo>
                  <a:lnTo>
                    <a:pt x="1547558" y="13220"/>
                  </a:lnTo>
                  <a:lnTo>
                    <a:pt x="1532712" y="22186"/>
                  </a:lnTo>
                  <a:lnTo>
                    <a:pt x="1537423" y="25031"/>
                  </a:lnTo>
                  <a:lnTo>
                    <a:pt x="1552270" y="16065"/>
                  </a:lnTo>
                  <a:close/>
                </a:path>
                <a:path w="2105025" h="56514">
                  <a:moveTo>
                    <a:pt x="1581251" y="4254"/>
                  </a:moveTo>
                  <a:lnTo>
                    <a:pt x="1574190" y="0"/>
                  </a:lnTo>
                  <a:lnTo>
                    <a:pt x="1571828" y="1422"/>
                  </a:lnTo>
                  <a:lnTo>
                    <a:pt x="1569478" y="0"/>
                  </a:lnTo>
                  <a:lnTo>
                    <a:pt x="1562430" y="4254"/>
                  </a:lnTo>
                  <a:lnTo>
                    <a:pt x="1567129" y="7099"/>
                  </a:lnTo>
                  <a:lnTo>
                    <a:pt x="1571828" y="4267"/>
                  </a:lnTo>
                  <a:lnTo>
                    <a:pt x="1576539" y="7099"/>
                  </a:lnTo>
                  <a:lnTo>
                    <a:pt x="1581251" y="4254"/>
                  </a:lnTo>
                  <a:close/>
                </a:path>
                <a:path w="2105025" h="56514">
                  <a:moveTo>
                    <a:pt x="1610969" y="22186"/>
                  </a:moveTo>
                  <a:lnTo>
                    <a:pt x="1596110" y="13220"/>
                  </a:lnTo>
                  <a:lnTo>
                    <a:pt x="1591411" y="16065"/>
                  </a:lnTo>
                  <a:lnTo>
                    <a:pt x="1606257" y="25031"/>
                  </a:lnTo>
                  <a:lnTo>
                    <a:pt x="1610969" y="22186"/>
                  </a:lnTo>
                  <a:close/>
                </a:path>
                <a:path w="2105025" h="56514">
                  <a:moveTo>
                    <a:pt x="1640674" y="40106"/>
                  </a:moveTo>
                  <a:lnTo>
                    <a:pt x="1625815" y="31140"/>
                  </a:lnTo>
                  <a:lnTo>
                    <a:pt x="1621116" y="33997"/>
                  </a:lnTo>
                  <a:lnTo>
                    <a:pt x="1635975" y="42951"/>
                  </a:lnTo>
                  <a:lnTo>
                    <a:pt x="1640674" y="40106"/>
                  </a:lnTo>
                  <a:close/>
                </a:path>
                <a:path w="2105025" h="56514">
                  <a:moveTo>
                    <a:pt x="1669669" y="51917"/>
                  </a:moveTo>
                  <a:lnTo>
                    <a:pt x="1664957" y="49072"/>
                  </a:lnTo>
                  <a:lnTo>
                    <a:pt x="1660245" y="51930"/>
                  </a:lnTo>
                  <a:lnTo>
                    <a:pt x="1655546" y="49072"/>
                  </a:lnTo>
                  <a:lnTo>
                    <a:pt x="1650834" y="51917"/>
                  </a:lnTo>
                  <a:lnTo>
                    <a:pt x="1657896" y="56172"/>
                  </a:lnTo>
                  <a:lnTo>
                    <a:pt x="1660245" y="54762"/>
                  </a:lnTo>
                  <a:lnTo>
                    <a:pt x="1662595" y="56172"/>
                  </a:lnTo>
                  <a:lnTo>
                    <a:pt x="1669669" y="51917"/>
                  </a:lnTo>
                  <a:close/>
                </a:path>
                <a:path w="2105025" h="56514">
                  <a:moveTo>
                    <a:pt x="1699374" y="33997"/>
                  </a:moveTo>
                  <a:lnTo>
                    <a:pt x="1694675" y="31140"/>
                  </a:lnTo>
                  <a:lnTo>
                    <a:pt x="1679829" y="40106"/>
                  </a:lnTo>
                  <a:lnTo>
                    <a:pt x="1684515" y="42951"/>
                  </a:lnTo>
                  <a:lnTo>
                    <a:pt x="1699374" y="33997"/>
                  </a:lnTo>
                  <a:close/>
                </a:path>
                <a:path w="2105025" h="56514">
                  <a:moveTo>
                    <a:pt x="1729079" y="16065"/>
                  </a:moveTo>
                  <a:lnTo>
                    <a:pt x="1724380" y="13220"/>
                  </a:lnTo>
                  <a:lnTo>
                    <a:pt x="1709521" y="22186"/>
                  </a:lnTo>
                  <a:lnTo>
                    <a:pt x="1714233" y="25031"/>
                  </a:lnTo>
                  <a:lnTo>
                    <a:pt x="1729079" y="16065"/>
                  </a:lnTo>
                  <a:close/>
                </a:path>
                <a:path w="2105025" h="56514">
                  <a:moveTo>
                    <a:pt x="1758073" y="4254"/>
                  </a:moveTo>
                  <a:lnTo>
                    <a:pt x="1751012" y="0"/>
                  </a:lnTo>
                  <a:lnTo>
                    <a:pt x="1748650" y="1422"/>
                  </a:lnTo>
                  <a:lnTo>
                    <a:pt x="1746300" y="0"/>
                  </a:lnTo>
                  <a:lnTo>
                    <a:pt x="1739239" y="4254"/>
                  </a:lnTo>
                  <a:lnTo>
                    <a:pt x="1743951" y="7099"/>
                  </a:lnTo>
                  <a:lnTo>
                    <a:pt x="1748650" y="4267"/>
                  </a:lnTo>
                  <a:lnTo>
                    <a:pt x="1753362" y="7099"/>
                  </a:lnTo>
                  <a:lnTo>
                    <a:pt x="1758073" y="4254"/>
                  </a:lnTo>
                  <a:close/>
                </a:path>
                <a:path w="2105025" h="56514">
                  <a:moveTo>
                    <a:pt x="1787791" y="22186"/>
                  </a:moveTo>
                  <a:lnTo>
                    <a:pt x="1772945" y="13220"/>
                  </a:lnTo>
                  <a:lnTo>
                    <a:pt x="1768233" y="16065"/>
                  </a:lnTo>
                  <a:lnTo>
                    <a:pt x="1783080" y="25031"/>
                  </a:lnTo>
                  <a:lnTo>
                    <a:pt x="1787791" y="22186"/>
                  </a:lnTo>
                  <a:close/>
                </a:path>
                <a:path w="2105025" h="56514">
                  <a:moveTo>
                    <a:pt x="1817509" y="40106"/>
                  </a:moveTo>
                  <a:lnTo>
                    <a:pt x="1802638" y="31140"/>
                  </a:lnTo>
                  <a:lnTo>
                    <a:pt x="1797939" y="33997"/>
                  </a:lnTo>
                  <a:lnTo>
                    <a:pt x="1812798" y="42951"/>
                  </a:lnTo>
                  <a:lnTo>
                    <a:pt x="1817509" y="40106"/>
                  </a:lnTo>
                  <a:close/>
                </a:path>
                <a:path w="2105025" h="56514">
                  <a:moveTo>
                    <a:pt x="1846478" y="51917"/>
                  </a:moveTo>
                  <a:lnTo>
                    <a:pt x="1841766" y="49072"/>
                  </a:lnTo>
                  <a:lnTo>
                    <a:pt x="1837055" y="51917"/>
                  </a:lnTo>
                  <a:lnTo>
                    <a:pt x="1832368" y="49072"/>
                  </a:lnTo>
                  <a:lnTo>
                    <a:pt x="1827657" y="51917"/>
                  </a:lnTo>
                  <a:lnTo>
                    <a:pt x="1834705" y="56172"/>
                  </a:lnTo>
                  <a:lnTo>
                    <a:pt x="1837055" y="54762"/>
                  </a:lnTo>
                  <a:lnTo>
                    <a:pt x="1839417" y="56172"/>
                  </a:lnTo>
                  <a:lnTo>
                    <a:pt x="1846478" y="51917"/>
                  </a:lnTo>
                  <a:close/>
                </a:path>
                <a:path w="2105025" h="56514">
                  <a:moveTo>
                    <a:pt x="1876196" y="33997"/>
                  </a:moveTo>
                  <a:lnTo>
                    <a:pt x="1871497" y="31140"/>
                  </a:lnTo>
                  <a:lnTo>
                    <a:pt x="1856638" y="40106"/>
                  </a:lnTo>
                  <a:lnTo>
                    <a:pt x="1861350" y="42951"/>
                  </a:lnTo>
                  <a:lnTo>
                    <a:pt x="1876196" y="33997"/>
                  </a:lnTo>
                  <a:close/>
                </a:path>
                <a:path w="2105025" h="56514">
                  <a:moveTo>
                    <a:pt x="1905927" y="16065"/>
                  </a:moveTo>
                  <a:lnTo>
                    <a:pt x="1901202" y="13220"/>
                  </a:lnTo>
                  <a:lnTo>
                    <a:pt x="1886356" y="22186"/>
                  </a:lnTo>
                  <a:lnTo>
                    <a:pt x="1891055" y="25031"/>
                  </a:lnTo>
                  <a:lnTo>
                    <a:pt x="1905927" y="16065"/>
                  </a:lnTo>
                  <a:close/>
                </a:path>
                <a:path w="2105025" h="56514">
                  <a:moveTo>
                    <a:pt x="1934908" y="4254"/>
                  </a:moveTo>
                  <a:lnTo>
                    <a:pt x="1927834" y="0"/>
                  </a:lnTo>
                  <a:lnTo>
                    <a:pt x="1925485" y="1422"/>
                  </a:lnTo>
                  <a:lnTo>
                    <a:pt x="1923135" y="0"/>
                  </a:lnTo>
                  <a:lnTo>
                    <a:pt x="1916074" y="4254"/>
                  </a:lnTo>
                  <a:lnTo>
                    <a:pt x="1920773" y="7099"/>
                  </a:lnTo>
                  <a:lnTo>
                    <a:pt x="1925485" y="4267"/>
                  </a:lnTo>
                  <a:lnTo>
                    <a:pt x="1930196" y="7099"/>
                  </a:lnTo>
                  <a:lnTo>
                    <a:pt x="1934908" y="4254"/>
                  </a:lnTo>
                  <a:close/>
                </a:path>
                <a:path w="2105025" h="56514">
                  <a:moveTo>
                    <a:pt x="1964613" y="22186"/>
                  </a:moveTo>
                  <a:lnTo>
                    <a:pt x="1949767" y="13220"/>
                  </a:lnTo>
                  <a:lnTo>
                    <a:pt x="1945043" y="16065"/>
                  </a:lnTo>
                  <a:lnTo>
                    <a:pt x="1959902" y="25031"/>
                  </a:lnTo>
                  <a:lnTo>
                    <a:pt x="1964613" y="22186"/>
                  </a:lnTo>
                  <a:close/>
                </a:path>
                <a:path w="2105025" h="56514">
                  <a:moveTo>
                    <a:pt x="1994331" y="40106"/>
                  </a:moveTo>
                  <a:lnTo>
                    <a:pt x="1979472" y="31140"/>
                  </a:lnTo>
                  <a:lnTo>
                    <a:pt x="1974761" y="33997"/>
                  </a:lnTo>
                  <a:lnTo>
                    <a:pt x="1989620" y="42951"/>
                  </a:lnTo>
                  <a:lnTo>
                    <a:pt x="1994331" y="40106"/>
                  </a:lnTo>
                  <a:close/>
                </a:path>
                <a:path w="2105025" h="56514">
                  <a:moveTo>
                    <a:pt x="2023300" y="51917"/>
                  </a:moveTo>
                  <a:lnTo>
                    <a:pt x="2018601" y="49072"/>
                  </a:lnTo>
                  <a:lnTo>
                    <a:pt x="2013877" y="51917"/>
                  </a:lnTo>
                  <a:lnTo>
                    <a:pt x="2009178" y="49072"/>
                  </a:lnTo>
                  <a:lnTo>
                    <a:pt x="2004479" y="51917"/>
                  </a:lnTo>
                  <a:lnTo>
                    <a:pt x="2011527" y="56172"/>
                  </a:lnTo>
                  <a:lnTo>
                    <a:pt x="2013877" y="54762"/>
                  </a:lnTo>
                  <a:lnTo>
                    <a:pt x="2016239" y="56172"/>
                  </a:lnTo>
                  <a:lnTo>
                    <a:pt x="2023300" y="51917"/>
                  </a:lnTo>
                  <a:close/>
                </a:path>
                <a:path w="2105025" h="56514">
                  <a:moveTo>
                    <a:pt x="2053018" y="33997"/>
                  </a:moveTo>
                  <a:lnTo>
                    <a:pt x="2048319" y="31140"/>
                  </a:lnTo>
                  <a:lnTo>
                    <a:pt x="2033460" y="40106"/>
                  </a:lnTo>
                  <a:lnTo>
                    <a:pt x="2038172" y="42951"/>
                  </a:lnTo>
                  <a:lnTo>
                    <a:pt x="2053018" y="33997"/>
                  </a:lnTo>
                  <a:close/>
                </a:path>
                <a:path w="2105025" h="56514">
                  <a:moveTo>
                    <a:pt x="2082736" y="16065"/>
                  </a:moveTo>
                  <a:lnTo>
                    <a:pt x="2078037" y="13220"/>
                  </a:lnTo>
                  <a:lnTo>
                    <a:pt x="2063178" y="22186"/>
                  </a:lnTo>
                  <a:lnTo>
                    <a:pt x="2067877" y="25031"/>
                  </a:lnTo>
                  <a:lnTo>
                    <a:pt x="2082736" y="16065"/>
                  </a:lnTo>
                  <a:close/>
                </a:path>
                <a:path w="2105025" h="56514">
                  <a:moveTo>
                    <a:pt x="2104656" y="2844"/>
                  </a:moveTo>
                  <a:lnTo>
                    <a:pt x="2099957" y="0"/>
                  </a:lnTo>
                  <a:lnTo>
                    <a:pt x="2092896" y="4254"/>
                  </a:lnTo>
                  <a:lnTo>
                    <a:pt x="2097595" y="7099"/>
                  </a:lnTo>
                  <a:lnTo>
                    <a:pt x="210465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18576" y="6382435"/>
              <a:ext cx="2215515" cy="56515"/>
            </a:xfrm>
            <a:custGeom>
              <a:avLst/>
              <a:gdLst/>
              <a:ahLst/>
              <a:cxnLst/>
              <a:rect l="l" t="t" r="r" b="b"/>
              <a:pathLst>
                <a:path w="2215515" h="56514">
                  <a:moveTo>
                    <a:pt x="11772" y="51917"/>
                  </a:moveTo>
                  <a:lnTo>
                    <a:pt x="7073" y="49072"/>
                  </a:lnTo>
                  <a:lnTo>
                    <a:pt x="0" y="53340"/>
                  </a:lnTo>
                  <a:lnTo>
                    <a:pt x="4711" y="56172"/>
                  </a:lnTo>
                  <a:lnTo>
                    <a:pt x="11772" y="51917"/>
                  </a:lnTo>
                  <a:close/>
                </a:path>
                <a:path w="2215515" h="56514">
                  <a:moveTo>
                    <a:pt x="100203" y="4254"/>
                  </a:moveTo>
                  <a:lnTo>
                    <a:pt x="93129" y="0"/>
                  </a:lnTo>
                  <a:lnTo>
                    <a:pt x="88430" y="2844"/>
                  </a:lnTo>
                  <a:lnTo>
                    <a:pt x="95491" y="7099"/>
                  </a:lnTo>
                  <a:lnTo>
                    <a:pt x="100203" y="4254"/>
                  </a:lnTo>
                  <a:close/>
                </a:path>
                <a:path w="2215515" h="56514">
                  <a:moveTo>
                    <a:pt x="129908" y="22186"/>
                  </a:moveTo>
                  <a:lnTo>
                    <a:pt x="115049" y="13220"/>
                  </a:lnTo>
                  <a:lnTo>
                    <a:pt x="110337" y="16065"/>
                  </a:lnTo>
                  <a:lnTo>
                    <a:pt x="125196" y="25031"/>
                  </a:lnTo>
                  <a:lnTo>
                    <a:pt x="129908" y="22186"/>
                  </a:lnTo>
                  <a:close/>
                </a:path>
                <a:path w="2215515" h="56514">
                  <a:moveTo>
                    <a:pt x="159626" y="40106"/>
                  </a:moveTo>
                  <a:lnTo>
                    <a:pt x="144767" y="31140"/>
                  </a:lnTo>
                  <a:lnTo>
                    <a:pt x="140055" y="33997"/>
                  </a:lnTo>
                  <a:lnTo>
                    <a:pt x="154914" y="42951"/>
                  </a:lnTo>
                  <a:lnTo>
                    <a:pt x="159626" y="40106"/>
                  </a:lnTo>
                  <a:close/>
                </a:path>
                <a:path w="2215515" h="56514">
                  <a:moveTo>
                    <a:pt x="188595" y="51917"/>
                  </a:moveTo>
                  <a:lnTo>
                    <a:pt x="183896" y="49072"/>
                  </a:lnTo>
                  <a:lnTo>
                    <a:pt x="179171" y="51917"/>
                  </a:lnTo>
                  <a:lnTo>
                    <a:pt x="174472" y="49072"/>
                  </a:lnTo>
                  <a:lnTo>
                    <a:pt x="169760" y="51917"/>
                  </a:lnTo>
                  <a:lnTo>
                    <a:pt x="176822" y="56172"/>
                  </a:lnTo>
                  <a:lnTo>
                    <a:pt x="179171" y="54762"/>
                  </a:lnTo>
                  <a:lnTo>
                    <a:pt x="181533" y="56172"/>
                  </a:lnTo>
                  <a:lnTo>
                    <a:pt x="188595" y="51917"/>
                  </a:lnTo>
                  <a:close/>
                </a:path>
                <a:path w="2215515" h="56514">
                  <a:moveTo>
                    <a:pt x="218313" y="33997"/>
                  </a:moveTo>
                  <a:lnTo>
                    <a:pt x="213614" y="31140"/>
                  </a:lnTo>
                  <a:lnTo>
                    <a:pt x="198755" y="40106"/>
                  </a:lnTo>
                  <a:lnTo>
                    <a:pt x="203466" y="42951"/>
                  </a:lnTo>
                  <a:lnTo>
                    <a:pt x="218313" y="33997"/>
                  </a:lnTo>
                  <a:close/>
                </a:path>
                <a:path w="2215515" h="56514">
                  <a:moveTo>
                    <a:pt x="248031" y="16065"/>
                  </a:moveTo>
                  <a:lnTo>
                    <a:pt x="243319" y="13220"/>
                  </a:lnTo>
                  <a:lnTo>
                    <a:pt x="228460" y="22186"/>
                  </a:lnTo>
                  <a:lnTo>
                    <a:pt x="233172" y="25031"/>
                  </a:lnTo>
                  <a:lnTo>
                    <a:pt x="248031" y="16065"/>
                  </a:lnTo>
                  <a:close/>
                </a:path>
                <a:path w="2215515" h="56514">
                  <a:moveTo>
                    <a:pt x="277012" y="4254"/>
                  </a:moveTo>
                  <a:lnTo>
                    <a:pt x="269951" y="0"/>
                  </a:lnTo>
                  <a:lnTo>
                    <a:pt x="267589" y="1422"/>
                  </a:lnTo>
                  <a:lnTo>
                    <a:pt x="265239" y="0"/>
                  </a:lnTo>
                  <a:lnTo>
                    <a:pt x="258178" y="4254"/>
                  </a:lnTo>
                  <a:lnTo>
                    <a:pt x="262890" y="7099"/>
                  </a:lnTo>
                  <a:lnTo>
                    <a:pt x="267589" y="4267"/>
                  </a:lnTo>
                  <a:lnTo>
                    <a:pt x="272313" y="7099"/>
                  </a:lnTo>
                  <a:lnTo>
                    <a:pt x="277012" y="4254"/>
                  </a:lnTo>
                  <a:close/>
                </a:path>
                <a:path w="2215515" h="56514">
                  <a:moveTo>
                    <a:pt x="306730" y="22186"/>
                  </a:moveTo>
                  <a:lnTo>
                    <a:pt x="291871" y="13220"/>
                  </a:lnTo>
                  <a:lnTo>
                    <a:pt x="287159" y="16065"/>
                  </a:lnTo>
                  <a:lnTo>
                    <a:pt x="302018" y="25031"/>
                  </a:lnTo>
                  <a:lnTo>
                    <a:pt x="306730" y="22186"/>
                  </a:lnTo>
                  <a:close/>
                </a:path>
                <a:path w="2215515" h="56514">
                  <a:moveTo>
                    <a:pt x="336435" y="40106"/>
                  </a:moveTo>
                  <a:lnTo>
                    <a:pt x="321589" y="31140"/>
                  </a:lnTo>
                  <a:lnTo>
                    <a:pt x="316877" y="33997"/>
                  </a:lnTo>
                  <a:lnTo>
                    <a:pt x="331724" y="42951"/>
                  </a:lnTo>
                  <a:lnTo>
                    <a:pt x="336435" y="40106"/>
                  </a:lnTo>
                  <a:close/>
                </a:path>
                <a:path w="2215515" h="56514">
                  <a:moveTo>
                    <a:pt x="365429" y="51917"/>
                  </a:moveTo>
                  <a:lnTo>
                    <a:pt x="360718" y="49072"/>
                  </a:lnTo>
                  <a:lnTo>
                    <a:pt x="356006" y="51917"/>
                  </a:lnTo>
                  <a:lnTo>
                    <a:pt x="351307" y="49072"/>
                  </a:lnTo>
                  <a:lnTo>
                    <a:pt x="346595" y="51917"/>
                  </a:lnTo>
                  <a:lnTo>
                    <a:pt x="353656" y="56172"/>
                  </a:lnTo>
                  <a:lnTo>
                    <a:pt x="356006" y="54762"/>
                  </a:lnTo>
                  <a:lnTo>
                    <a:pt x="358368" y="56172"/>
                  </a:lnTo>
                  <a:lnTo>
                    <a:pt x="365429" y="51917"/>
                  </a:lnTo>
                  <a:close/>
                </a:path>
                <a:path w="2215515" h="56514">
                  <a:moveTo>
                    <a:pt x="395135" y="33997"/>
                  </a:moveTo>
                  <a:lnTo>
                    <a:pt x="390436" y="31140"/>
                  </a:lnTo>
                  <a:lnTo>
                    <a:pt x="375577" y="40106"/>
                  </a:lnTo>
                  <a:lnTo>
                    <a:pt x="380288" y="42951"/>
                  </a:lnTo>
                  <a:lnTo>
                    <a:pt x="395135" y="33997"/>
                  </a:lnTo>
                  <a:close/>
                </a:path>
                <a:path w="2215515" h="56514">
                  <a:moveTo>
                    <a:pt x="424865" y="16065"/>
                  </a:moveTo>
                  <a:lnTo>
                    <a:pt x="420154" y="13220"/>
                  </a:lnTo>
                  <a:lnTo>
                    <a:pt x="405282" y="22186"/>
                  </a:lnTo>
                  <a:lnTo>
                    <a:pt x="409994" y="25031"/>
                  </a:lnTo>
                  <a:lnTo>
                    <a:pt x="424865" y="16065"/>
                  </a:lnTo>
                  <a:close/>
                </a:path>
                <a:path w="2215515" h="56514">
                  <a:moveTo>
                    <a:pt x="453834" y="4254"/>
                  </a:moveTo>
                  <a:lnTo>
                    <a:pt x="446773" y="0"/>
                  </a:lnTo>
                  <a:lnTo>
                    <a:pt x="444423" y="1422"/>
                  </a:lnTo>
                  <a:lnTo>
                    <a:pt x="442074" y="0"/>
                  </a:lnTo>
                  <a:lnTo>
                    <a:pt x="435000" y="4254"/>
                  </a:lnTo>
                  <a:lnTo>
                    <a:pt x="439712" y="7099"/>
                  </a:lnTo>
                  <a:lnTo>
                    <a:pt x="444411" y="4267"/>
                  </a:lnTo>
                  <a:lnTo>
                    <a:pt x="449122" y="7099"/>
                  </a:lnTo>
                  <a:lnTo>
                    <a:pt x="453834" y="4254"/>
                  </a:lnTo>
                  <a:close/>
                </a:path>
                <a:path w="2215515" h="56514">
                  <a:moveTo>
                    <a:pt x="483552" y="22186"/>
                  </a:moveTo>
                  <a:lnTo>
                    <a:pt x="468693" y="13220"/>
                  </a:lnTo>
                  <a:lnTo>
                    <a:pt x="463981" y="16065"/>
                  </a:lnTo>
                  <a:lnTo>
                    <a:pt x="478840" y="25031"/>
                  </a:lnTo>
                  <a:lnTo>
                    <a:pt x="483552" y="22186"/>
                  </a:lnTo>
                  <a:close/>
                </a:path>
                <a:path w="2215515" h="56514">
                  <a:moveTo>
                    <a:pt x="513257" y="40106"/>
                  </a:moveTo>
                  <a:lnTo>
                    <a:pt x="498411" y="31140"/>
                  </a:lnTo>
                  <a:lnTo>
                    <a:pt x="493699" y="33997"/>
                  </a:lnTo>
                  <a:lnTo>
                    <a:pt x="508558" y="42951"/>
                  </a:lnTo>
                  <a:lnTo>
                    <a:pt x="513257" y="40106"/>
                  </a:lnTo>
                  <a:close/>
                </a:path>
                <a:path w="2215515" h="56514">
                  <a:moveTo>
                    <a:pt x="542251" y="51917"/>
                  </a:moveTo>
                  <a:lnTo>
                    <a:pt x="537540" y="49072"/>
                  </a:lnTo>
                  <a:lnTo>
                    <a:pt x="532828" y="51917"/>
                  </a:lnTo>
                  <a:lnTo>
                    <a:pt x="528116" y="49072"/>
                  </a:lnTo>
                  <a:lnTo>
                    <a:pt x="523405" y="51917"/>
                  </a:lnTo>
                  <a:lnTo>
                    <a:pt x="530479" y="56172"/>
                  </a:lnTo>
                  <a:lnTo>
                    <a:pt x="532828" y="54762"/>
                  </a:lnTo>
                  <a:lnTo>
                    <a:pt x="535190" y="56172"/>
                  </a:lnTo>
                  <a:lnTo>
                    <a:pt x="542251" y="51917"/>
                  </a:lnTo>
                  <a:close/>
                </a:path>
                <a:path w="2215515" h="56514">
                  <a:moveTo>
                    <a:pt x="571969" y="33997"/>
                  </a:moveTo>
                  <a:lnTo>
                    <a:pt x="567258" y="31140"/>
                  </a:lnTo>
                  <a:lnTo>
                    <a:pt x="552399" y="40106"/>
                  </a:lnTo>
                  <a:lnTo>
                    <a:pt x="557110" y="42951"/>
                  </a:lnTo>
                  <a:lnTo>
                    <a:pt x="571969" y="33997"/>
                  </a:lnTo>
                  <a:close/>
                </a:path>
                <a:path w="2215515" h="56514">
                  <a:moveTo>
                    <a:pt x="601687" y="16065"/>
                  </a:moveTo>
                  <a:lnTo>
                    <a:pt x="596963" y="13220"/>
                  </a:lnTo>
                  <a:lnTo>
                    <a:pt x="582104" y="22186"/>
                  </a:lnTo>
                  <a:lnTo>
                    <a:pt x="586816" y="25031"/>
                  </a:lnTo>
                  <a:lnTo>
                    <a:pt x="601687" y="16065"/>
                  </a:lnTo>
                  <a:close/>
                </a:path>
                <a:path w="2215515" h="56514">
                  <a:moveTo>
                    <a:pt x="630656" y="4254"/>
                  </a:moveTo>
                  <a:lnTo>
                    <a:pt x="623582" y="0"/>
                  </a:lnTo>
                  <a:lnTo>
                    <a:pt x="621233" y="1422"/>
                  </a:lnTo>
                  <a:lnTo>
                    <a:pt x="618883" y="0"/>
                  </a:lnTo>
                  <a:lnTo>
                    <a:pt x="611822" y="4254"/>
                  </a:lnTo>
                  <a:lnTo>
                    <a:pt x="616534" y="7099"/>
                  </a:lnTo>
                  <a:lnTo>
                    <a:pt x="621233" y="4267"/>
                  </a:lnTo>
                  <a:lnTo>
                    <a:pt x="625944" y="7099"/>
                  </a:lnTo>
                  <a:lnTo>
                    <a:pt x="630656" y="4254"/>
                  </a:lnTo>
                  <a:close/>
                </a:path>
                <a:path w="2215515" h="56514">
                  <a:moveTo>
                    <a:pt x="660374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62" y="25031"/>
                  </a:lnTo>
                  <a:lnTo>
                    <a:pt x="660374" y="22186"/>
                  </a:lnTo>
                  <a:close/>
                </a:path>
                <a:path w="2215515" h="56514">
                  <a:moveTo>
                    <a:pt x="690092" y="40106"/>
                  </a:moveTo>
                  <a:lnTo>
                    <a:pt x="675220" y="31140"/>
                  </a:lnTo>
                  <a:lnTo>
                    <a:pt x="670509" y="33997"/>
                  </a:lnTo>
                  <a:lnTo>
                    <a:pt x="685380" y="42951"/>
                  </a:lnTo>
                  <a:lnTo>
                    <a:pt x="690092" y="40106"/>
                  </a:lnTo>
                  <a:close/>
                </a:path>
                <a:path w="2215515" h="56514">
                  <a:moveTo>
                    <a:pt x="719061" y="51917"/>
                  </a:moveTo>
                  <a:lnTo>
                    <a:pt x="714349" y="49072"/>
                  </a:lnTo>
                  <a:lnTo>
                    <a:pt x="709637" y="51930"/>
                  </a:lnTo>
                  <a:lnTo>
                    <a:pt x="704938" y="49072"/>
                  </a:lnTo>
                  <a:lnTo>
                    <a:pt x="700227" y="51917"/>
                  </a:lnTo>
                  <a:lnTo>
                    <a:pt x="707301" y="56172"/>
                  </a:lnTo>
                  <a:lnTo>
                    <a:pt x="709650" y="54762"/>
                  </a:lnTo>
                  <a:lnTo>
                    <a:pt x="712000" y="56172"/>
                  </a:lnTo>
                  <a:lnTo>
                    <a:pt x="719061" y="51917"/>
                  </a:lnTo>
                  <a:close/>
                </a:path>
                <a:path w="2215515" h="56514">
                  <a:moveTo>
                    <a:pt x="748779" y="33997"/>
                  </a:moveTo>
                  <a:lnTo>
                    <a:pt x="744067" y="31140"/>
                  </a:lnTo>
                  <a:lnTo>
                    <a:pt x="729221" y="40106"/>
                  </a:lnTo>
                  <a:lnTo>
                    <a:pt x="733933" y="42951"/>
                  </a:lnTo>
                  <a:lnTo>
                    <a:pt x="748779" y="33997"/>
                  </a:lnTo>
                  <a:close/>
                </a:path>
                <a:path w="2215515" h="56514">
                  <a:moveTo>
                    <a:pt x="778497" y="16065"/>
                  </a:moveTo>
                  <a:lnTo>
                    <a:pt x="773785" y="13220"/>
                  </a:lnTo>
                  <a:lnTo>
                    <a:pt x="758926" y="22186"/>
                  </a:lnTo>
                  <a:lnTo>
                    <a:pt x="763638" y="25031"/>
                  </a:lnTo>
                  <a:lnTo>
                    <a:pt x="778497" y="16065"/>
                  </a:lnTo>
                  <a:close/>
                </a:path>
                <a:path w="2215515" h="56514">
                  <a:moveTo>
                    <a:pt x="807478" y="4254"/>
                  </a:moveTo>
                  <a:lnTo>
                    <a:pt x="800404" y="0"/>
                  </a:lnTo>
                  <a:lnTo>
                    <a:pt x="798055" y="1422"/>
                  </a:lnTo>
                  <a:lnTo>
                    <a:pt x="795705" y="0"/>
                  </a:lnTo>
                  <a:lnTo>
                    <a:pt x="788644" y="4254"/>
                  </a:lnTo>
                  <a:lnTo>
                    <a:pt x="793343" y="7099"/>
                  </a:lnTo>
                  <a:lnTo>
                    <a:pt x="798055" y="4267"/>
                  </a:lnTo>
                  <a:lnTo>
                    <a:pt x="802767" y="7099"/>
                  </a:lnTo>
                  <a:lnTo>
                    <a:pt x="807478" y="4254"/>
                  </a:lnTo>
                  <a:close/>
                </a:path>
                <a:path w="2215515" h="56514">
                  <a:moveTo>
                    <a:pt x="837184" y="22186"/>
                  </a:moveTo>
                  <a:lnTo>
                    <a:pt x="822337" y="13220"/>
                  </a:lnTo>
                  <a:lnTo>
                    <a:pt x="817626" y="16065"/>
                  </a:lnTo>
                  <a:lnTo>
                    <a:pt x="832485" y="25031"/>
                  </a:lnTo>
                  <a:lnTo>
                    <a:pt x="837184" y="22186"/>
                  </a:lnTo>
                  <a:close/>
                </a:path>
                <a:path w="2215515" h="56514">
                  <a:moveTo>
                    <a:pt x="866902" y="40106"/>
                  </a:moveTo>
                  <a:lnTo>
                    <a:pt x="852043" y="31140"/>
                  </a:lnTo>
                  <a:lnTo>
                    <a:pt x="847344" y="33997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2215515" h="56514">
                  <a:moveTo>
                    <a:pt x="895896" y="51917"/>
                  </a:moveTo>
                  <a:lnTo>
                    <a:pt x="891184" y="49072"/>
                  </a:lnTo>
                  <a:lnTo>
                    <a:pt x="886472" y="51930"/>
                  </a:lnTo>
                  <a:lnTo>
                    <a:pt x="881761" y="49072"/>
                  </a:lnTo>
                  <a:lnTo>
                    <a:pt x="877062" y="51917"/>
                  </a:lnTo>
                  <a:lnTo>
                    <a:pt x="884123" y="56172"/>
                  </a:lnTo>
                  <a:lnTo>
                    <a:pt x="886472" y="54762"/>
                  </a:lnTo>
                  <a:lnTo>
                    <a:pt x="888822" y="56172"/>
                  </a:lnTo>
                  <a:lnTo>
                    <a:pt x="895896" y="51917"/>
                  </a:lnTo>
                  <a:close/>
                </a:path>
                <a:path w="2215515" h="56514">
                  <a:moveTo>
                    <a:pt x="925601" y="33997"/>
                  </a:moveTo>
                  <a:lnTo>
                    <a:pt x="920889" y="31140"/>
                  </a:lnTo>
                  <a:lnTo>
                    <a:pt x="906043" y="40106"/>
                  </a:lnTo>
                  <a:lnTo>
                    <a:pt x="910755" y="42951"/>
                  </a:lnTo>
                  <a:lnTo>
                    <a:pt x="925601" y="33997"/>
                  </a:lnTo>
                  <a:close/>
                </a:path>
                <a:path w="2215515" h="56514">
                  <a:moveTo>
                    <a:pt x="955319" y="16065"/>
                  </a:moveTo>
                  <a:lnTo>
                    <a:pt x="950607" y="13220"/>
                  </a:lnTo>
                  <a:lnTo>
                    <a:pt x="935748" y="22186"/>
                  </a:lnTo>
                  <a:lnTo>
                    <a:pt x="940460" y="25031"/>
                  </a:lnTo>
                  <a:lnTo>
                    <a:pt x="955319" y="16065"/>
                  </a:lnTo>
                  <a:close/>
                </a:path>
                <a:path w="2215515" h="56514">
                  <a:moveTo>
                    <a:pt x="984288" y="4254"/>
                  </a:moveTo>
                  <a:lnTo>
                    <a:pt x="977226" y="0"/>
                  </a:lnTo>
                  <a:lnTo>
                    <a:pt x="974864" y="1422"/>
                  </a:lnTo>
                  <a:lnTo>
                    <a:pt x="972515" y="0"/>
                  </a:lnTo>
                  <a:lnTo>
                    <a:pt x="965466" y="4254"/>
                  </a:lnTo>
                  <a:lnTo>
                    <a:pt x="970165" y="7099"/>
                  </a:lnTo>
                  <a:lnTo>
                    <a:pt x="974864" y="4267"/>
                  </a:lnTo>
                  <a:lnTo>
                    <a:pt x="979589" y="7099"/>
                  </a:lnTo>
                  <a:lnTo>
                    <a:pt x="984288" y="4254"/>
                  </a:lnTo>
                  <a:close/>
                </a:path>
                <a:path w="2215515" h="56514">
                  <a:moveTo>
                    <a:pt x="1014006" y="22186"/>
                  </a:moveTo>
                  <a:lnTo>
                    <a:pt x="999159" y="13220"/>
                  </a:lnTo>
                  <a:lnTo>
                    <a:pt x="994448" y="16065"/>
                  </a:lnTo>
                  <a:lnTo>
                    <a:pt x="1009307" y="25031"/>
                  </a:lnTo>
                  <a:lnTo>
                    <a:pt x="1014006" y="22186"/>
                  </a:lnTo>
                  <a:close/>
                </a:path>
                <a:path w="2215515" h="56514">
                  <a:moveTo>
                    <a:pt x="1043724" y="40106"/>
                  </a:moveTo>
                  <a:lnTo>
                    <a:pt x="1028865" y="31140"/>
                  </a:lnTo>
                  <a:lnTo>
                    <a:pt x="1024166" y="33997"/>
                  </a:lnTo>
                  <a:lnTo>
                    <a:pt x="1039012" y="42951"/>
                  </a:lnTo>
                  <a:lnTo>
                    <a:pt x="1043724" y="40106"/>
                  </a:lnTo>
                  <a:close/>
                </a:path>
                <a:path w="2215515" h="56514">
                  <a:moveTo>
                    <a:pt x="1072705" y="51917"/>
                  </a:moveTo>
                  <a:lnTo>
                    <a:pt x="1068006" y="49072"/>
                  </a:lnTo>
                  <a:lnTo>
                    <a:pt x="1063294" y="51917"/>
                  </a:lnTo>
                  <a:lnTo>
                    <a:pt x="1058583" y="49072"/>
                  </a:lnTo>
                  <a:lnTo>
                    <a:pt x="1053884" y="51917"/>
                  </a:lnTo>
                  <a:lnTo>
                    <a:pt x="1060945" y="56172"/>
                  </a:lnTo>
                  <a:lnTo>
                    <a:pt x="1063294" y="54762"/>
                  </a:lnTo>
                  <a:lnTo>
                    <a:pt x="1065657" y="56172"/>
                  </a:lnTo>
                  <a:lnTo>
                    <a:pt x="1072705" y="51917"/>
                  </a:lnTo>
                  <a:close/>
                </a:path>
                <a:path w="2215515" h="56514">
                  <a:moveTo>
                    <a:pt x="1102423" y="33997"/>
                  </a:moveTo>
                  <a:lnTo>
                    <a:pt x="1097711" y="31140"/>
                  </a:lnTo>
                  <a:lnTo>
                    <a:pt x="1082865" y="40106"/>
                  </a:lnTo>
                  <a:lnTo>
                    <a:pt x="1087564" y="42951"/>
                  </a:lnTo>
                  <a:lnTo>
                    <a:pt x="1102423" y="33997"/>
                  </a:lnTo>
                  <a:close/>
                </a:path>
                <a:path w="2215515" h="56514">
                  <a:moveTo>
                    <a:pt x="1132128" y="16065"/>
                  </a:moveTo>
                  <a:lnTo>
                    <a:pt x="1127429" y="13220"/>
                  </a:lnTo>
                  <a:lnTo>
                    <a:pt x="1112570" y="22186"/>
                  </a:lnTo>
                  <a:lnTo>
                    <a:pt x="1117282" y="25031"/>
                  </a:lnTo>
                  <a:lnTo>
                    <a:pt x="1132128" y="16065"/>
                  </a:lnTo>
                  <a:close/>
                </a:path>
                <a:path w="2215515" h="56514">
                  <a:moveTo>
                    <a:pt x="1161110" y="4254"/>
                  </a:moveTo>
                  <a:lnTo>
                    <a:pt x="1154049" y="0"/>
                  </a:lnTo>
                  <a:lnTo>
                    <a:pt x="1151686" y="1422"/>
                  </a:lnTo>
                  <a:lnTo>
                    <a:pt x="1149337" y="0"/>
                  </a:lnTo>
                  <a:lnTo>
                    <a:pt x="1142288" y="4254"/>
                  </a:lnTo>
                  <a:lnTo>
                    <a:pt x="1146987" y="7099"/>
                  </a:lnTo>
                  <a:lnTo>
                    <a:pt x="1151686" y="4267"/>
                  </a:lnTo>
                  <a:lnTo>
                    <a:pt x="1156411" y="7099"/>
                  </a:lnTo>
                  <a:lnTo>
                    <a:pt x="1161110" y="4254"/>
                  </a:lnTo>
                  <a:close/>
                </a:path>
                <a:path w="2215515" h="56514">
                  <a:moveTo>
                    <a:pt x="1190840" y="22186"/>
                  </a:moveTo>
                  <a:lnTo>
                    <a:pt x="1175981" y="13220"/>
                  </a:lnTo>
                  <a:lnTo>
                    <a:pt x="1171282" y="16065"/>
                  </a:lnTo>
                  <a:lnTo>
                    <a:pt x="1186129" y="25031"/>
                  </a:lnTo>
                  <a:lnTo>
                    <a:pt x="1190840" y="22186"/>
                  </a:lnTo>
                  <a:close/>
                </a:path>
                <a:path w="2215515" h="56514">
                  <a:moveTo>
                    <a:pt x="1220546" y="40106"/>
                  </a:moveTo>
                  <a:lnTo>
                    <a:pt x="1205699" y="31140"/>
                  </a:lnTo>
                  <a:lnTo>
                    <a:pt x="1200988" y="33997"/>
                  </a:lnTo>
                  <a:lnTo>
                    <a:pt x="1215847" y="42951"/>
                  </a:lnTo>
                  <a:lnTo>
                    <a:pt x="1220546" y="40106"/>
                  </a:lnTo>
                  <a:close/>
                </a:path>
                <a:path w="2215515" h="56514">
                  <a:moveTo>
                    <a:pt x="1249527" y="51917"/>
                  </a:moveTo>
                  <a:lnTo>
                    <a:pt x="1244828" y="49072"/>
                  </a:lnTo>
                  <a:lnTo>
                    <a:pt x="1240116" y="51917"/>
                  </a:lnTo>
                  <a:lnTo>
                    <a:pt x="1235405" y="49072"/>
                  </a:lnTo>
                  <a:lnTo>
                    <a:pt x="1230693" y="51917"/>
                  </a:lnTo>
                  <a:lnTo>
                    <a:pt x="1237767" y="56172"/>
                  </a:lnTo>
                  <a:lnTo>
                    <a:pt x="1240116" y="54762"/>
                  </a:lnTo>
                  <a:lnTo>
                    <a:pt x="1242479" y="56172"/>
                  </a:lnTo>
                  <a:lnTo>
                    <a:pt x="1249527" y="51917"/>
                  </a:lnTo>
                  <a:close/>
                </a:path>
                <a:path w="2215515" h="56514">
                  <a:moveTo>
                    <a:pt x="1279245" y="33997"/>
                  </a:moveTo>
                  <a:lnTo>
                    <a:pt x="1274533" y="31140"/>
                  </a:lnTo>
                  <a:lnTo>
                    <a:pt x="1259687" y="40106"/>
                  </a:lnTo>
                  <a:lnTo>
                    <a:pt x="1264386" y="42951"/>
                  </a:lnTo>
                  <a:lnTo>
                    <a:pt x="1279245" y="33997"/>
                  </a:lnTo>
                  <a:close/>
                </a:path>
                <a:path w="2215515" h="56514">
                  <a:moveTo>
                    <a:pt x="1308950" y="16065"/>
                  </a:moveTo>
                  <a:lnTo>
                    <a:pt x="1304239" y="13220"/>
                  </a:lnTo>
                  <a:lnTo>
                    <a:pt x="1289392" y="22186"/>
                  </a:lnTo>
                  <a:lnTo>
                    <a:pt x="1294104" y="25031"/>
                  </a:lnTo>
                  <a:lnTo>
                    <a:pt x="1308950" y="16065"/>
                  </a:lnTo>
                  <a:close/>
                </a:path>
                <a:path w="2215515" h="56514">
                  <a:moveTo>
                    <a:pt x="1337945" y="4254"/>
                  </a:moveTo>
                  <a:lnTo>
                    <a:pt x="1330883" y="0"/>
                  </a:lnTo>
                  <a:lnTo>
                    <a:pt x="1328521" y="1422"/>
                  </a:lnTo>
                  <a:lnTo>
                    <a:pt x="1326172" y="0"/>
                  </a:lnTo>
                  <a:lnTo>
                    <a:pt x="1319110" y="4254"/>
                  </a:lnTo>
                  <a:lnTo>
                    <a:pt x="1323822" y="7099"/>
                  </a:lnTo>
                  <a:lnTo>
                    <a:pt x="1328521" y="4267"/>
                  </a:lnTo>
                  <a:lnTo>
                    <a:pt x="1333233" y="7099"/>
                  </a:lnTo>
                  <a:lnTo>
                    <a:pt x="1337945" y="4254"/>
                  </a:lnTo>
                  <a:close/>
                </a:path>
                <a:path w="2215515" h="56514">
                  <a:moveTo>
                    <a:pt x="1367663" y="22186"/>
                  </a:moveTo>
                  <a:lnTo>
                    <a:pt x="1352804" y="13220"/>
                  </a:lnTo>
                  <a:lnTo>
                    <a:pt x="1348092" y="16065"/>
                  </a:lnTo>
                  <a:lnTo>
                    <a:pt x="1362951" y="25031"/>
                  </a:lnTo>
                  <a:lnTo>
                    <a:pt x="1367663" y="22186"/>
                  </a:lnTo>
                  <a:close/>
                </a:path>
                <a:path w="2215515" h="56514">
                  <a:moveTo>
                    <a:pt x="1397368" y="40106"/>
                  </a:moveTo>
                  <a:lnTo>
                    <a:pt x="1382522" y="31140"/>
                  </a:lnTo>
                  <a:lnTo>
                    <a:pt x="1377810" y="33997"/>
                  </a:lnTo>
                  <a:lnTo>
                    <a:pt x="1392656" y="42951"/>
                  </a:lnTo>
                  <a:lnTo>
                    <a:pt x="1397368" y="40106"/>
                  </a:lnTo>
                  <a:close/>
                </a:path>
                <a:path w="2215515" h="56514">
                  <a:moveTo>
                    <a:pt x="1426349" y="51917"/>
                  </a:moveTo>
                  <a:lnTo>
                    <a:pt x="1421650" y="49072"/>
                  </a:lnTo>
                  <a:lnTo>
                    <a:pt x="1416939" y="51930"/>
                  </a:lnTo>
                  <a:lnTo>
                    <a:pt x="1412227" y="49072"/>
                  </a:lnTo>
                  <a:lnTo>
                    <a:pt x="1407515" y="51917"/>
                  </a:lnTo>
                  <a:lnTo>
                    <a:pt x="1414589" y="56172"/>
                  </a:lnTo>
                  <a:lnTo>
                    <a:pt x="1416939" y="54762"/>
                  </a:lnTo>
                  <a:lnTo>
                    <a:pt x="1419288" y="56172"/>
                  </a:lnTo>
                  <a:lnTo>
                    <a:pt x="1426349" y="51917"/>
                  </a:lnTo>
                  <a:close/>
                </a:path>
                <a:path w="2215515" h="56514">
                  <a:moveTo>
                    <a:pt x="1456067" y="33997"/>
                  </a:moveTo>
                  <a:lnTo>
                    <a:pt x="1451356" y="31140"/>
                  </a:lnTo>
                  <a:lnTo>
                    <a:pt x="1436509" y="40106"/>
                  </a:lnTo>
                  <a:lnTo>
                    <a:pt x="1441221" y="42951"/>
                  </a:lnTo>
                  <a:lnTo>
                    <a:pt x="1456067" y="33997"/>
                  </a:lnTo>
                  <a:close/>
                </a:path>
                <a:path w="2215515" h="56514">
                  <a:moveTo>
                    <a:pt x="1485785" y="16065"/>
                  </a:moveTo>
                  <a:lnTo>
                    <a:pt x="1481074" y="13220"/>
                  </a:lnTo>
                  <a:lnTo>
                    <a:pt x="1466215" y="22186"/>
                  </a:lnTo>
                  <a:lnTo>
                    <a:pt x="1470926" y="25031"/>
                  </a:lnTo>
                  <a:lnTo>
                    <a:pt x="1485785" y="16065"/>
                  </a:lnTo>
                  <a:close/>
                </a:path>
                <a:path w="2215515" h="56514">
                  <a:moveTo>
                    <a:pt x="1514767" y="4254"/>
                  </a:moveTo>
                  <a:lnTo>
                    <a:pt x="1507705" y="0"/>
                  </a:lnTo>
                  <a:lnTo>
                    <a:pt x="1505343" y="1422"/>
                  </a:lnTo>
                  <a:lnTo>
                    <a:pt x="1502994" y="0"/>
                  </a:lnTo>
                  <a:lnTo>
                    <a:pt x="1495933" y="4254"/>
                  </a:lnTo>
                  <a:lnTo>
                    <a:pt x="1500644" y="7099"/>
                  </a:lnTo>
                  <a:lnTo>
                    <a:pt x="1505343" y="4267"/>
                  </a:lnTo>
                  <a:lnTo>
                    <a:pt x="1510055" y="7099"/>
                  </a:lnTo>
                  <a:lnTo>
                    <a:pt x="1514767" y="4254"/>
                  </a:lnTo>
                  <a:close/>
                </a:path>
                <a:path w="2215515" h="56514">
                  <a:moveTo>
                    <a:pt x="1544472" y="22186"/>
                  </a:moveTo>
                  <a:lnTo>
                    <a:pt x="1529626" y="13220"/>
                  </a:lnTo>
                  <a:lnTo>
                    <a:pt x="1524914" y="16065"/>
                  </a:lnTo>
                  <a:lnTo>
                    <a:pt x="1539760" y="25031"/>
                  </a:lnTo>
                  <a:lnTo>
                    <a:pt x="1544472" y="22186"/>
                  </a:lnTo>
                  <a:close/>
                </a:path>
                <a:path w="2215515" h="56514">
                  <a:moveTo>
                    <a:pt x="1574190" y="40106"/>
                  </a:moveTo>
                  <a:lnTo>
                    <a:pt x="1559331" y="31140"/>
                  </a:lnTo>
                  <a:lnTo>
                    <a:pt x="1554619" y="33997"/>
                  </a:lnTo>
                  <a:lnTo>
                    <a:pt x="1569478" y="42951"/>
                  </a:lnTo>
                  <a:lnTo>
                    <a:pt x="1574190" y="40106"/>
                  </a:lnTo>
                  <a:close/>
                </a:path>
                <a:path w="2215515" h="56514">
                  <a:moveTo>
                    <a:pt x="1603171" y="51917"/>
                  </a:moveTo>
                  <a:lnTo>
                    <a:pt x="1598460" y="49072"/>
                  </a:lnTo>
                  <a:lnTo>
                    <a:pt x="1593748" y="51930"/>
                  </a:lnTo>
                  <a:lnTo>
                    <a:pt x="1589049" y="49072"/>
                  </a:lnTo>
                  <a:lnTo>
                    <a:pt x="1584337" y="51917"/>
                  </a:lnTo>
                  <a:lnTo>
                    <a:pt x="1591411" y="56172"/>
                  </a:lnTo>
                  <a:lnTo>
                    <a:pt x="1593761" y="54762"/>
                  </a:lnTo>
                  <a:lnTo>
                    <a:pt x="1596110" y="56172"/>
                  </a:lnTo>
                  <a:lnTo>
                    <a:pt x="1603171" y="51917"/>
                  </a:lnTo>
                  <a:close/>
                </a:path>
                <a:path w="2215515" h="56514">
                  <a:moveTo>
                    <a:pt x="1632889" y="33997"/>
                  </a:moveTo>
                  <a:lnTo>
                    <a:pt x="1628178" y="31140"/>
                  </a:lnTo>
                  <a:lnTo>
                    <a:pt x="1613319" y="40106"/>
                  </a:lnTo>
                  <a:lnTo>
                    <a:pt x="1618043" y="42951"/>
                  </a:lnTo>
                  <a:lnTo>
                    <a:pt x="1632889" y="33997"/>
                  </a:lnTo>
                  <a:close/>
                </a:path>
                <a:path w="2215515" h="56514">
                  <a:moveTo>
                    <a:pt x="1662607" y="16065"/>
                  </a:moveTo>
                  <a:lnTo>
                    <a:pt x="1657896" y="13220"/>
                  </a:lnTo>
                  <a:lnTo>
                    <a:pt x="1643037" y="22186"/>
                  </a:lnTo>
                  <a:lnTo>
                    <a:pt x="1647748" y="25031"/>
                  </a:lnTo>
                  <a:lnTo>
                    <a:pt x="1662607" y="16065"/>
                  </a:lnTo>
                  <a:close/>
                </a:path>
                <a:path w="2215515" h="56514">
                  <a:moveTo>
                    <a:pt x="1691589" y="4254"/>
                  </a:moveTo>
                  <a:lnTo>
                    <a:pt x="1684528" y="0"/>
                  </a:lnTo>
                  <a:lnTo>
                    <a:pt x="1682165" y="1422"/>
                  </a:lnTo>
                  <a:lnTo>
                    <a:pt x="1679816" y="0"/>
                  </a:lnTo>
                  <a:lnTo>
                    <a:pt x="1672755" y="4254"/>
                  </a:lnTo>
                  <a:lnTo>
                    <a:pt x="1677454" y="7099"/>
                  </a:lnTo>
                  <a:lnTo>
                    <a:pt x="1682165" y="4267"/>
                  </a:lnTo>
                  <a:lnTo>
                    <a:pt x="1686877" y="7099"/>
                  </a:lnTo>
                  <a:lnTo>
                    <a:pt x="1691589" y="4254"/>
                  </a:lnTo>
                  <a:close/>
                </a:path>
                <a:path w="2215515" h="56514">
                  <a:moveTo>
                    <a:pt x="1721294" y="22186"/>
                  </a:moveTo>
                  <a:lnTo>
                    <a:pt x="1706448" y="13220"/>
                  </a:lnTo>
                  <a:lnTo>
                    <a:pt x="1701736" y="16065"/>
                  </a:lnTo>
                  <a:lnTo>
                    <a:pt x="1716582" y="25031"/>
                  </a:lnTo>
                  <a:lnTo>
                    <a:pt x="1721294" y="22186"/>
                  </a:lnTo>
                  <a:close/>
                </a:path>
                <a:path w="2215515" h="56514">
                  <a:moveTo>
                    <a:pt x="1750999" y="40106"/>
                  </a:moveTo>
                  <a:lnTo>
                    <a:pt x="1736153" y="31140"/>
                  </a:lnTo>
                  <a:lnTo>
                    <a:pt x="1731441" y="33997"/>
                  </a:lnTo>
                  <a:lnTo>
                    <a:pt x="1746300" y="42951"/>
                  </a:lnTo>
                  <a:lnTo>
                    <a:pt x="1750999" y="40106"/>
                  </a:lnTo>
                  <a:close/>
                </a:path>
                <a:path w="2215515" h="56514">
                  <a:moveTo>
                    <a:pt x="1779993" y="51917"/>
                  </a:moveTo>
                  <a:lnTo>
                    <a:pt x="1775282" y="49072"/>
                  </a:lnTo>
                  <a:lnTo>
                    <a:pt x="1770570" y="51930"/>
                  </a:lnTo>
                  <a:lnTo>
                    <a:pt x="1765871" y="49072"/>
                  </a:lnTo>
                  <a:lnTo>
                    <a:pt x="1761172" y="51917"/>
                  </a:lnTo>
                  <a:lnTo>
                    <a:pt x="1768233" y="56172"/>
                  </a:lnTo>
                  <a:lnTo>
                    <a:pt x="1770583" y="54762"/>
                  </a:lnTo>
                  <a:lnTo>
                    <a:pt x="1772932" y="56172"/>
                  </a:lnTo>
                  <a:lnTo>
                    <a:pt x="1779993" y="51917"/>
                  </a:lnTo>
                  <a:close/>
                </a:path>
                <a:path w="2215515" h="56514">
                  <a:moveTo>
                    <a:pt x="1809711" y="33997"/>
                  </a:moveTo>
                  <a:lnTo>
                    <a:pt x="1805000" y="31140"/>
                  </a:lnTo>
                  <a:lnTo>
                    <a:pt x="1790141" y="40106"/>
                  </a:lnTo>
                  <a:lnTo>
                    <a:pt x="1794852" y="42951"/>
                  </a:lnTo>
                  <a:lnTo>
                    <a:pt x="1809711" y="33997"/>
                  </a:lnTo>
                  <a:close/>
                </a:path>
                <a:path w="2215515" h="56514">
                  <a:moveTo>
                    <a:pt x="1839417" y="16065"/>
                  </a:moveTo>
                  <a:lnTo>
                    <a:pt x="1834718" y="13220"/>
                  </a:lnTo>
                  <a:lnTo>
                    <a:pt x="1819859" y="22186"/>
                  </a:lnTo>
                  <a:lnTo>
                    <a:pt x="1824570" y="25031"/>
                  </a:lnTo>
                  <a:lnTo>
                    <a:pt x="1839417" y="16065"/>
                  </a:lnTo>
                  <a:close/>
                </a:path>
                <a:path w="2215515" h="56514">
                  <a:moveTo>
                    <a:pt x="1868398" y="4254"/>
                  </a:moveTo>
                  <a:lnTo>
                    <a:pt x="1861350" y="0"/>
                  </a:lnTo>
                  <a:lnTo>
                    <a:pt x="1858987" y="1422"/>
                  </a:lnTo>
                  <a:lnTo>
                    <a:pt x="1856638" y="0"/>
                  </a:lnTo>
                  <a:lnTo>
                    <a:pt x="1849577" y="4254"/>
                  </a:lnTo>
                  <a:lnTo>
                    <a:pt x="1854276" y="7099"/>
                  </a:lnTo>
                  <a:lnTo>
                    <a:pt x="1858987" y="4267"/>
                  </a:lnTo>
                  <a:lnTo>
                    <a:pt x="1863699" y="7099"/>
                  </a:lnTo>
                  <a:lnTo>
                    <a:pt x="1868398" y="4254"/>
                  </a:lnTo>
                  <a:close/>
                </a:path>
                <a:path w="2215515" h="56514">
                  <a:moveTo>
                    <a:pt x="1898116" y="22186"/>
                  </a:moveTo>
                  <a:lnTo>
                    <a:pt x="1883257" y="13220"/>
                  </a:lnTo>
                  <a:lnTo>
                    <a:pt x="1878545" y="16065"/>
                  </a:lnTo>
                  <a:lnTo>
                    <a:pt x="1893404" y="25031"/>
                  </a:lnTo>
                  <a:lnTo>
                    <a:pt x="1898116" y="22186"/>
                  </a:lnTo>
                  <a:close/>
                </a:path>
                <a:path w="2215515" h="56514">
                  <a:moveTo>
                    <a:pt x="1927821" y="40106"/>
                  </a:moveTo>
                  <a:lnTo>
                    <a:pt x="1912975" y="31140"/>
                  </a:lnTo>
                  <a:lnTo>
                    <a:pt x="1908263" y="33997"/>
                  </a:lnTo>
                  <a:lnTo>
                    <a:pt x="1923122" y="42951"/>
                  </a:lnTo>
                  <a:lnTo>
                    <a:pt x="1927821" y="40106"/>
                  </a:lnTo>
                  <a:close/>
                </a:path>
                <a:path w="2215515" h="56514">
                  <a:moveTo>
                    <a:pt x="1956816" y="51917"/>
                  </a:moveTo>
                  <a:lnTo>
                    <a:pt x="1952104" y="49072"/>
                  </a:lnTo>
                  <a:lnTo>
                    <a:pt x="1947392" y="51917"/>
                  </a:lnTo>
                  <a:lnTo>
                    <a:pt x="1942693" y="49072"/>
                  </a:lnTo>
                  <a:lnTo>
                    <a:pt x="1937981" y="51917"/>
                  </a:lnTo>
                  <a:lnTo>
                    <a:pt x="1945043" y="56172"/>
                  </a:lnTo>
                  <a:lnTo>
                    <a:pt x="1947392" y="54762"/>
                  </a:lnTo>
                  <a:lnTo>
                    <a:pt x="1949754" y="56172"/>
                  </a:lnTo>
                  <a:lnTo>
                    <a:pt x="1956816" y="51917"/>
                  </a:lnTo>
                  <a:close/>
                </a:path>
                <a:path w="2215515" h="56514">
                  <a:moveTo>
                    <a:pt x="1986534" y="33997"/>
                  </a:moveTo>
                  <a:lnTo>
                    <a:pt x="1981835" y="31140"/>
                  </a:lnTo>
                  <a:lnTo>
                    <a:pt x="1966963" y="40106"/>
                  </a:lnTo>
                  <a:lnTo>
                    <a:pt x="1971675" y="42951"/>
                  </a:lnTo>
                  <a:lnTo>
                    <a:pt x="1986534" y="33997"/>
                  </a:lnTo>
                  <a:close/>
                </a:path>
                <a:path w="2215515" h="56514">
                  <a:moveTo>
                    <a:pt x="2016252" y="16065"/>
                  </a:moveTo>
                  <a:lnTo>
                    <a:pt x="2011540" y="13220"/>
                  </a:lnTo>
                  <a:lnTo>
                    <a:pt x="1996694" y="22186"/>
                  </a:lnTo>
                  <a:lnTo>
                    <a:pt x="2001393" y="25031"/>
                  </a:lnTo>
                  <a:lnTo>
                    <a:pt x="2016252" y="16065"/>
                  </a:lnTo>
                  <a:close/>
                </a:path>
                <a:path w="2215515" h="56514">
                  <a:moveTo>
                    <a:pt x="2045233" y="4254"/>
                  </a:moveTo>
                  <a:lnTo>
                    <a:pt x="2038172" y="0"/>
                  </a:lnTo>
                  <a:lnTo>
                    <a:pt x="2035810" y="1422"/>
                  </a:lnTo>
                  <a:lnTo>
                    <a:pt x="2033460" y="0"/>
                  </a:lnTo>
                  <a:lnTo>
                    <a:pt x="2026412" y="4254"/>
                  </a:lnTo>
                  <a:lnTo>
                    <a:pt x="2031111" y="7099"/>
                  </a:lnTo>
                  <a:lnTo>
                    <a:pt x="2035810" y="4267"/>
                  </a:lnTo>
                  <a:lnTo>
                    <a:pt x="2040521" y="7099"/>
                  </a:lnTo>
                  <a:lnTo>
                    <a:pt x="2045233" y="4254"/>
                  </a:lnTo>
                  <a:close/>
                </a:path>
                <a:path w="2215515" h="56514">
                  <a:moveTo>
                    <a:pt x="2074951" y="22186"/>
                  </a:moveTo>
                  <a:lnTo>
                    <a:pt x="2060092" y="13220"/>
                  </a:lnTo>
                  <a:lnTo>
                    <a:pt x="2055380" y="16065"/>
                  </a:lnTo>
                  <a:lnTo>
                    <a:pt x="2070252" y="25031"/>
                  </a:lnTo>
                  <a:lnTo>
                    <a:pt x="2074951" y="22186"/>
                  </a:lnTo>
                  <a:close/>
                </a:path>
                <a:path w="2215515" h="56514">
                  <a:moveTo>
                    <a:pt x="2104669" y="40106"/>
                  </a:moveTo>
                  <a:lnTo>
                    <a:pt x="2089797" y="31140"/>
                  </a:lnTo>
                  <a:lnTo>
                    <a:pt x="2085098" y="33997"/>
                  </a:lnTo>
                  <a:lnTo>
                    <a:pt x="2099957" y="42951"/>
                  </a:lnTo>
                  <a:lnTo>
                    <a:pt x="2104669" y="40106"/>
                  </a:lnTo>
                  <a:close/>
                </a:path>
                <a:path w="2215515" h="56514">
                  <a:moveTo>
                    <a:pt x="2126589" y="53340"/>
                  </a:moveTo>
                  <a:lnTo>
                    <a:pt x="2119528" y="49072"/>
                  </a:lnTo>
                  <a:lnTo>
                    <a:pt x="2114816" y="51917"/>
                  </a:lnTo>
                  <a:lnTo>
                    <a:pt x="2121878" y="56172"/>
                  </a:lnTo>
                  <a:lnTo>
                    <a:pt x="2126589" y="53340"/>
                  </a:lnTo>
                  <a:close/>
                </a:path>
                <a:path w="2215515" h="56514">
                  <a:moveTo>
                    <a:pt x="2214994" y="2844"/>
                  </a:moveTo>
                  <a:lnTo>
                    <a:pt x="2210282" y="0"/>
                  </a:lnTo>
                  <a:lnTo>
                    <a:pt x="2203208" y="4254"/>
                  </a:lnTo>
                  <a:lnTo>
                    <a:pt x="2207920" y="7099"/>
                  </a:lnTo>
                  <a:lnTo>
                    <a:pt x="2214994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8" y="6382435"/>
              <a:ext cx="5641340" cy="250190"/>
            </a:xfrm>
            <a:custGeom>
              <a:avLst/>
              <a:gdLst/>
              <a:ahLst/>
              <a:cxnLst/>
              <a:rect l="l" t="t" r="r" b="b"/>
              <a:pathLst>
                <a:path w="5641340" h="250190">
                  <a:moveTo>
                    <a:pt x="19570" y="215658"/>
                  </a:moveTo>
                  <a:lnTo>
                    <a:pt x="4711" y="206692"/>
                  </a:lnTo>
                  <a:lnTo>
                    <a:pt x="0" y="209537"/>
                  </a:lnTo>
                  <a:lnTo>
                    <a:pt x="14871" y="218503"/>
                  </a:lnTo>
                  <a:lnTo>
                    <a:pt x="19570" y="215658"/>
                  </a:lnTo>
                  <a:close/>
                </a:path>
                <a:path w="5641340" h="250190">
                  <a:moveTo>
                    <a:pt x="49288" y="233578"/>
                  </a:moveTo>
                  <a:lnTo>
                    <a:pt x="34429" y="224624"/>
                  </a:lnTo>
                  <a:lnTo>
                    <a:pt x="29718" y="227457"/>
                  </a:lnTo>
                  <a:lnTo>
                    <a:pt x="44577" y="236423"/>
                  </a:lnTo>
                  <a:lnTo>
                    <a:pt x="49288" y="233578"/>
                  </a:lnTo>
                  <a:close/>
                </a:path>
                <a:path w="5641340" h="250190">
                  <a:moveTo>
                    <a:pt x="78270" y="245389"/>
                  </a:moveTo>
                  <a:lnTo>
                    <a:pt x="73558" y="242557"/>
                  </a:lnTo>
                  <a:lnTo>
                    <a:pt x="68846" y="245402"/>
                  </a:lnTo>
                  <a:lnTo>
                    <a:pt x="64147" y="242557"/>
                  </a:lnTo>
                  <a:lnTo>
                    <a:pt x="59436" y="245389"/>
                  </a:lnTo>
                  <a:lnTo>
                    <a:pt x="66497" y="249656"/>
                  </a:lnTo>
                  <a:lnTo>
                    <a:pt x="68846" y="248234"/>
                  </a:lnTo>
                  <a:lnTo>
                    <a:pt x="71208" y="249656"/>
                  </a:lnTo>
                  <a:lnTo>
                    <a:pt x="78270" y="245389"/>
                  </a:lnTo>
                  <a:close/>
                </a:path>
                <a:path w="5641340" h="250190">
                  <a:moveTo>
                    <a:pt x="107988" y="227457"/>
                  </a:moveTo>
                  <a:lnTo>
                    <a:pt x="103276" y="224624"/>
                  </a:lnTo>
                  <a:lnTo>
                    <a:pt x="88417" y="233578"/>
                  </a:lnTo>
                  <a:lnTo>
                    <a:pt x="93129" y="236423"/>
                  </a:lnTo>
                  <a:lnTo>
                    <a:pt x="107988" y="227457"/>
                  </a:lnTo>
                  <a:close/>
                </a:path>
                <a:path w="5641340" h="250190">
                  <a:moveTo>
                    <a:pt x="137706" y="209537"/>
                  </a:moveTo>
                  <a:lnTo>
                    <a:pt x="132994" y="206692"/>
                  </a:lnTo>
                  <a:lnTo>
                    <a:pt x="118135" y="215658"/>
                  </a:lnTo>
                  <a:lnTo>
                    <a:pt x="122847" y="218503"/>
                  </a:lnTo>
                  <a:lnTo>
                    <a:pt x="137706" y="209537"/>
                  </a:lnTo>
                  <a:close/>
                </a:path>
                <a:path w="5641340" h="250190">
                  <a:moveTo>
                    <a:pt x="166687" y="197739"/>
                  </a:moveTo>
                  <a:lnTo>
                    <a:pt x="159613" y="193471"/>
                  </a:lnTo>
                  <a:lnTo>
                    <a:pt x="157251" y="194894"/>
                  </a:lnTo>
                  <a:lnTo>
                    <a:pt x="154901" y="193471"/>
                  </a:lnTo>
                  <a:lnTo>
                    <a:pt x="147853" y="197739"/>
                  </a:lnTo>
                  <a:lnTo>
                    <a:pt x="152552" y="200571"/>
                  </a:lnTo>
                  <a:lnTo>
                    <a:pt x="157251" y="197739"/>
                  </a:lnTo>
                  <a:lnTo>
                    <a:pt x="161963" y="200571"/>
                  </a:lnTo>
                  <a:lnTo>
                    <a:pt x="166687" y="197739"/>
                  </a:lnTo>
                  <a:close/>
                </a:path>
                <a:path w="5641340" h="250190">
                  <a:moveTo>
                    <a:pt x="196392" y="215658"/>
                  </a:moveTo>
                  <a:lnTo>
                    <a:pt x="181533" y="206692"/>
                  </a:lnTo>
                  <a:lnTo>
                    <a:pt x="176822" y="209537"/>
                  </a:lnTo>
                  <a:lnTo>
                    <a:pt x="191681" y="218503"/>
                  </a:lnTo>
                  <a:lnTo>
                    <a:pt x="196392" y="215658"/>
                  </a:lnTo>
                  <a:close/>
                </a:path>
                <a:path w="5641340" h="250190">
                  <a:moveTo>
                    <a:pt x="226098" y="233578"/>
                  </a:moveTo>
                  <a:lnTo>
                    <a:pt x="211251" y="224624"/>
                  </a:lnTo>
                  <a:lnTo>
                    <a:pt x="206540" y="227457"/>
                  </a:lnTo>
                  <a:lnTo>
                    <a:pt x="221399" y="236423"/>
                  </a:lnTo>
                  <a:lnTo>
                    <a:pt x="226098" y="233578"/>
                  </a:lnTo>
                  <a:close/>
                </a:path>
                <a:path w="5641340" h="250190">
                  <a:moveTo>
                    <a:pt x="255092" y="245389"/>
                  </a:moveTo>
                  <a:lnTo>
                    <a:pt x="250380" y="242557"/>
                  </a:lnTo>
                  <a:lnTo>
                    <a:pt x="245668" y="245402"/>
                  </a:lnTo>
                  <a:lnTo>
                    <a:pt x="240969" y="242557"/>
                  </a:lnTo>
                  <a:lnTo>
                    <a:pt x="236258" y="245389"/>
                  </a:lnTo>
                  <a:lnTo>
                    <a:pt x="243319" y="249656"/>
                  </a:lnTo>
                  <a:lnTo>
                    <a:pt x="245668" y="248234"/>
                  </a:lnTo>
                  <a:lnTo>
                    <a:pt x="248031" y="249656"/>
                  </a:lnTo>
                  <a:lnTo>
                    <a:pt x="255092" y="245389"/>
                  </a:lnTo>
                  <a:close/>
                </a:path>
                <a:path w="5641340" h="250190">
                  <a:moveTo>
                    <a:pt x="284810" y="227457"/>
                  </a:moveTo>
                  <a:lnTo>
                    <a:pt x="280098" y="224624"/>
                  </a:lnTo>
                  <a:lnTo>
                    <a:pt x="265239" y="233578"/>
                  </a:lnTo>
                  <a:lnTo>
                    <a:pt x="269951" y="236423"/>
                  </a:lnTo>
                  <a:lnTo>
                    <a:pt x="284810" y="227457"/>
                  </a:lnTo>
                  <a:close/>
                </a:path>
                <a:path w="5641340" h="250190">
                  <a:moveTo>
                    <a:pt x="314515" y="209537"/>
                  </a:moveTo>
                  <a:lnTo>
                    <a:pt x="309803" y="206692"/>
                  </a:lnTo>
                  <a:lnTo>
                    <a:pt x="294957" y="215658"/>
                  </a:lnTo>
                  <a:lnTo>
                    <a:pt x="299656" y="218503"/>
                  </a:lnTo>
                  <a:lnTo>
                    <a:pt x="314515" y="209537"/>
                  </a:lnTo>
                  <a:close/>
                </a:path>
                <a:path w="5641340" h="250190">
                  <a:moveTo>
                    <a:pt x="343496" y="197739"/>
                  </a:moveTo>
                  <a:lnTo>
                    <a:pt x="336435" y="193471"/>
                  </a:lnTo>
                  <a:lnTo>
                    <a:pt x="334073" y="194894"/>
                  </a:lnTo>
                  <a:lnTo>
                    <a:pt x="331724" y="193471"/>
                  </a:lnTo>
                  <a:lnTo>
                    <a:pt x="324662" y="197739"/>
                  </a:lnTo>
                  <a:lnTo>
                    <a:pt x="329374" y="200571"/>
                  </a:lnTo>
                  <a:lnTo>
                    <a:pt x="334073" y="197739"/>
                  </a:lnTo>
                  <a:lnTo>
                    <a:pt x="338785" y="200571"/>
                  </a:lnTo>
                  <a:lnTo>
                    <a:pt x="343496" y="197739"/>
                  </a:lnTo>
                  <a:close/>
                </a:path>
                <a:path w="5641340" h="250190">
                  <a:moveTo>
                    <a:pt x="373214" y="215658"/>
                  </a:moveTo>
                  <a:lnTo>
                    <a:pt x="358355" y="206692"/>
                  </a:lnTo>
                  <a:lnTo>
                    <a:pt x="353656" y="209537"/>
                  </a:lnTo>
                  <a:lnTo>
                    <a:pt x="368503" y="218503"/>
                  </a:lnTo>
                  <a:lnTo>
                    <a:pt x="373214" y="215658"/>
                  </a:lnTo>
                  <a:close/>
                </a:path>
                <a:path w="5641340" h="250190">
                  <a:moveTo>
                    <a:pt x="402932" y="233591"/>
                  </a:moveTo>
                  <a:lnTo>
                    <a:pt x="388073" y="224624"/>
                  </a:lnTo>
                  <a:lnTo>
                    <a:pt x="383362" y="227457"/>
                  </a:lnTo>
                  <a:lnTo>
                    <a:pt x="398221" y="236423"/>
                  </a:lnTo>
                  <a:lnTo>
                    <a:pt x="402932" y="233591"/>
                  </a:lnTo>
                  <a:close/>
                </a:path>
                <a:path w="5641340" h="250190">
                  <a:moveTo>
                    <a:pt x="431914" y="245389"/>
                  </a:moveTo>
                  <a:lnTo>
                    <a:pt x="427202" y="242557"/>
                  </a:lnTo>
                  <a:lnTo>
                    <a:pt x="422490" y="245402"/>
                  </a:lnTo>
                  <a:lnTo>
                    <a:pt x="417791" y="242557"/>
                  </a:lnTo>
                  <a:lnTo>
                    <a:pt x="413080" y="245389"/>
                  </a:lnTo>
                  <a:lnTo>
                    <a:pt x="420141" y="249656"/>
                  </a:lnTo>
                  <a:lnTo>
                    <a:pt x="422490" y="248234"/>
                  </a:lnTo>
                  <a:lnTo>
                    <a:pt x="424853" y="249656"/>
                  </a:lnTo>
                  <a:lnTo>
                    <a:pt x="431914" y="245389"/>
                  </a:lnTo>
                  <a:close/>
                </a:path>
                <a:path w="5641340" h="250190">
                  <a:moveTo>
                    <a:pt x="461632" y="227457"/>
                  </a:moveTo>
                  <a:lnTo>
                    <a:pt x="456920" y="224624"/>
                  </a:lnTo>
                  <a:lnTo>
                    <a:pt x="442061" y="233578"/>
                  </a:lnTo>
                  <a:lnTo>
                    <a:pt x="446773" y="236423"/>
                  </a:lnTo>
                  <a:lnTo>
                    <a:pt x="461632" y="227457"/>
                  </a:lnTo>
                  <a:close/>
                </a:path>
                <a:path w="5641340" h="250190">
                  <a:moveTo>
                    <a:pt x="491350" y="209537"/>
                  </a:moveTo>
                  <a:lnTo>
                    <a:pt x="486625" y="206692"/>
                  </a:lnTo>
                  <a:lnTo>
                    <a:pt x="471779" y="215658"/>
                  </a:lnTo>
                  <a:lnTo>
                    <a:pt x="476478" y="218503"/>
                  </a:lnTo>
                  <a:lnTo>
                    <a:pt x="491350" y="209537"/>
                  </a:lnTo>
                  <a:close/>
                </a:path>
                <a:path w="5641340" h="250190">
                  <a:moveTo>
                    <a:pt x="520319" y="197739"/>
                  </a:moveTo>
                  <a:lnTo>
                    <a:pt x="513257" y="193471"/>
                  </a:lnTo>
                  <a:lnTo>
                    <a:pt x="510895" y="194894"/>
                  </a:lnTo>
                  <a:lnTo>
                    <a:pt x="508546" y="193471"/>
                  </a:lnTo>
                  <a:lnTo>
                    <a:pt x="501497" y="197739"/>
                  </a:lnTo>
                  <a:lnTo>
                    <a:pt x="506196" y="200571"/>
                  </a:lnTo>
                  <a:lnTo>
                    <a:pt x="510895" y="197739"/>
                  </a:lnTo>
                  <a:lnTo>
                    <a:pt x="515607" y="200571"/>
                  </a:lnTo>
                  <a:lnTo>
                    <a:pt x="520319" y="197739"/>
                  </a:lnTo>
                  <a:close/>
                </a:path>
                <a:path w="5641340" h="250190">
                  <a:moveTo>
                    <a:pt x="550037" y="215658"/>
                  </a:moveTo>
                  <a:lnTo>
                    <a:pt x="535190" y="206692"/>
                  </a:lnTo>
                  <a:lnTo>
                    <a:pt x="530466" y="209537"/>
                  </a:lnTo>
                  <a:lnTo>
                    <a:pt x="545325" y="218503"/>
                  </a:lnTo>
                  <a:lnTo>
                    <a:pt x="550037" y="215658"/>
                  </a:lnTo>
                  <a:close/>
                </a:path>
                <a:path w="5641340" h="250190">
                  <a:moveTo>
                    <a:pt x="579755" y="233578"/>
                  </a:moveTo>
                  <a:lnTo>
                    <a:pt x="564883" y="224624"/>
                  </a:lnTo>
                  <a:lnTo>
                    <a:pt x="560184" y="227457"/>
                  </a:lnTo>
                  <a:lnTo>
                    <a:pt x="575043" y="236423"/>
                  </a:lnTo>
                  <a:lnTo>
                    <a:pt x="579755" y="233578"/>
                  </a:lnTo>
                  <a:close/>
                </a:path>
                <a:path w="5641340" h="250190">
                  <a:moveTo>
                    <a:pt x="601675" y="246811"/>
                  </a:moveTo>
                  <a:lnTo>
                    <a:pt x="594614" y="242557"/>
                  </a:lnTo>
                  <a:lnTo>
                    <a:pt x="589902" y="245389"/>
                  </a:lnTo>
                  <a:lnTo>
                    <a:pt x="596963" y="249656"/>
                  </a:lnTo>
                  <a:lnTo>
                    <a:pt x="601675" y="246811"/>
                  </a:lnTo>
                  <a:close/>
                </a:path>
                <a:path w="5641340" h="250190">
                  <a:moveTo>
                    <a:pt x="4145178" y="51917"/>
                  </a:moveTo>
                  <a:lnTo>
                    <a:pt x="4140466" y="49072"/>
                  </a:lnTo>
                  <a:lnTo>
                    <a:pt x="4133405" y="53340"/>
                  </a:lnTo>
                  <a:lnTo>
                    <a:pt x="4138117" y="56172"/>
                  </a:lnTo>
                  <a:lnTo>
                    <a:pt x="4145178" y="51917"/>
                  </a:lnTo>
                  <a:close/>
                </a:path>
                <a:path w="5641340" h="250190">
                  <a:moveTo>
                    <a:pt x="4174883" y="33997"/>
                  </a:moveTo>
                  <a:lnTo>
                    <a:pt x="4170184" y="31140"/>
                  </a:lnTo>
                  <a:lnTo>
                    <a:pt x="4155313" y="40106"/>
                  </a:lnTo>
                  <a:lnTo>
                    <a:pt x="4160024" y="42951"/>
                  </a:lnTo>
                  <a:lnTo>
                    <a:pt x="4174883" y="33997"/>
                  </a:lnTo>
                  <a:close/>
                </a:path>
                <a:path w="5641340" h="250190">
                  <a:moveTo>
                    <a:pt x="4204601" y="16065"/>
                  </a:moveTo>
                  <a:lnTo>
                    <a:pt x="4199890" y="13220"/>
                  </a:lnTo>
                  <a:lnTo>
                    <a:pt x="4185043" y="22186"/>
                  </a:lnTo>
                  <a:lnTo>
                    <a:pt x="4189730" y="25031"/>
                  </a:lnTo>
                  <a:lnTo>
                    <a:pt x="4204601" y="16065"/>
                  </a:lnTo>
                  <a:close/>
                </a:path>
                <a:path w="5641340" h="250190">
                  <a:moveTo>
                    <a:pt x="4233570" y="4254"/>
                  </a:moveTo>
                  <a:lnTo>
                    <a:pt x="4226522" y="0"/>
                  </a:lnTo>
                  <a:lnTo>
                    <a:pt x="4224159" y="1422"/>
                  </a:lnTo>
                  <a:lnTo>
                    <a:pt x="4221810" y="0"/>
                  </a:lnTo>
                  <a:lnTo>
                    <a:pt x="4214736" y="4254"/>
                  </a:lnTo>
                  <a:lnTo>
                    <a:pt x="4219448" y="7099"/>
                  </a:lnTo>
                  <a:lnTo>
                    <a:pt x="4224159" y="4267"/>
                  </a:lnTo>
                  <a:lnTo>
                    <a:pt x="4228871" y="7099"/>
                  </a:lnTo>
                  <a:lnTo>
                    <a:pt x="4233570" y="4254"/>
                  </a:lnTo>
                  <a:close/>
                </a:path>
                <a:path w="5641340" h="250190">
                  <a:moveTo>
                    <a:pt x="4263288" y="22186"/>
                  </a:moveTo>
                  <a:lnTo>
                    <a:pt x="4248442" y="13220"/>
                  </a:lnTo>
                  <a:lnTo>
                    <a:pt x="4243730" y="16065"/>
                  </a:lnTo>
                  <a:lnTo>
                    <a:pt x="4258576" y="25031"/>
                  </a:lnTo>
                  <a:lnTo>
                    <a:pt x="4263288" y="22186"/>
                  </a:lnTo>
                  <a:close/>
                </a:path>
                <a:path w="5641340" h="250190">
                  <a:moveTo>
                    <a:pt x="4293006" y="40106"/>
                  </a:moveTo>
                  <a:lnTo>
                    <a:pt x="4278147" y="31140"/>
                  </a:lnTo>
                  <a:lnTo>
                    <a:pt x="4273435" y="33997"/>
                  </a:lnTo>
                  <a:lnTo>
                    <a:pt x="4288294" y="42951"/>
                  </a:lnTo>
                  <a:lnTo>
                    <a:pt x="4293006" y="40106"/>
                  </a:lnTo>
                  <a:close/>
                </a:path>
                <a:path w="5641340" h="250190">
                  <a:moveTo>
                    <a:pt x="4321988" y="51917"/>
                  </a:moveTo>
                  <a:lnTo>
                    <a:pt x="4317276" y="49072"/>
                  </a:lnTo>
                  <a:lnTo>
                    <a:pt x="4312564" y="51917"/>
                  </a:lnTo>
                  <a:lnTo>
                    <a:pt x="4307865" y="49072"/>
                  </a:lnTo>
                  <a:lnTo>
                    <a:pt x="4303153" y="51917"/>
                  </a:lnTo>
                  <a:lnTo>
                    <a:pt x="4310215" y="56172"/>
                  </a:lnTo>
                  <a:lnTo>
                    <a:pt x="4312564" y="54762"/>
                  </a:lnTo>
                  <a:lnTo>
                    <a:pt x="4314926" y="56172"/>
                  </a:lnTo>
                  <a:lnTo>
                    <a:pt x="4321988" y="51917"/>
                  </a:lnTo>
                  <a:close/>
                </a:path>
                <a:path w="5641340" h="250190">
                  <a:moveTo>
                    <a:pt x="4351706" y="33997"/>
                  </a:moveTo>
                  <a:lnTo>
                    <a:pt x="4346981" y="31140"/>
                  </a:lnTo>
                  <a:lnTo>
                    <a:pt x="4332135" y="40106"/>
                  </a:lnTo>
                  <a:lnTo>
                    <a:pt x="4336847" y="42951"/>
                  </a:lnTo>
                  <a:lnTo>
                    <a:pt x="4351706" y="33997"/>
                  </a:lnTo>
                  <a:close/>
                </a:path>
                <a:path w="5641340" h="250190">
                  <a:moveTo>
                    <a:pt x="4381424" y="16065"/>
                  </a:moveTo>
                  <a:lnTo>
                    <a:pt x="4376699" y="13220"/>
                  </a:lnTo>
                  <a:lnTo>
                    <a:pt x="4361840" y="22186"/>
                  </a:lnTo>
                  <a:lnTo>
                    <a:pt x="4366552" y="25031"/>
                  </a:lnTo>
                  <a:lnTo>
                    <a:pt x="4381424" y="16065"/>
                  </a:lnTo>
                  <a:close/>
                </a:path>
                <a:path w="5641340" h="250190">
                  <a:moveTo>
                    <a:pt x="4410392" y="4254"/>
                  </a:moveTo>
                  <a:lnTo>
                    <a:pt x="4403331" y="0"/>
                  </a:lnTo>
                  <a:lnTo>
                    <a:pt x="4400982" y="1422"/>
                  </a:lnTo>
                  <a:lnTo>
                    <a:pt x="4398632" y="0"/>
                  </a:lnTo>
                  <a:lnTo>
                    <a:pt x="4391558" y="4254"/>
                  </a:lnTo>
                  <a:lnTo>
                    <a:pt x="4396270" y="7099"/>
                  </a:lnTo>
                  <a:lnTo>
                    <a:pt x="4400969" y="4267"/>
                  </a:lnTo>
                  <a:lnTo>
                    <a:pt x="4405681" y="7099"/>
                  </a:lnTo>
                  <a:lnTo>
                    <a:pt x="4410392" y="4254"/>
                  </a:lnTo>
                  <a:close/>
                </a:path>
                <a:path w="5641340" h="250190">
                  <a:moveTo>
                    <a:pt x="4440110" y="22186"/>
                  </a:moveTo>
                  <a:lnTo>
                    <a:pt x="4425264" y="13220"/>
                  </a:lnTo>
                  <a:lnTo>
                    <a:pt x="4420552" y="16065"/>
                  </a:lnTo>
                  <a:lnTo>
                    <a:pt x="4435399" y="25031"/>
                  </a:lnTo>
                  <a:lnTo>
                    <a:pt x="4440110" y="22186"/>
                  </a:lnTo>
                  <a:close/>
                </a:path>
                <a:path w="5641340" h="250190">
                  <a:moveTo>
                    <a:pt x="4469828" y="40106"/>
                  </a:moveTo>
                  <a:lnTo>
                    <a:pt x="4454969" y="31140"/>
                  </a:lnTo>
                  <a:lnTo>
                    <a:pt x="4450258" y="33997"/>
                  </a:lnTo>
                  <a:lnTo>
                    <a:pt x="4465117" y="42951"/>
                  </a:lnTo>
                  <a:lnTo>
                    <a:pt x="4469828" y="40106"/>
                  </a:lnTo>
                  <a:close/>
                </a:path>
                <a:path w="5641340" h="250190">
                  <a:moveTo>
                    <a:pt x="4498810" y="51917"/>
                  </a:moveTo>
                  <a:lnTo>
                    <a:pt x="4494098" y="49072"/>
                  </a:lnTo>
                  <a:lnTo>
                    <a:pt x="4489386" y="51917"/>
                  </a:lnTo>
                  <a:lnTo>
                    <a:pt x="4484687" y="49072"/>
                  </a:lnTo>
                  <a:lnTo>
                    <a:pt x="4479976" y="51917"/>
                  </a:lnTo>
                  <a:lnTo>
                    <a:pt x="4487037" y="56172"/>
                  </a:lnTo>
                  <a:lnTo>
                    <a:pt x="4489386" y="54762"/>
                  </a:lnTo>
                  <a:lnTo>
                    <a:pt x="4491748" y="56172"/>
                  </a:lnTo>
                  <a:lnTo>
                    <a:pt x="4498810" y="51917"/>
                  </a:lnTo>
                  <a:close/>
                </a:path>
                <a:path w="5641340" h="250190">
                  <a:moveTo>
                    <a:pt x="4528515" y="33997"/>
                  </a:moveTo>
                  <a:lnTo>
                    <a:pt x="4523803" y="31140"/>
                  </a:lnTo>
                  <a:lnTo>
                    <a:pt x="4508957" y="40106"/>
                  </a:lnTo>
                  <a:lnTo>
                    <a:pt x="4513669" y="42951"/>
                  </a:lnTo>
                  <a:lnTo>
                    <a:pt x="4528515" y="33997"/>
                  </a:lnTo>
                  <a:close/>
                </a:path>
                <a:path w="5641340" h="250190">
                  <a:moveTo>
                    <a:pt x="4558233" y="16065"/>
                  </a:moveTo>
                  <a:lnTo>
                    <a:pt x="4553521" y="13220"/>
                  </a:lnTo>
                  <a:lnTo>
                    <a:pt x="4538662" y="22186"/>
                  </a:lnTo>
                  <a:lnTo>
                    <a:pt x="4543374" y="25031"/>
                  </a:lnTo>
                  <a:lnTo>
                    <a:pt x="4558233" y="16065"/>
                  </a:lnTo>
                  <a:close/>
                </a:path>
                <a:path w="5641340" h="250190">
                  <a:moveTo>
                    <a:pt x="4587214" y="4254"/>
                  </a:moveTo>
                  <a:lnTo>
                    <a:pt x="4580153" y="0"/>
                  </a:lnTo>
                  <a:lnTo>
                    <a:pt x="4577804" y="1422"/>
                  </a:lnTo>
                  <a:lnTo>
                    <a:pt x="4575454" y="0"/>
                  </a:lnTo>
                  <a:lnTo>
                    <a:pt x="4568380" y="4254"/>
                  </a:lnTo>
                  <a:lnTo>
                    <a:pt x="4573092" y="7099"/>
                  </a:lnTo>
                  <a:lnTo>
                    <a:pt x="4577791" y="4267"/>
                  </a:lnTo>
                  <a:lnTo>
                    <a:pt x="4582503" y="7099"/>
                  </a:lnTo>
                  <a:lnTo>
                    <a:pt x="4587214" y="4254"/>
                  </a:lnTo>
                  <a:close/>
                </a:path>
                <a:path w="5641340" h="250190">
                  <a:moveTo>
                    <a:pt x="4616932" y="22186"/>
                  </a:moveTo>
                  <a:lnTo>
                    <a:pt x="4602086" y="13220"/>
                  </a:lnTo>
                  <a:lnTo>
                    <a:pt x="4597374" y="16065"/>
                  </a:lnTo>
                  <a:lnTo>
                    <a:pt x="4612221" y="25031"/>
                  </a:lnTo>
                  <a:lnTo>
                    <a:pt x="4616932" y="22186"/>
                  </a:lnTo>
                  <a:close/>
                </a:path>
                <a:path w="5641340" h="250190">
                  <a:moveTo>
                    <a:pt x="4646638" y="40106"/>
                  </a:moveTo>
                  <a:lnTo>
                    <a:pt x="4631791" y="31140"/>
                  </a:lnTo>
                  <a:lnTo>
                    <a:pt x="4627080" y="33997"/>
                  </a:lnTo>
                  <a:lnTo>
                    <a:pt x="4641939" y="42951"/>
                  </a:lnTo>
                  <a:lnTo>
                    <a:pt x="4646638" y="40106"/>
                  </a:lnTo>
                  <a:close/>
                </a:path>
                <a:path w="5641340" h="250190">
                  <a:moveTo>
                    <a:pt x="4675632" y="51917"/>
                  </a:moveTo>
                  <a:lnTo>
                    <a:pt x="4670920" y="49072"/>
                  </a:lnTo>
                  <a:lnTo>
                    <a:pt x="4666208" y="51917"/>
                  </a:lnTo>
                  <a:lnTo>
                    <a:pt x="4661497" y="49072"/>
                  </a:lnTo>
                  <a:lnTo>
                    <a:pt x="4656798" y="51917"/>
                  </a:lnTo>
                  <a:lnTo>
                    <a:pt x="4663859" y="56172"/>
                  </a:lnTo>
                  <a:lnTo>
                    <a:pt x="4666208" y="54762"/>
                  </a:lnTo>
                  <a:lnTo>
                    <a:pt x="4668571" y="56172"/>
                  </a:lnTo>
                  <a:lnTo>
                    <a:pt x="4675632" y="51917"/>
                  </a:lnTo>
                  <a:close/>
                </a:path>
                <a:path w="5641340" h="250190">
                  <a:moveTo>
                    <a:pt x="4705337" y="33997"/>
                  </a:moveTo>
                  <a:lnTo>
                    <a:pt x="4700625" y="31140"/>
                  </a:lnTo>
                  <a:lnTo>
                    <a:pt x="4685779" y="40106"/>
                  </a:lnTo>
                  <a:lnTo>
                    <a:pt x="4690491" y="42951"/>
                  </a:lnTo>
                  <a:lnTo>
                    <a:pt x="4705337" y="33997"/>
                  </a:lnTo>
                  <a:close/>
                </a:path>
                <a:path w="5641340" h="250190">
                  <a:moveTo>
                    <a:pt x="4735055" y="16065"/>
                  </a:moveTo>
                  <a:lnTo>
                    <a:pt x="4730343" y="13220"/>
                  </a:lnTo>
                  <a:lnTo>
                    <a:pt x="4715484" y="22186"/>
                  </a:lnTo>
                  <a:lnTo>
                    <a:pt x="4720196" y="25031"/>
                  </a:lnTo>
                  <a:lnTo>
                    <a:pt x="4735055" y="16065"/>
                  </a:lnTo>
                  <a:close/>
                </a:path>
                <a:path w="5641340" h="250190">
                  <a:moveTo>
                    <a:pt x="4764036" y="4254"/>
                  </a:moveTo>
                  <a:lnTo>
                    <a:pt x="4756975" y="0"/>
                  </a:lnTo>
                  <a:lnTo>
                    <a:pt x="4754613" y="1422"/>
                  </a:lnTo>
                  <a:lnTo>
                    <a:pt x="4752264" y="0"/>
                  </a:lnTo>
                  <a:lnTo>
                    <a:pt x="4745215" y="4254"/>
                  </a:lnTo>
                  <a:lnTo>
                    <a:pt x="4749914" y="7099"/>
                  </a:lnTo>
                  <a:lnTo>
                    <a:pt x="4754613" y="4267"/>
                  </a:lnTo>
                  <a:lnTo>
                    <a:pt x="4759325" y="7099"/>
                  </a:lnTo>
                  <a:lnTo>
                    <a:pt x="4764036" y="4254"/>
                  </a:lnTo>
                  <a:close/>
                </a:path>
                <a:path w="5641340" h="250190">
                  <a:moveTo>
                    <a:pt x="4793754" y="22186"/>
                  </a:moveTo>
                  <a:lnTo>
                    <a:pt x="4778908" y="13220"/>
                  </a:lnTo>
                  <a:lnTo>
                    <a:pt x="4774196" y="16065"/>
                  </a:lnTo>
                  <a:lnTo>
                    <a:pt x="4789043" y="25031"/>
                  </a:lnTo>
                  <a:lnTo>
                    <a:pt x="4793754" y="22186"/>
                  </a:lnTo>
                  <a:close/>
                </a:path>
                <a:path w="5641340" h="250190">
                  <a:moveTo>
                    <a:pt x="4823460" y="40106"/>
                  </a:moveTo>
                  <a:lnTo>
                    <a:pt x="4808613" y="31140"/>
                  </a:lnTo>
                  <a:lnTo>
                    <a:pt x="4803902" y="33997"/>
                  </a:lnTo>
                  <a:lnTo>
                    <a:pt x="4818761" y="42951"/>
                  </a:lnTo>
                  <a:lnTo>
                    <a:pt x="4823460" y="40106"/>
                  </a:lnTo>
                  <a:close/>
                </a:path>
                <a:path w="5641340" h="250190">
                  <a:moveTo>
                    <a:pt x="4852441" y="51917"/>
                  </a:moveTo>
                  <a:lnTo>
                    <a:pt x="4847742" y="49072"/>
                  </a:lnTo>
                  <a:lnTo>
                    <a:pt x="4843030" y="51917"/>
                  </a:lnTo>
                  <a:lnTo>
                    <a:pt x="4838319" y="49072"/>
                  </a:lnTo>
                  <a:lnTo>
                    <a:pt x="4833620" y="51917"/>
                  </a:lnTo>
                  <a:lnTo>
                    <a:pt x="4840681" y="56172"/>
                  </a:lnTo>
                  <a:lnTo>
                    <a:pt x="4843030" y="54762"/>
                  </a:lnTo>
                  <a:lnTo>
                    <a:pt x="4845393" y="56172"/>
                  </a:lnTo>
                  <a:lnTo>
                    <a:pt x="4852441" y="51917"/>
                  </a:lnTo>
                  <a:close/>
                </a:path>
                <a:path w="5641340" h="250190">
                  <a:moveTo>
                    <a:pt x="4882159" y="33997"/>
                  </a:moveTo>
                  <a:lnTo>
                    <a:pt x="4877447" y="31140"/>
                  </a:lnTo>
                  <a:lnTo>
                    <a:pt x="4862601" y="40106"/>
                  </a:lnTo>
                  <a:lnTo>
                    <a:pt x="4867300" y="42951"/>
                  </a:lnTo>
                  <a:lnTo>
                    <a:pt x="4882159" y="33997"/>
                  </a:lnTo>
                  <a:close/>
                </a:path>
                <a:path w="5641340" h="250190">
                  <a:moveTo>
                    <a:pt x="4911864" y="16065"/>
                  </a:moveTo>
                  <a:lnTo>
                    <a:pt x="4907165" y="13220"/>
                  </a:lnTo>
                  <a:lnTo>
                    <a:pt x="4892306" y="22186"/>
                  </a:lnTo>
                  <a:lnTo>
                    <a:pt x="4897018" y="25031"/>
                  </a:lnTo>
                  <a:lnTo>
                    <a:pt x="4911864" y="16065"/>
                  </a:lnTo>
                  <a:close/>
                </a:path>
                <a:path w="5641340" h="250190">
                  <a:moveTo>
                    <a:pt x="4940859" y="4254"/>
                  </a:moveTo>
                  <a:lnTo>
                    <a:pt x="4933797" y="0"/>
                  </a:lnTo>
                  <a:lnTo>
                    <a:pt x="4931435" y="1422"/>
                  </a:lnTo>
                  <a:lnTo>
                    <a:pt x="4929086" y="0"/>
                  </a:lnTo>
                  <a:lnTo>
                    <a:pt x="4922037" y="4254"/>
                  </a:lnTo>
                  <a:lnTo>
                    <a:pt x="4926736" y="7099"/>
                  </a:lnTo>
                  <a:lnTo>
                    <a:pt x="4931435" y="4267"/>
                  </a:lnTo>
                  <a:lnTo>
                    <a:pt x="4936147" y="7099"/>
                  </a:lnTo>
                  <a:lnTo>
                    <a:pt x="4940859" y="4254"/>
                  </a:lnTo>
                  <a:close/>
                </a:path>
                <a:path w="5641340" h="250190">
                  <a:moveTo>
                    <a:pt x="4970577" y="22186"/>
                  </a:moveTo>
                  <a:lnTo>
                    <a:pt x="4955718" y="13220"/>
                  </a:lnTo>
                  <a:lnTo>
                    <a:pt x="4951019" y="16065"/>
                  </a:lnTo>
                  <a:lnTo>
                    <a:pt x="4965878" y="25031"/>
                  </a:lnTo>
                  <a:lnTo>
                    <a:pt x="4970577" y="22186"/>
                  </a:lnTo>
                  <a:close/>
                </a:path>
                <a:path w="5641340" h="250190">
                  <a:moveTo>
                    <a:pt x="5000295" y="40106"/>
                  </a:moveTo>
                  <a:lnTo>
                    <a:pt x="4985436" y="31140"/>
                  </a:lnTo>
                  <a:lnTo>
                    <a:pt x="4980737" y="33997"/>
                  </a:lnTo>
                  <a:lnTo>
                    <a:pt x="4995583" y="42951"/>
                  </a:lnTo>
                  <a:lnTo>
                    <a:pt x="5000295" y="40106"/>
                  </a:lnTo>
                  <a:close/>
                </a:path>
                <a:path w="5641340" h="250190">
                  <a:moveTo>
                    <a:pt x="5029276" y="51917"/>
                  </a:moveTo>
                  <a:lnTo>
                    <a:pt x="5024564" y="49072"/>
                  </a:lnTo>
                  <a:lnTo>
                    <a:pt x="5019853" y="51917"/>
                  </a:lnTo>
                  <a:lnTo>
                    <a:pt x="5015154" y="49072"/>
                  </a:lnTo>
                  <a:lnTo>
                    <a:pt x="5010455" y="51917"/>
                  </a:lnTo>
                  <a:lnTo>
                    <a:pt x="5017503" y="56172"/>
                  </a:lnTo>
                  <a:lnTo>
                    <a:pt x="5019853" y="54762"/>
                  </a:lnTo>
                  <a:lnTo>
                    <a:pt x="5022215" y="56172"/>
                  </a:lnTo>
                  <a:lnTo>
                    <a:pt x="5029276" y="51917"/>
                  </a:lnTo>
                  <a:close/>
                </a:path>
                <a:path w="5641340" h="250190">
                  <a:moveTo>
                    <a:pt x="5058981" y="33997"/>
                  </a:moveTo>
                  <a:lnTo>
                    <a:pt x="5054282" y="31140"/>
                  </a:lnTo>
                  <a:lnTo>
                    <a:pt x="5039423" y="40106"/>
                  </a:lnTo>
                  <a:lnTo>
                    <a:pt x="5044135" y="42951"/>
                  </a:lnTo>
                  <a:lnTo>
                    <a:pt x="5058981" y="33997"/>
                  </a:lnTo>
                  <a:close/>
                </a:path>
                <a:path w="5641340" h="250190">
                  <a:moveTo>
                    <a:pt x="5088699" y="16065"/>
                  </a:moveTo>
                  <a:lnTo>
                    <a:pt x="5084000" y="13220"/>
                  </a:lnTo>
                  <a:lnTo>
                    <a:pt x="5069141" y="22186"/>
                  </a:lnTo>
                  <a:lnTo>
                    <a:pt x="5073840" y="25031"/>
                  </a:lnTo>
                  <a:lnTo>
                    <a:pt x="5088699" y="16065"/>
                  </a:lnTo>
                  <a:close/>
                </a:path>
                <a:path w="5641340" h="250190">
                  <a:moveTo>
                    <a:pt x="5117681" y="4254"/>
                  </a:moveTo>
                  <a:lnTo>
                    <a:pt x="5110632" y="0"/>
                  </a:lnTo>
                  <a:lnTo>
                    <a:pt x="5108270" y="1422"/>
                  </a:lnTo>
                  <a:lnTo>
                    <a:pt x="5105920" y="0"/>
                  </a:lnTo>
                  <a:lnTo>
                    <a:pt x="5098859" y="4254"/>
                  </a:lnTo>
                  <a:lnTo>
                    <a:pt x="5103571" y="7099"/>
                  </a:lnTo>
                  <a:lnTo>
                    <a:pt x="5108270" y="4267"/>
                  </a:lnTo>
                  <a:lnTo>
                    <a:pt x="5112982" y="7099"/>
                  </a:lnTo>
                  <a:lnTo>
                    <a:pt x="5117681" y="4254"/>
                  </a:lnTo>
                  <a:close/>
                </a:path>
                <a:path w="5641340" h="250190">
                  <a:moveTo>
                    <a:pt x="5147411" y="22186"/>
                  </a:moveTo>
                  <a:lnTo>
                    <a:pt x="5132552" y="13220"/>
                  </a:lnTo>
                  <a:lnTo>
                    <a:pt x="5127841" y="16065"/>
                  </a:lnTo>
                  <a:lnTo>
                    <a:pt x="5142700" y="25031"/>
                  </a:lnTo>
                  <a:lnTo>
                    <a:pt x="5147411" y="22186"/>
                  </a:lnTo>
                  <a:close/>
                </a:path>
                <a:path w="5641340" h="250190">
                  <a:moveTo>
                    <a:pt x="5177117" y="40106"/>
                  </a:moveTo>
                  <a:lnTo>
                    <a:pt x="5162270" y="31140"/>
                  </a:lnTo>
                  <a:lnTo>
                    <a:pt x="5157559" y="33997"/>
                  </a:lnTo>
                  <a:lnTo>
                    <a:pt x="5172405" y="42951"/>
                  </a:lnTo>
                  <a:lnTo>
                    <a:pt x="5177117" y="40106"/>
                  </a:lnTo>
                  <a:close/>
                </a:path>
                <a:path w="5641340" h="250190">
                  <a:moveTo>
                    <a:pt x="5206098" y="51917"/>
                  </a:moveTo>
                  <a:lnTo>
                    <a:pt x="5201399" y="49072"/>
                  </a:lnTo>
                  <a:lnTo>
                    <a:pt x="5196675" y="51917"/>
                  </a:lnTo>
                  <a:lnTo>
                    <a:pt x="5191976" y="49072"/>
                  </a:lnTo>
                  <a:lnTo>
                    <a:pt x="5187264" y="51917"/>
                  </a:lnTo>
                  <a:lnTo>
                    <a:pt x="5194325" y="56172"/>
                  </a:lnTo>
                  <a:lnTo>
                    <a:pt x="5196675" y="54762"/>
                  </a:lnTo>
                  <a:lnTo>
                    <a:pt x="5199037" y="56172"/>
                  </a:lnTo>
                  <a:lnTo>
                    <a:pt x="5206098" y="51917"/>
                  </a:lnTo>
                  <a:close/>
                </a:path>
                <a:path w="5641340" h="250190">
                  <a:moveTo>
                    <a:pt x="5235816" y="33997"/>
                  </a:moveTo>
                  <a:lnTo>
                    <a:pt x="5231104" y="31140"/>
                  </a:lnTo>
                  <a:lnTo>
                    <a:pt x="5216245" y="40106"/>
                  </a:lnTo>
                  <a:lnTo>
                    <a:pt x="5220957" y="42951"/>
                  </a:lnTo>
                  <a:lnTo>
                    <a:pt x="5235816" y="33997"/>
                  </a:lnTo>
                  <a:close/>
                </a:path>
                <a:path w="5641340" h="250190">
                  <a:moveTo>
                    <a:pt x="5265521" y="16065"/>
                  </a:moveTo>
                  <a:lnTo>
                    <a:pt x="5260810" y="13220"/>
                  </a:lnTo>
                  <a:lnTo>
                    <a:pt x="5245963" y="22186"/>
                  </a:lnTo>
                  <a:lnTo>
                    <a:pt x="5250675" y="25031"/>
                  </a:lnTo>
                  <a:lnTo>
                    <a:pt x="5265521" y="16065"/>
                  </a:lnTo>
                  <a:close/>
                </a:path>
                <a:path w="5641340" h="250190">
                  <a:moveTo>
                    <a:pt x="5294503" y="4254"/>
                  </a:moveTo>
                  <a:lnTo>
                    <a:pt x="5287442" y="0"/>
                  </a:lnTo>
                  <a:lnTo>
                    <a:pt x="5285092" y="1422"/>
                  </a:lnTo>
                  <a:lnTo>
                    <a:pt x="5282743" y="0"/>
                  </a:lnTo>
                  <a:lnTo>
                    <a:pt x="5275681" y="4254"/>
                  </a:lnTo>
                  <a:lnTo>
                    <a:pt x="5280393" y="7099"/>
                  </a:lnTo>
                  <a:lnTo>
                    <a:pt x="5285092" y="4267"/>
                  </a:lnTo>
                  <a:lnTo>
                    <a:pt x="5289804" y="7099"/>
                  </a:lnTo>
                  <a:lnTo>
                    <a:pt x="5294503" y="4254"/>
                  </a:lnTo>
                  <a:close/>
                </a:path>
                <a:path w="5641340" h="250190">
                  <a:moveTo>
                    <a:pt x="5324233" y="22186"/>
                  </a:moveTo>
                  <a:lnTo>
                    <a:pt x="5309362" y="13220"/>
                  </a:lnTo>
                  <a:lnTo>
                    <a:pt x="5304675" y="16065"/>
                  </a:lnTo>
                  <a:lnTo>
                    <a:pt x="5319522" y="25031"/>
                  </a:lnTo>
                  <a:lnTo>
                    <a:pt x="5324233" y="22186"/>
                  </a:lnTo>
                  <a:close/>
                </a:path>
                <a:path w="5641340" h="250190">
                  <a:moveTo>
                    <a:pt x="5353939" y="40106"/>
                  </a:moveTo>
                  <a:lnTo>
                    <a:pt x="5339080" y="31140"/>
                  </a:lnTo>
                  <a:lnTo>
                    <a:pt x="5334368" y="33997"/>
                  </a:lnTo>
                  <a:lnTo>
                    <a:pt x="5349227" y="42951"/>
                  </a:lnTo>
                  <a:lnTo>
                    <a:pt x="5353939" y="40106"/>
                  </a:lnTo>
                  <a:close/>
                </a:path>
                <a:path w="5641340" h="250190">
                  <a:moveTo>
                    <a:pt x="5382920" y="51917"/>
                  </a:moveTo>
                  <a:lnTo>
                    <a:pt x="5378208" y="49072"/>
                  </a:lnTo>
                  <a:lnTo>
                    <a:pt x="5373497" y="51917"/>
                  </a:lnTo>
                  <a:lnTo>
                    <a:pt x="5368798" y="49072"/>
                  </a:lnTo>
                  <a:lnTo>
                    <a:pt x="5364086" y="51917"/>
                  </a:lnTo>
                  <a:lnTo>
                    <a:pt x="5371147" y="56172"/>
                  </a:lnTo>
                  <a:lnTo>
                    <a:pt x="5373497" y="54762"/>
                  </a:lnTo>
                  <a:lnTo>
                    <a:pt x="5375859" y="56172"/>
                  </a:lnTo>
                  <a:lnTo>
                    <a:pt x="5382920" y="51917"/>
                  </a:lnTo>
                  <a:close/>
                </a:path>
                <a:path w="5641340" h="250190">
                  <a:moveTo>
                    <a:pt x="5412638" y="33997"/>
                  </a:moveTo>
                  <a:lnTo>
                    <a:pt x="5407926" y="31140"/>
                  </a:lnTo>
                  <a:lnTo>
                    <a:pt x="5393055" y="40106"/>
                  </a:lnTo>
                  <a:lnTo>
                    <a:pt x="5397779" y="42951"/>
                  </a:lnTo>
                  <a:lnTo>
                    <a:pt x="5412638" y="33997"/>
                  </a:lnTo>
                  <a:close/>
                </a:path>
                <a:path w="5641340" h="250190">
                  <a:moveTo>
                    <a:pt x="5442343" y="16065"/>
                  </a:moveTo>
                  <a:lnTo>
                    <a:pt x="5437632" y="13220"/>
                  </a:lnTo>
                  <a:lnTo>
                    <a:pt x="5422773" y="22186"/>
                  </a:lnTo>
                  <a:lnTo>
                    <a:pt x="5427497" y="25031"/>
                  </a:lnTo>
                  <a:lnTo>
                    <a:pt x="5442343" y="16065"/>
                  </a:lnTo>
                  <a:close/>
                </a:path>
                <a:path w="5641340" h="250190">
                  <a:moveTo>
                    <a:pt x="5471338" y="4254"/>
                  </a:moveTo>
                  <a:lnTo>
                    <a:pt x="5464264" y="0"/>
                  </a:lnTo>
                  <a:lnTo>
                    <a:pt x="5461914" y="1422"/>
                  </a:lnTo>
                  <a:lnTo>
                    <a:pt x="5459565" y="0"/>
                  </a:lnTo>
                  <a:lnTo>
                    <a:pt x="5452503" y="4254"/>
                  </a:lnTo>
                  <a:lnTo>
                    <a:pt x="5457215" y="7099"/>
                  </a:lnTo>
                  <a:lnTo>
                    <a:pt x="5461914" y="4267"/>
                  </a:lnTo>
                  <a:lnTo>
                    <a:pt x="5466626" y="7099"/>
                  </a:lnTo>
                  <a:lnTo>
                    <a:pt x="5471338" y="4254"/>
                  </a:lnTo>
                  <a:close/>
                </a:path>
                <a:path w="5641340" h="250190">
                  <a:moveTo>
                    <a:pt x="5501056" y="22186"/>
                  </a:moveTo>
                  <a:lnTo>
                    <a:pt x="5486184" y="13220"/>
                  </a:lnTo>
                  <a:lnTo>
                    <a:pt x="5481485" y="16065"/>
                  </a:lnTo>
                  <a:lnTo>
                    <a:pt x="5496344" y="25031"/>
                  </a:lnTo>
                  <a:lnTo>
                    <a:pt x="5501056" y="22186"/>
                  </a:lnTo>
                  <a:close/>
                </a:path>
                <a:path w="5641340" h="250190">
                  <a:moveTo>
                    <a:pt x="5530761" y="40106"/>
                  </a:moveTo>
                  <a:lnTo>
                    <a:pt x="5515915" y="31140"/>
                  </a:lnTo>
                  <a:lnTo>
                    <a:pt x="5511203" y="33997"/>
                  </a:lnTo>
                  <a:lnTo>
                    <a:pt x="5526049" y="42951"/>
                  </a:lnTo>
                  <a:lnTo>
                    <a:pt x="5530761" y="40106"/>
                  </a:lnTo>
                  <a:close/>
                </a:path>
                <a:path w="5641340" h="250190">
                  <a:moveTo>
                    <a:pt x="5559742" y="51917"/>
                  </a:moveTo>
                  <a:lnTo>
                    <a:pt x="5555031" y="49072"/>
                  </a:lnTo>
                  <a:lnTo>
                    <a:pt x="5550319" y="51917"/>
                  </a:lnTo>
                  <a:lnTo>
                    <a:pt x="5545620" y="49072"/>
                  </a:lnTo>
                  <a:lnTo>
                    <a:pt x="5540908" y="51917"/>
                  </a:lnTo>
                  <a:lnTo>
                    <a:pt x="5547969" y="56172"/>
                  </a:lnTo>
                  <a:lnTo>
                    <a:pt x="5550319" y="54762"/>
                  </a:lnTo>
                  <a:lnTo>
                    <a:pt x="5552681" y="56172"/>
                  </a:lnTo>
                  <a:lnTo>
                    <a:pt x="5559742" y="51917"/>
                  </a:lnTo>
                  <a:close/>
                </a:path>
                <a:path w="5641340" h="250190">
                  <a:moveTo>
                    <a:pt x="5589460" y="33997"/>
                  </a:moveTo>
                  <a:lnTo>
                    <a:pt x="5584749" y="31140"/>
                  </a:lnTo>
                  <a:lnTo>
                    <a:pt x="5569877" y="40106"/>
                  </a:lnTo>
                  <a:lnTo>
                    <a:pt x="5574589" y="42951"/>
                  </a:lnTo>
                  <a:lnTo>
                    <a:pt x="5589460" y="33997"/>
                  </a:lnTo>
                  <a:close/>
                </a:path>
                <a:path w="5641340" h="250190">
                  <a:moveTo>
                    <a:pt x="5619166" y="16065"/>
                  </a:moveTo>
                  <a:lnTo>
                    <a:pt x="5614454" y="13220"/>
                  </a:lnTo>
                  <a:lnTo>
                    <a:pt x="5599608" y="22186"/>
                  </a:lnTo>
                  <a:lnTo>
                    <a:pt x="5604319" y="25031"/>
                  </a:lnTo>
                  <a:lnTo>
                    <a:pt x="5619166" y="16065"/>
                  </a:lnTo>
                  <a:close/>
                </a:path>
                <a:path w="5641340" h="250190">
                  <a:moveTo>
                    <a:pt x="5641086" y="2844"/>
                  </a:moveTo>
                  <a:lnTo>
                    <a:pt x="5636387" y="0"/>
                  </a:lnTo>
                  <a:lnTo>
                    <a:pt x="5629326" y="4254"/>
                  </a:lnTo>
                  <a:lnTo>
                    <a:pt x="5634025" y="7099"/>
                  </a:lnTo>
                  <a:lnTo>
                    <a:pt x="564108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6950" y="6575907"/>
              <a:ext cx="2052320" cy="56515"/>
            </a:xfrm>
            <a:custGeom>
              <a:avLst/>
              <a:gdLst/>
              <a:ahLst/>
              <a:cxnLst/>
              <a:rect l="l" t="t" r="r" b="b"/>
              <a:pathLst>
                <a:path w="2052320" h="56515">
                  <a:moveTo>
                    <a:pt x="18834" y="51917"/>
                  </a:moveTo>
                  <a:lnTo>
                    <a:pt x="14122" y="49085"/>
                  </a:lnTo>
                  <a:lnTo>
                    <a:pt x="9410" y="51930"/>
                  </a:lnTo>
                  <a:lnTo>
                    <a:pt x="4711" y="49085"/>
                  </a:lnTo>
                  <a:lnTo>
                    <a:pt x="0" y="51917"/>
                  </a:lnTo>
                  <a:lnTo>
                    <a:pt x="7061" y="56184"/>
                  </a:lnTo>
                  <a:lnTo>
                    <a:pt x="9410" y="54762"/>
                  </a:lnTo>
                  <a:lnTo>
                    <a:pt x="11772" y="56184"/>
                  </a:lnTo>
                  <a:lnTo>
                    <a:pt x="18834" y="51917"/>
                  </a:lnTo>
                  <a:close/>
                </a:path>
                <a:path w="2052320" h="56515">
                  <a:moveTo>
                    <a:pt x="48539" y="33985"/>
                  </a:moveTo>
                  <a:lnTo>
                    <a:pt x="43840" y="31153"/>
                  </a:lnTo>
                  <a:lnTo>
                    <a:pt x="28981" y="40106"/>
                  </a:lnTo>
                  <a:lnTo>
                    <a:pt x="33693" y="42951"/>
                  </a:lnTo>
                  <a:lnTo>
                    <a:pt x="48539" y="33985"/>
                  </a:lnTo>
                  <a:close/>
                </a:path>
                <a:path w="2052320" h="56515">
                  <a:moveTo>
                    <a:pt x="78257" y="16065"/>
                  </a:moveTo>
                  <a:lnTo>
                    <a:pt x="73558" y="13220"/>
                  </a:lnTo>
                  <a:lnTo>
                    <a:pt x="58699" y="22186"/>
                  </a:lnTo>
                  <a:lnTo>
                    <a:pt x="63411" y="25031"/>
                  </a:lnTo>
                  <a:lnTo>
                    <a:pt x="78257" y="16065"/>
                  </a:lnTo>
                  <a:close/>
                </a:path>
                <a:path w="2052320" h="56515">
                  <a:moveTo>
                    <a:pt x="107238" y="4267"/>
                  </a:moveTo>
                  <a:lnTo>
                    <a:pt x="100190" y="0"/>
                  </a:lnTo>
                  <a:lnTo>
                    <a:pt x="97828" y="1422"/>
                  </a:lnTo>
                  <a:lnTo>
                    <a:pt x="95478" y="0"/>
                  </a:lnTo>
                  <a:lnTo>
                    <a:pt x="88404" y="4267"/>
                  </a:lnTo>
                  <a:lnTo>
                    <a:pt x="93116" y="7099"/>
                  </a:lnTo>
                  <a:lnTo>
                    <a:pt x="97828" y="4267"/>
                  </a:lnTo>
                  <a:lnTo>
                    <a:pt x="102527" y="7099"/>
                  </a:lnTo>
                  <a:lnTo>
                    <a:pt x="107238" y="4267"/>
                  </a:lnTo>
                  <a:close/>
                </a:path>
                <a:path w="2052320" h="56515">
                  <a:moveTo>
                    <a:pt x="136956" y="22186"/>
                  </a:moveTo>
                  <a:lnTo>
                    <a:pt x="122097" y="13220"/>
                  </a:lnTo>
                  <a:lnTo>
                    <a:pt x="117386" y="16065"/>
                  </a:lnTo>
                  <a:lnTo>
                    <a:pt x="132245" y="25031"/>
                  </a:lnTo>
                  <a:lnTo>
                    <a:pt x="136956" y="22186"/>
                  </a:lnTo>
                  <a:close/>
                </a:path>
                <a:path w="2052320" h="56515">
                  <a:moveTo>
                    <a:pt x="166662" y="40106"/>
                  </a:moveTo>
                  <a:lnTo>
                    <a:pt x="151815" y="31153"/>
                  </a:lnTo>
                  <a:lnTo>
                    <a:pt x="147104" y="33985"/>
                  </a:lnTo>
                  <a:lnTo>
                    <a:pt x="161950" y="42951"/>
                  </a:lnTo>
                  <a:lnTo>
                    <a:pt x="166662" y="40106"/>
                  </a:lnTo>
                  <a:close/>
                </a:path>
                <a:path w="2052320" h="56515">
                  <a:moveTo>
                    <a:pt x="195656" y="51917"/>
                  </a:moveTo>
                  <a:lnTo>
                    <a:pt x="190944" y="49085"/>
                  </a:lnTo>
                  <a:lnTo>
                    <a:pt x="186232" y="51930"/>
                  </a:lnTo>
                  <a:lnTo>
                    <a:pt x="181533" y="49085"/>
                  </a:lnTo>
                  <a:lnTo>
                    <a:pt x="176822" y="51917"/>
                  </a:lnTo>
                  <a:lnTo>
                    <a:pt x="183883" y="56184"/>
                  </a:lnTo>
                  <a:lnTo>
                    <a:pt x="186232" y="54762"/>
                  </a:lnTo>
                  <a:lnTo>
                    <a:pt x="188582" y="56184"/>
                  </a:lnTo>
                  <a:lnTo>
                    <a:pt x="195656" y="51917"/>
                  </a:lnTo>
                  <a:close/>
                </a:path>
                <a:path w="2052320" h="56515">
                  <a:moveTo>
                    <a:pt x="225361" y="33985"/>
                  </a:moveTo>
                  <a:lnTo>
                    <a:pt x="220662" y="31153"/>
                  </a:lnTo>
                  <a:lnTo>
                    <a:pt x="205803" y="40119"/>
                  </a:lnTo>
                  <a:lnTo>
                    <a:pt x="210515" y="42951"/>
                  </a:lnTo>
                  <a:lnTo>
                    <a:pt x="225361" y="33985"/>
                  </a:lnTo>
                  <a:close/>
                </a:path>
                <a:path w="2052320" h="56515">
                  <a:moveTo>
                    <a:pt x="255079" y="16065"/>
                  </a:moveTo>
                  <a:lnTo>
                    <a:pt x="250367" y="13220"/>
                  </a:lnTo>
                  <a:lnTo>
                    <a:pt x="235508" y="22186"/>
                  </a:lnTo>
                  <a:lnTo>
                    <a:pt x="240220" y="25031"/>
                  </a:lnTo>
                  <a:lnTo>
                    <a:pt x="255079" y="16065"/>
                  </a:lnTo>
                  <a:close/>
                </a:path>
                <a:path w="2052320" h="56515">
                  <a:moveTo>
                    <a:pt x="284060" y="4267"/>
                  </a:moveTo>
                  <a:lnTo>
                    <a:pt x="277012" y="0"/>
                  </a:lnTo>
                  <a:lnTo>
                    <a:pt x="274650" y="1422"/>
                  </a:lnTo>
                  <a:lnTo>
                    <a:pt x="272300" y="0"/>
                  </a:lnTo>
                  <a:lnTo>
                    <a:pt x="265226" y="4267"/>
                  </a:lnTo>
                  <a:lnTo>
                    <a:pt x="269938" y="7099"/>
                  </a:lnTo>
                  <a:lnTo>
                    <a:pt x="274650" y="4267"/>
                  </a:lnTo>
                  <a:lnTo>
                    <a:pt x="279361" y="7099"/>
                  </a:lnTo>
                  <a:lnTo>
                    <a:pt x="284060" y="4267"/>
                  </a:lnTo>
                  <a:close/>
                </a:path>
                <a:path w="2052320" h="56515">
                  <a:moveTo>
                    <a:pt x="313778" y="22186"/>
                  </a:moveTo>
                  <a:lnTo>
                    <a:pt x="298919" y="13220"/>
                  </a:lnTo>
                  <a:lnTo>
                    <a:pt x="294208" y="16065"/>
                  </a:lnTo>
                  <a:lnTo>
                    <a:pt x="309067" y="25031"/>
                  </a:lnTo>
                  <a:lnTo>
                    <a:pt x="313778" y="22186"/>
                  </a:lnTo>
                  <a:close/>
                </a:path>
                <a:path w="2052320" h="56515">
                  <a:moveTo>
                    <a:pt x="343484" y="40106"/>
                  </a:moveTo>
                  <a:lnTo>
                    <a:pt x="328637" y="31153"/>
                  </a:lnTo>
                  <a:lnTo>
                    <a:pt x="323926" y="33985"/>
                  </a:lnTo>
                  <a:lnTo>
                    <a:pt x="338772" y="42951"/>
                  </a:lnTo>
                  <a:lnTo>
                    <a:pt x="343484" y="40106"/>
                  </a:lnTo>
                  <a:close/>
                </a:path>
                <a:path w="2052320" h="56515">
                  <a:moveTo>
                    <a:pt x="372478" y="51917"/>
                  </a:moveTo>
                  <a:lnTo>
                    <a:pt x="367766" y="49085"/>
                  </a:lnTo>
                  <a:lnTo>
                    <a:pt x="363054" y="51930"/>
                  </a:lnTo>
                  <a:lnTo>
                    <a:pt x="358355" y="49085"/>
                  </a:lnTo>
                  <a:lnTo>
                    <a:pt x="353644" y="51917"/>
                  </a:lnTo>
                  <a:lnTo>
                    <a:pt x="360705" y="56184"/>
                  </a:lnTo>
                  <a:lnTo>
                    <a:pt x="363054" y="54762"/>
                  </a:lnTo>
                  <a:lnTo>
                    <a:pt x="365417" y="56184"/>
                  </a:lnTo>
                  <a:lnTo>
                    <a:pt x="372478" y="51917"/>
                  </a:lnTo>
                  <a:close/>
                </a:path>
                <a:path w="2052320" h="56515">
                  <a:moveTo>
                    <a:pt x="402183" y="33985"/>
                  </a:moveTo>
                  <a:lnTo>
                    <a:pt x="397484" y="31153"/>
                  </a:lnTo>
                  <a:lnTo>
                    <a:pt x="382625" y="40106"/>
                  </a:lnTo>
                  <a:lnTo>
                    <a:pt x="387337" y="42951"/>
                  </a:lnTo>
                  <a:lnTo>
                    <a:pt x="402183" y="33985"/>
                  </a:lnTo>
                  <a:close/>
                </a:path>
                <a:path w="2052320" h="56515">
                  <a:moveTo>
                    <a:pt x="431901" y="16065"/>
                  </a:moveTo>
                  <a:lnTo>
                    <a:pt x="427189" y="13220"/>
                  </a:lnTo>
                  <a:lnTo>
                    <a:pt x="412330" y="22186"/>
                  </a:lnTo>
                  <a:lnTo>
                    <a:pt x="417042" y="25031"/>
                  </a:lnTo>
                  <a:lnTo>
                    <a:pt x="431901" y="16065"/>
                  </a:lnTo>
                  <a:close/>
                </a:path>
                <a:path w="2052320" h="56515">
                  <a:moveTo>
                    <a:pt x="460883" y="4267"/>
                  </a:moveTo>
                  <a:lnTo>
                    <a:pt x="453834" y="0"/>
                  </a:lnTo>
                  <a:lnTo>
                    <a:pt x="451472" y="1422"/>
                  </a:lnTo>
                  <a:lnTo>
                    <a:pt x="449122" y="0"/>
                  </a:lnTo>
                  <a:lnTo>
                    <a:pt x="442061" y="4267"/>
                  </a:lnTo>
                  <a:lnTo>
                    <a:pt x="446760" y="7099"/>
                  </a:lnTo>
                  <a:lnTo>
                    <a:pt x="451472" y="4267"/>
                  </a:lnTo>
                  <a:lnTo>
                    <a:pt x="456171" y="7099"/>
                  </a:lnTo>
                  <a:lnTo>
                    <a:pt x="460883" y="4267"/>
                  </a:lnTo>
                  <a:close/>
                </a:path>
                <a:path w="2052320" h="56515">
                  <a:moveTo>
                    <a:pt x="490601" y="22186"/>
                  </a:moveTo>
                  <a:lnTo>
                    <a:pt x="475742" y="13220"/>
                  </a:lnTo>
                  <a:lnTo>
                    <a:pt x="471030" y="16065"/>
                  </a:lnTo>
                  <a:lnTo>
                    <a:pt x="485889" y="25031"/>
                  </a:lnTo>
                  <a:lnTo>
                    <a:pt x="490601" y="22186"/>
                  </a:lnTo>
                  <a:close/>
                </a:path>
                <a:path w="2052320" h="56515">
                  <a:moveTo>
                    <a:pt x="520306" y="40106"/>
                  </a:moveTo>
                  <a:lnTo>
                    <a:pt x="505447" y="31153"/>
                  </a:lnTo>
                  <a:lnTo>
                    <a:pt x="500748" y="33985"/>
                  </a:lnTo>
                  <a:lnTo>
                    <a:pt x="515594" y="42951"/>
                  </a:lnTo>
                  <a:lnTo>
                    <a:pt x="520306" y="40106"/>
                  </a:lnTo>
                  <a:close/>
                </a:path>
                <a:path w="2052320" h="56515">
                  <a:moveTo>
                    <a:pt x="549300" y="51917"/>
                  </a:moveTo>
                  <a:lnTo>
                    <a:pt x="544588" y="49085"/>
                  </a:lnTo>
                  <a:lnTo>
                    <a:pt x="539877" y="51930"/>
                  </a:lnTo>
                  <a:lnTo>
                    <a:pt x="535165" y="49085"/>
                  </a:lnTo>
                  <a:lnTo>
                    <a:pt x="530453" y="51917"/>
                  </a:lnTo>
                  <a:lnTo>
                    <a:pt x="537527" y="56184"/>
                  </a:lnTo>
                  <a:lnTo>
                    <a:pt x="539877" y="54762"/>
                  </a:lnTo>
                  <a:lnTo>
                    <a:pt x="542239" y="56184"/>
                  </a:lnTo>
                  <a:lnTo>
                    <a:pt x="549300" y="51917"/>
                  </a:lnTo>
                  <a:close/>
                </a:path>
                <a:path w="2052320" h="56515">
                  <a:moveTo>
                    <a:pt x="579005" y="33985"/>
                  </a:moveTo>
                  <a:lnTo>
                    <a:pt x="574306" y="31153"/>
                  </a:lnTo>
                  <a:lnTo>
                    <a:pt x="559447" y="40106"/>
                  </a:lnTo>
                  <a:lnTo>
                    <a:pt x="564159" y="42951"/>
                  </a:lnTo>
                  <a:lnTo>
                    <a:pt x="579005" y="33985"/>
                  </a:lnTo>
                  <a:close/>
                </a:path>
                <a:path w="2052320" h="56515">
                  <a:moveTo>
                    <a:pt x="608723" y="16065"/>
                  </a:moveTo>
                  <a:lnTo>
                    <a:pt x="604012" y="13220"/>
                  </a:lnTo>
                  <a:lnTo>
                    <a:pt x="589153" y="22186"/>
                  </a:lnTo>
                  <a:lnTo>
                    <a:pt x="593864" y="25031"/>
                  </a:lnTo>
                  <a:lnTo>
                    <a:pt x="608723" y="16065"/>
                  </a:lnTo>
                  <a:close/>
                </a:path>
                <a:path w="2052320" h="56515">
                  <a:moveTo>
                    <a:pt x="637705" y="4267"/>
                  </a:moveTo>
                  <a:lnTo>
                    <a:pt x="630643" y="0"/>
                  </a:lnTo>
                  <a:lnTo>
                    <a:pt x="628281" y="1422"/>
                  </a:lnTo>
                  <a:lnTo>
                    <a:pt x="625932" y="0"/>
                  </a:lnTo>
                  <a:lnTo>
                    <a:pt x="618871" y="4267"/>
                  </a:lnTo>
                  <a:lnTo>
                    <a:pt x="623582" y="7099"/>
                  </a:lnTo>
                  <a:lnTo>
                    <a:pt x="628281" y="4267"/>
                  </a:lnTo>
                  <a:lnTo>
                    <a:pt x="632993" y="7099"/>
                  </a:lnTo>
                  <a:lnTo>
                    <a:pt x="637705" y="4267"/>
                  </a:lnTo>
                  <a:close/>
                </a:path>
                <a:path w="2052320" h="56515">
                  <a:moveTo>
                    <a:pt x="667423" y="22186"/>
                  </a:moveTo>
                  <a:lnTo>
                    <a:pt x="652564" y="13220"/>
                  </a:lnTo>
                  <a:lnTo>
                    <a:pt x="647852" y="16065"/>
                  </a:lnTo>
                  <a:lnTo>
                    <a:pt x="662711" y="25031"/>
                  </a:lnTo>
                  <a:lnTo>
                    <a:pt x="667423" y="22186"/>
                  </a:lnTo>
                  <a:close/>
                </a:path>
                <a:path w="2052320" h="56515">
                  <a:moveTo>
                    <a:pt x="697128" y="40106"/>
                  </a:moveTo>
                  <a:lnTo>
                    <a:pt x="682269" y="31153"/>
                  </a:lnTo>
                  <a:lnTo>
                    <a:pt x="677570" y="33985"/>
                  </a:lnTo>
                  <a:lnTo>
                    <a:pt x="692416" y="42951"/>
                  </a:lnTo>
                  <a:lnTo>
                    <a:pt x="697128" y="40106"/>
                  </a:lnTo>
                  <a:close/>
                </a:path>
                <a:path w="2052320" h="56515">
                  <a:moveTo>
                    <a:pt x="726122" y="51917"/>
                  </a:moveTo>
                  <a:lnTo>
                    <a:pt x="721410" y="49085"/>
                  </a:lnTo>
                  <a:lnTo>
                    <a:pt x="716699" y="51930"/>
                  </a:lnTo>
                  <a:lnTo>
                    <a:pt x="711987" y="49085"/>
                  </a:lnTo>
                  <a:lnTo>
                    <a:pt x="707288" y="51917"/>
                  </a:lnTo>
                  <a:lnTo>
                    <a:pt x="714349" y="56184"/>
                  </a:lnTo>
                  <a:lnTo>
                    <a:pt x="716699" y="54762"/>
                  </a:lnTo>
                  <a:lnTo>
                    <a:pt x="719061" y="56184"/>
                  </a:lnTo>
                  <a:lnTo>
                    <a:pt x="726122" y="51917"/>
                  </a:lnTo>
                  <a:close/>
                </a:path>
                <a:path w="2052320" h="56515">
                  <a:moveTo>
                    <a:pt x="755827" y="33985"/>
                  </a:moveTo>
                  <a:lnTo>
                    <a:pt x="751128" y="31153"/>
                  </a:lnTo>
                  <a:lnTo>
                    <a:pt x="736269" y="40119"/>
                  </a:lnTo>
                  <a:lnTo>
                    <a:pt x="740968" y="42951"/>
                  </a:lnTo>
                  <a:lnTo>
                    <a:pt x="755827" y="33985"/>
                  </a:lnTo>
                  <a:close/>
                </a:path>
                <a:path w="2052320" h="56515">
                  <a:moveTo>
                    <a:pt x="785545" y="16065"/>
                  </a:moveTo>
                  <a:lnTo>
                    <a:pt x="780834" y="13220"/>
                  </a:lnTo>
                  <a:lnTo>
                    <a:pt x="765975" y="22186"/>
                  </a:lnTo>
                  <a:lnTo>
                    <a:pt x="770686" y="25031"/>
                  </a:lnTo>
                  <a:lnTo>
                    <a:pt x="785545" y="16065"/>
                  </a:lnTo>
                  <a:close/>
                </a:path>
                <a:path w="2052320" h="56515">
                  <a:moveTo>
                    <a:pt x="814527" y="4267"/>
                  </a:moveTo>
                  <a:lnTo>
                    <a:pt x="807466" y="0"/>
                  </a:lnTo>
                  <a:lnTo>
                    <a:pt x="805103" y="1422"/>
                  </a:lnTo>
                  <a:lnTo>
                    <a:pt x="802754" y="0"/>
                  </a:lnTo>
                  <a:lnTo>
                    <a:pt x="795705" y="4267"/>
                  </a:lnTo>
                  <a:lnTo>
                    <a:pt x="800404" y="7099"/>
                  </a:lnTo>
                  <a:lnTo>
                    <a:pt x="805103" y="4267"/>
                  </a:lnTo>
                  <a:lnTo>
                    <a:pt x="809828" y="7099"/>
                  </a:lnTo>
                  <a:lnTo>
                    <a:pt x="814527" y="4267"/>
                  </a:lnTo>
                  <a:close/>
                </a:path>
                <a:path w="2052320" h="56515">
                  <a:moveTo>
                    <a:pt x="844245" y="22186"/>
                  </a:moveTo>
                  <a:lnTo>
                    <a:pt x="829386" y="13220"/>
                  </a:lnTo>
                  <a:lnTo>
                    <a:pt x="824674" y="16065"/>
                  </a:lnTo>
                  <a:lnTo>
                    <a:pt x="839533" y="25031"/>
                  </a:lnTo>
                  <a:lnTo>
                    <a:pt x="844245" y="22186"/>
                  </a:lnTo>
                  <a:close/>
                </a:path>
                <a:path w="2052320" h="56515">
                  <a:moveTo>
                    <a:pt x="873950" y="40106"/>
                  </a:moveTo>
                  <a:lnTo>
                    <a:pt x="859091" y="31153"/>
                  </a:lnTo>
                  <a:lnTo>
                    <a:pt x="854392" y="33985"/>
                  </a:lnTo>
                  <a:lnTo>
                    <a:pt x="869238" y="42951"/>
                  </a:lnTo>
                  <a:lnTo>
                    <a:pt x="873950" y="40106"/>
                  </a:lnTo>
                  <a:close/>
                </a:path>
                <a:path w="2052320" h="56515">
                  <a:moveTo>
                    <a:pt x="902944" y="51917"/>
                  </a:moveTo>
                  <a:lnTo>
                    <a:pt x="898232" y="49085"/>
                  </a:lnTo>
                  <a:lnTo>
                    <a:pt x="893521" y="51930"/>
                  </a:lnTo>
                  <a:lnTo>
                    <a:pt x="888822" y="49085"/>
                  </a:lnTo>
                  <a:lnTo>
                    <a:pt x="884110" y="51917"/>
                  </a:lnTo>
                  <a:lnTo>
                    <a:pt x="891171" y="56184"/>
                  </a:lnTo>
                  <a:lnTo>
                    <a:pt x="893521" y="54762"/>
                  </a:lnTo>
                  <a:lnTo>
                    <a:pt x="895883" y="56184"/>
                  </a:lnTo>
                  <a:lnTo>
                    <a:pt x="902944" y="51917"/>
                  </a:lnTo>
                  <a:close/>
                </a:path>
                <a:path w="2052320" h="56515">
                  <a:moveTo>
                    <a:pt x="932662" y="33985"/>
                  </a:moveTo>
                  <a:lnTo>
                    <a:pt x="927950" y="31153"/>
                  </a:lnTo>
                  <a:lnTo>
                    <a:pt x="913104" y="40106"/>
                  </a:lnTo>
                  <a:lnTo>
                    <a:pt x="917803" y="42951"/>
                  </a:lnTo>
                  <a:lnTo>
                    <a:pt x="932662" y="33985"/>
                  </a:lnTo>
                  <a:close/>
                </a:path>
                <a:path w="2052320" h="56515">
                  <a:moveTo>
                    <a:pt x="962367" y="16065"/>
                  </a:moveTo>
                  <a:lnTo>
                    <a:pt x="957656" y="13220"/>
                  </a:lnTo>
                  <a:lnTo>
                    <a:pt x="942809" y="22186"/>
                  </a:lnTo>
                  <a:lnTo>
                    <a:pt x="947521" y="25031"/>
                  </a:lnTo>
                  <a:lnTo>
                    <a:pt x="962367" y="16065"/>
                  </a:lnTo>
                  <a:close/>
                </a:path>
                <a:path w="2052320" h="56515">
                  <a:moveTo>
                    <a:pt x="991349" y="4267"/>
                  </a:moveTo>
                  <a:lnTo>
                    <a:pt x="984288" y="0"/>
                  </a:lnTo>
                  <a:lnTo>
                    <a:pt x="981925" y="1422"/>
                  </a:lnTo>
                  <a:lnTo>
                    <a:pt x="979576" y="0"/>
                  </a:lnTo>
                  <a:lnTo>
                    <a:pt x="972527" y="4267"/>
                  </a:lnTo>
                  <a:lnTo>
                    <a:pt x="977226" y="7099"/>
                  </a:lnTo>
                  <a:lnTo>
                    <a:pt x="981925" y="4267"/>
                  </a:lnTo>
                  <a:lnTo>
                    <a:pt x="986637" y="7099"/>
                  </a:lnTo>
                  <a:lnTo>
                    <a:pt x="991349" y="4267"/>
                  </a:lnTo>
                  <a:close/>
                </a:path>
                <a:path w="2052320" h="56515">
                  <a:moveTo>
                    <a:pt x="1021067" y="22186"/>
                  </a:moveTo>
                  <a:lnTo>
                    <a:pt x="1006208" y="13220"/>
                  </a:lnTo>
                  <a:lnTo>
                    <a:pt x="1001509" y="16065"/>
                  </a:lnTo>
                  <a:lnTo>
                    <a:pt x="1016355" y="25031"/>
                  </a:lnTo>
                  <a:lnTo>
                    <a:pt x="1021067" y="22186"/>
                  </a:lnTo>
                  <a:close/>
                </a:path>
                <a:path w="2052320" h="56515">
                  <a:moveTo>
                    <a:pt x="1050772" y="40106"/>
                  </a:moveTo>
                  <a:lnTo>
                    <a:pt x="1035913" y="31153"/>
                  </a:lnTo>
                  <a:lnTo>
                    <a:pt x="1031214" y="33985"/>
                  </a:lnTo>
                  <a:lnTo>
                    <a:pt x="1046073" y="42951"/>
                  </a:lnTo>
                  <a:lnTo>
                    <a:pt x="1050772" y="40106"/>
                  </a:lnTo>
                  <a:close/>
                </a:path>
                <a:path w="2052320" h="56515">
                  <a:moveTo>
                    <a:pt x="1079766" y="51917"/>
                  </a:moveTo>
                  <a:lnTo>
                    <a:pt x="1075055" y="49085"/>
                  </a:lnTo>
                  <a:lnTo>
                    <a:pt x="1070343" y="51930"/>
                  </a:lnTo>
                  <a:lnTo>
                    <a:pt x="1065644" y="49085"/>
                  </a:lnTo>
                  <a:lnTo>
                    <a:pt x="1060932" y="51917"/>
                  </a:lnTo>
                  <a:lnTo>
                    <a:pt x="1067993" y="56184"/>
                  </a:lnTo>
                  <a:lnTo>
                    <a:pt x="1070343" y="54762"/>
                  </a:lnTo>
                  <a:lnTo>
                    <a:pt x="1072692" y="56184"/>
                  </a:lnTo>
                  <a:lnTo>
                    <a:pt x="1079766" y="51917"/>
                  </a:lnTo>
                  <a:close/>
                </a:path>
                <a:path w="2052320" h="56515">
                  <a:moveTo>
                    <a:pt x="1109472" y="33985"/>
                  </a:moveTo>
                  <a:lnTo>
                    <a:pt x="1104773" y="31153"/>
                  </a:lnTo>
                  <a:lnTo>
                    <a:pt x="1089926" y="40106"/>
                  </a:lnTo>
                  <a:lnTo>
                    <a:pt x="1094613" y="42951"/>
                  </a:lnTo>
                  <a:lnTo>
                    <a:pt x="1109472" y="33985"/>
                  </a:lnTo>
                  <a:close/>
                </a:path>
                <a:path w="2052320" h="56515">
                  <a:moveTo>
                    <a:pt x="1139177" y="16065"/>
                  </a:moveTo>
                  <a:lnTo>
                    <a:pt x="1134478" y="13220"/>
                  </a:lnTo>
                  <a:lnTo>
                    <a:pt x="1119619" y="22186"/>
                  </a:lnTo>
                  <a:lnTo>
                    <a:pt x="1124331" y="25031"/>
                  </a:lnTo>
                  <a:lnTo>
                    <a:pt x="1139177" y="16065"/>
                  </a:lnTo>
                  <a:close/>
                </a:path>
                <a:path w="2052320" h="56515">
                  <a:moveTo>
                    <a:pt x="1168171" y="4267"/>
                  </a:moveTo>
                  <a:lnTo>
                    <a:pt x="1161110" y="0"/>
                  </a:lnTo>
                  <a:lnTo>
                    <a:pt x="1158748" y="1422"/>
                  </a:lnTo>
                  <a:lnTo>
                    <a:pt x="1156398" y="0"/>
                  </a:lnTo>
                  <a:lnTo>
                    <a:pt x="1149337" y="4267"/>
                  </a:lnTo>
                  <a:lnTo>
                    <a:pt x="1154049" y="7099"/>
                  </a:lnTo>
                  <a:lnTo>
                    <a:pt x="1158748" y="4267"/>
                  </a:lnTo>
                  <a:lnTo>
                    <a:pt x="1163459" y="7099"/>
                  </a:lnTo>
                  <a:lnTo>
                    <a:pt x="1168171" y="4267"/>
                  </a:lnTo>
                  <a:close/>
                </a:path>
                <a:path w="2052320" h="56515">
                  <a:moveTo>
                    <a:pt x="1197889" y="22186"/>
                  </a:moveTo>
                  <a:lnTo>
                    <a:pt x="1183043" y="13220"/>
                  </a:lnTo>
                  <a:lnTo>
                    <a:pt x="1178331" y="16065"/>
                  </a:lnTo>
                  <a:lnTo>
                    <a:pt x="1193177" y="25031"/>
                  </a:lnTo>
                  <a:lnTo>
                    <a:pt x="1197889" y="22186"/>
                  </a:lnTo>
                  <a:close/>
                </a:path>
                <a:path w="2052320" h="56515">
                  <a:moveTo>
                    <a:pt x="1227607" y="40119"/>
                  </a:moveTo>
                  <a:lnTo>
                    <a:pt x="1212735" y="31153"/>
                  </a:lnTo>
                  <a:lnTo>
                    <a:pt x="1208036" y="33985"/>
                  </a:lnTo>
                  <a:lnTo>
                    <a:pt x="1222895" y="42951"/>
                  </a:lnTo>
                  <a:lnTo>
                    <a:pt x="1227607" y="40119"/>
                  </a:lnTo>
                  <a:close/>
                </a:path>
                <a:path w="2052320" h="56515">
                  <a:moveTo>
                    <a:pt x="1256576" y="51917"/>
                  </a:moveTo>
                  <a:lnTo>
                    <a:pt x="1251864" y="49085"/>
                  </a:lnTo>
                  <a:lnTo>
                    <a:pt x="1247152" y="51930"/>
                  </a:lnTo>
                  <a:lnTo>
                    <a:pt x="1242466" y="49085"/>
                  </a:lnTo>
                  <a:lnTo>
                    <a:pt x="1237754" y="51917"/>
                  </a:lnTo>
                  <a:lnTo>
                    <a:pt x="1244803" y="56184"/>
                  </a:lnTo>
                  <a:lnTo>
                    <a:pt x="1247152" y="54762"/>
                  </a:lnTo>
                  <a:lnTo>
                    <a:pt x="1249514" y="56184"/>
                  </a:lnTo>
                  <a:lnTo>
                    <a:pt x="1256576" y="51917"/>
                  </a:lnTo>
                  <a:close/>
                </a:path>
                <a:path w="2052320" h="56515">
                  <a:moveTo>
                    <a:pt x="1286294" y="33985"/>
                  </a:moveTo>
                  <a:lnTo>
                    <a:pt x="1281595" y="31153"/>
                  </a:lnTo>
                  <a:lnTo>
                    <a:pt x="1266736" y="40106"/>
                  </a:lnTo>
                  <a:lnTo>
                    <a:pt x="1271447" y="42951"/>
                  </a:lnTo>
                  <a:lnTo>
                    <a:pt x="1286294" y="33985"/>
                  </a:lnTo>
                  <a:close/>
                </a:path>
                <a:path w="2052320" h="56515">
                  <a:moveTo>
                    <a:pt x="1316024" y="16065"/>
                  </a:moveTo>
                  <a:lnTo>
                    <a:pt x="1311300" y="13220"/>
                  </a:lnTo>
                  <a:lnTo>
                    <a:pt x="1296454" y="22186"/>
                  </a:lnTo>
                  <a:lnTo>
                    <a:pt x="1301153" y="25031"/>
                  </a:lnTo>
                  <a:lnTo>
                    <a:pt x="1316024" y="16065"/>
                  </a:lnTo>
                  <a:close/>
                </a:path>
                <a:path w="2052320" h="56515">
                  <a:moveTo>
                    <a:pt x="1345006" y="4267"/>
                  </a:moveTo>
                  <a:lnTo>
                    <a:pt x="1337932" y="0"/>
                  </a:lnTo>
                  <a:lnTo>
                    <a:pt x="1335582" y="1422"/>
                  </a:lnTo>
                  <a:lnTo>
                    <a:pt x="1333233" y="0"/>
                  </a:lnTo>
                  <a:lnTo>
                    <a:pt x="1326172" y="4267"/>
                  </a:lnTo>
                  <a:lnTo>
                    <a:pt x="1330871" y="7099"/>
                  </a:lnTo>
                  <a:lnTo>
                    <a:pt x="1335582" y="4267"/>
                  </a:lnTo>
                  <a:lnTo>
                    <a:pt x="1340294" y="7099"/>
                  </a:lnTo>
                  <a:lnTo>
                    <a:pt x="1345006" y="4267"/>
                  </a:lnTo>
                  <a:close/>
                </a:path>
                <a:path w="2052320" h="56515">
                  <a:moveTo>
                    <a:pt x="1374711" y="22186"/>
                  </a:moveTo>
                  <a:lnTo>
                    <a:pt x="1359865" y="13220"/>
                  </a:lnTo>
                  <a:lnTo>
                    <a:pt x="1355140" y="16065"/>
                  </a:lnTo>
                  <a:lnTo>
                    <a:pt x="1369999" y="25031"/>
                  </a:lnTo>
                  <a:lnTo>
                    <a:pt x="1374711" y="22186"/>
                  </a:lnTo>
                  <a:close/>
                </a:path>
                <a:path w="2052320" h="56515">
                  <a:moveTo>
                    <a:pt x="1404429" y="40106"/>
                  </a:moveTo>
                  <a:lnTo>
                    <a:pt x="1389570" y="31153"/>
                  </a:lnTo>
                  <a:lnTo>
                    <a:pt x="1384858" y="33985"/>
                  </a:lnTo>
                  <a:lnTo>
                    <a:pt x="1399717" y="42951"/>
                  </a:lnTo>
                  <a:lnTo>
                    <a:pt x="1404429" y="40106"/>
                  </a:lnTo>
                  <a:close/>
                </a:path>
                <a:path w="2052320" h="56515">
                  <a:moveTo>
                    <a:pt x="1433398" y="51917"/>
                  </a:moveTo>
                  <a:lnTo>
                    <a:pt x="1428699" y="49085"/>
                  </a:lnTo>
                  <a:lnTo>
                    <a:pt x="1423974" y="51930"/>
                  </a:lnTo>
                  <a:lnTo>
                    <a:pt x="1419275" y="49085"/>
                  </a:lnTo>
                  <a:lnTo>
                    <a:pt x="1414576" y="51917"/>
                  </a:lnTo>
                  <a:lnTo>
                    <a:pt x="1421625" y="56184"/>
                  </a:lnTo>
                  <a:lnTo>
                    <a:pt x="1423974" y="54762"/>
                  </a:lnTo>
                  <a:lnTo>
                    <a:pt x="1426337" y="56184"/>
                  </a:lnTo>
                  <a:lnTo>
                    <a:pt x="1433398" y="51917"/>
                  </a:lnTo>
                  <a:close/>
                </a:path>
                <a:path w="2052320" h="56515">
                  <a:moveTo>
                    <a:pt x="1463116" y="33985"/>
                  </a:moveTo>
                  <a:lnTo>
                    <a:pt x="1458417" y="31153"/>
                  </a:lnTo>
                  <a:lnTo>
                    <a:pt x="1443558" y="40106"/>
                  </a:lnTo>
                  <a:lnTo>
                    <a:pt x="1448269" y="42951"/>
                  </a:lnTo>
                  <a:lnTo>
                    <a:pt x="1463116" y="33985"/>
                  </a:lnTo>
                  <a:close/>
                </a:path>
                <a:path w="2052320" h="56515">
                  <a:moveTo>
                    <a:pt x="1492834" y="16065"/>
                  </a:moveTo>
                  <a:lnTo>
                    <a:pt x="1488135" y="13220"/>
                  </a:lnTo>
                  <a:lnTo>
                    <a:pt x="1473276" y="22186"/>
                  </a:lnTo>
                  <a:lnTo>
                    <a:pt x="1477975" y="25031"/>
                  </a:lnTo>
                  <a:lnTo>
                    <a:pt x="1492834" y="16065"/>
                  </a:lnTo>
                  <a:close/>
                </a:path>
                <a:path w="2052320" h="56515">
                  <a:moveTo>
                    <a:pt x="1521828" y="4267"/>
                  </a:moveTo>
                  <a:lnTo>
                    <a:pt x="1514754" y="0"/>
                  </a:lnTo>
                  <a:lnTo>
                    <a:pt x="1512404" y="1422"/>
                  </a:lnTo>
                  <a:lnTo>
                    <a:pt x="1510055" y="0"/>
                  </a:lnTo>
                  <a:lnTo>
                    <a:pt x="1502994" y="4267"/>
                  </a:lnTo>
                  <a:lnTo>
                    <a:pt x="1507693" y="7099"/>
                  </a:lnTo>
                  <a:lnTo>
                    <a:pt x="1512404" y="4267"/>
                  </a:lnTo>
                  <a:lnTo>
                    <a:pt x="1517116" y="7099"/>
                  </a:lnTo>
                  <a:lnTo>
                    <a:pt x="1521828" y="4267"/>
                  </a:lnTo>
                  <a:close/>
                </a:path>
                <a:path w="2052320" h="56515">
                  <a:moveTo>
                    <a:pt x="1551533" y="22186"/>
                  </a:moveTo>
                  <a:lnTo>
                    <a:pt x="1536674" y="13220"/>
                  </a:lnTo>
                  <a:lnTo>
                    <a:pt x="1531962" y="16065"/>
                  </a:lnTo>
                  <a:lnTo>
                    <a:pt x="1546821" y="25031"/>
                  </a:lnTo>
                  <a:lnTo>
                    <a:pt x="1551533" y="22186"/>
                  </a:lnTo>
                  <a:close/>
                </a:path>
                <a:path w="2052320" h="56515">
                  <a:moveTo>
                    <a:pt x="1581251" y="40106"/>
                  </a:moveTo>
                  <a:lnTo>
                    <a:pt x="1566392" y="31153"/>
                  </a:lnTo>
                  <a:lnTo>
                    <a:pt x="1561680" y="33985"/>
                  </a:lnTo>
                  <a:lnTo>
                    <a:pt x="1576539" y="42951"/>
                  </a:lnTo>
                  <a:lnTo>
                    <a:pt x="1581251" y="40106"/>
                  </a:lnTo>
                  <a:close/>
                </a:path>
                <a:path w="2052320" h="56515">
                  <a:moveTo>
                    <a:pt x="1610220" y="51917"/>
                  </a:moveTo>
                  <a:lnTo>
                    <a:pt x="1605521" y="49085"/>
                  </a:lnTo>
                  <a:lnTo>
                    <a:pt x="1600796" y="51930"/>
                  </a:lnTo>
                  <a:lnTo>
                    <a:pt x="1596097" y="49085"/>
                  </a:lnTo>
                  <a:lnTo>
                    <a:pt x="1591386" y="51917"/>
                  </a:lnTo>
                  <a:lnTo>
                    <a:pt x="1598447" y="56184"/>
                  </a:lnTo>
                  <a:lnTo>
                    <a:pt x="1600796" y="54762"/>
                  </a:lnTo>
                  <a:lnTo>
                    <a:pt x="1603159" y="56184"/>
                  </a:lnTo>
                  <a:lnTo>
                    <a:pt x="1610220" y="51917"/>
                  </a:lnTo>
                  <a:close/>
                </a:path>
                <a:path w="2052320" h="56515">
                  <a:moveTo>
                    <a:pt x="1639938" y="33985"/>
                  </a:moveTo>
                  <a:lnTo>
                    <a:pt x="1635239" y="31153"/>
                  </a:lnTo>
                  <a:lnTo>
                    <a:pt x="1620380" y="40106"/>
                  </a:lnTo>
                  <a:lnTo>
                    <a:pt x="1625092" y="42951"/>
                  </a:lnTo>
                  <a:lnTo>
                    <a:pt x="1639938" y="33985"/>
                  </a:lnTo>
                  <a:close/>
                </a:path>
                <a:path w="2052320" h="56515">
                  <a:moveTo>
                    <a:pt x="1669656" y="16065"/>
                  </a:moveTo>
                  <a:lnTo>
                    <a:pt x="1664944" y="13220"/>
                  </a:lnTo>
                  <a:lnTo>
                    <a:pt x="1650085" y="22186"/>
                  </a:lnTo>
                  <a:lnTo>
                    <a:pt x="1654797" y="25031"/>
                  </a:lnTo>
                  <a:lnTo>
                    <a:pt x="1669656" y="16065"/>
                  </a:lnTo>
                  <a:close/>
                </a:path>
                <a:path w="2052320" h="56515">
                  <a:moveTo>
                    <a:pt x="1698637" y="4267"/>
                  </a:moveTo>
                  <a:lnTo>
                    <a:pt x="1691576" y="0"/>
                  </a:lnTo>
                  <a:lnTo>
                    <a:pt x="1689214" y="1422"/>
                  </a:lnTo>
                  <a:lnTo>
                    <a:pt x="1686864" y="0"/>
                  </a:lnTo>
                  <a:lnTo>
                    <a:pt x="1679803" y="4267"/>
                  </a:lnTo>
                  <a:lnTo>
                    <a:pt x="1684515" y="7099"/>
                  </a:lnTo>
                  <a:lnTo>
                    <a:pt x="1689214" y="4267"/>
                  </a:lnTo>
                  <a:lnTo>
                    <a:pt x="1693938" y="7099"/>
                  </a:lnTo>
                  <a:lnTo>
                    <a:pt x="1698637" y="4267"/>
                  </a:lnTo>
                  <a:close/>
                </a:path>
                <a:path w="2052320" h="56515">
                  <a:moveTo>
                    <a:pt x="1728355" y="22186"/>
                  </a:moveTo>
                  <a:lnTo>
                    <a:pt x="1713496" y="13220"/>
                  </a:lnTo>
                  <a:lnTo>
                    <a:pt x="1708785" y="16065"/>
                  </a:lnTo>
                  <a:lnTo>
                    <a:pt x="1723644" y="25031"/>
                  </a:lnTo>
                  <a:lnTo>
                    <a:pt x="1728355" y="22186"/>
                  </a:lnTo>
                  <a:close/>
                </a:path>
                <a:path w="2052320" h="56515">
                  <a:moveTo>
                    <a:pt x="1758061" y="40119"/>
                  </a:moveTo>
                  <a:lnTo>
                    <a:pt x="1743214" y="31153"/>
                  </a:lnTo>
                  <a:lnTo>
                    <a:pt x="1738503" y="33985"/>
                  </a:lnTo>
                  <a:lnTo>
                    <a:pt x="1753349" y="42951"/>
                  </a:lnTo>
                  <a:lnTo>
                    <a:pt x="1758061" y="40119"/>
                  </a:lnTo>
                  <a:close/>
                </a:path>
                <a:path w="2052320" h="56515">
                  <a:moveTo>
                    <a:pt x="1787055" y="51917"/>
                  </a:moveTo>
                  <a:lnTo>
                    <a:pt x="1782343" y="49085"/>
                  </a:lnTo>
                  <a:lnTo>
                    <a:pt x="1777631" y="51930"/>
                  </a:lnTo>
                  <a:lnTo>
                    <a:pt x="1772932" y="49085"/>
                  </a:lnTo>
                  <a:lnTo>
                    <a:pt x="1768221" y="51917"/>
                  </a:lnTo>
                  <a:lnTo>
                    <a:pt x="1775282" y="56184"/>
                  </a:lnTo>
                  <a:lnTo>
                    <a:pt x="1777631" y="54762"/>
                  </a:lnTo>
                  <a:lnTo>
                    <a:pt x="1779993" y="56184"/>
                  </a:lnTo>
                  <a:lnTo>
                    <a:pt x="1787055" y="51917"/>
                  </a:lnTo>
                  <a:close/>
                </a:path>
                <a:path w="2052320" h="56515">
                  <a:moveTo>
                    <a:pt x="1816760" y="33985"/>
                  </a:moveTo>
                  <a:lnTo>
                    <a:pt x="1812061" y="31153"/>
                  </a:lnTo>
                  <a:lnTo>
                    <a:pt x="1797202" y="40106"/>
                  </a:lnTo>
                  <a:lnTo>
                    <a:pt x="1801914" y="42951"/>
                  </a:lnTo>
                  <a:lnTo>
                    <a:pt x="1816760" y="33985"/>
                  </a:lnTo>
                  <a:close/>
                </a:path>
                <a:path w="2052320" h="56515">
                  <a:moveTo>
                    <a:pt x="1846491" y="16065"/>
                  </a:moveTo>
                  <a:lnTo>
                    <a:pt x="1841779" y="13220"/>
                  </a:lnTo>
                  <a:lnTo>
                    <a:pt x="1826907" y="22186"/>
                  </a:lnTo>
                  <a:lnTo>
                    <a:pt x="1831619" y="25031"/>
                  </a:lnTo>
                  <a:lnTo>
                    <a:pt x="1846491" y="16065"/>
                  </a:lnTo>
                  <a:close/>
                </a:path>
                <a:path w="2052320" h="56515">
                  <a:moveTo>
                    <a:pt x="1875459" y="4267"/>
                  </a:moveTo>
                  <a:lnTo>
                    <a:pt x="1868398" y="0"/>
                  </a:lnTo>
                  <a:lnTo>
                    <a:pt x="1866049" y="1422"/>
                  </a:lnTo>
                  <a:lnTo>
                    <a:pt x="1863699" y="0"/>
                  </a:lnTo>
                  <a:lnTo>
                    <a:pt x="1856625" y="4267"/>
                  </a:lnTo>
                  <a:lnTo>
                    <a:pt x="1861337" y="7099"/>
                  </a:lnTo>
                  <a:lnTo>
                    <a:pt x="1866036" y="4267"/>
                  </a:lnTo>
                  <a:lnTo>
                    <a:pt x="1870748" y="7099"/>
                  </a:lnTo>
                  <a:lnTo>
                    <a:pt x="1875459" y="4267"/>
                  </a:lnTo>
                  <a:close/>
                </a:path>
                <a:path w="2052320" h="56515">
                  <a:moveTo>
                    <a:pt x="1905177" y="22186"/>
                  </a:moveTo>
                  <a:lnTo>
                    <a:pt x="1890318" y="13220"/>
                  </a:lnTo>
                  <a:lnTo>
                    <a:pt x="1885607" y="16065"/>
                  </a:lnTo>
                  <a:lnTo>
                    <a:pt x="1900466" y="25031"/>
                  </a:lnTo>
                  <a:lnTo>
                    <a:pt x="1905177" y="22186"/>
                  </a:lnTo>
                  <a:close/>
                </a:path>
                <a:path w="2052320" h="56515">
                  <a:moveTo>
                    <a:pt x="1934883" y="40119"/>
                  </a:moveTo>
                  <a:lnTo>
                    <a:pt x="1920036" y="31153"/>
                  </a:lnTo>
                  <a:lnTo>
                    <a:pt x="1915325" y="33985"/>
                  </a:lnTo>
                  <a:lnTo>
                    <a:pt x="1930184" y="42951"/>
                  </a:lnTo>
                  <a:lnTo>
                    <a:pt x="1934883" y="40119"/>
                  </a:lnTo>
                  <a:close/>
                </a:path>
                <a:path w="2052320" h="56515">
                  <a:moveTo>
                    <a:pt x="1963877" y="51917"/>
                  </a:moveTo>
                  <a:lnTo>
                    <a:pt x="1959165" y="49085"/>
                  </a:lnTo>
                  <a:lnTo>
                    <a:pt x="1954453" y="51930"/>
                  </a:lnTo>
                  <a:lnTo>
                    <a:pt x="1949742" y="49085"/>
                  </a:lnTo>
                  <a:lnTo>
                    <a:pt x="1945030" y="51917"/>
                  </a:lnTo>
                  <a:lnTo>
                    <a:pt x="1952104" y="56184"/>
                  </a:lnTo>
                  <a:lnTo>
                    <a:pt x="1954453" y="54762"/>
                  </a:lnTo>
                  <a:lnTo>
                    <a:pt x="1956816" y="56184"/>
                  </a:lnTo>
                  <a:lnTo>
                    <a:pt x="1963877" y="51917"/>
                  </a:lnTo>
                  <a:close/>
                </a:path>
                <a:path w="2052320" h="56515">
                  <a:moveTo>
                    <a:pt x="1993595" y="33985"/>
                  </a:moveTo>
                  <a:lnTo>
                    <a:pt x="1988883" y="31153"/>
                  </a:lnTo>
                  <a:lnTo>
                    <a:pt x="1974024" y="40106"/>
                  </a:lnTo>
                  <a:lnTo>
                    <a:pt x="1978736" y="42951"/>
                  </a:lnTo>
                  <a:lnTo>
                    <a:pt x="1993595" y="33985"/>
                  </a:lnTo>
                  <a:close/>
                </a:path>
                <a:path w="2052320" h="56515">
                  <a:moveTo>
                    <a:pt x="2023300" y="16065"/>
                  </a:moveTo>
                  <a:lnTo>
                    <a:pt x="2018588" y="13220"/>
                  </a:lnTo>
                  <a:lnTo>
                    <a:pt x="2003729" y="22186"/>
                  </a:lnTo>
                  <a:lnTo>
                    <a:pt x="2008441" y="25031"/>
                  </a:lnTo>
                  <a:lnTo>
                    <a:pt x="2023300" y="16065"/>
                  </a:lnTo>
                  <a:close/>
                </a:path>
                <a:path w="2052320" h="56515">
                  <a:moveTo>
                    <a:pt x="2052281" y="4267"/>
                  </a:moveTo>
                  <a:lnTo>
                    <a:pt x="2045220" y="0"/>
                  </a:lnTo>
                  <a:lnTo>
                    <a:pt x="2042858" y="1422"/>
                  </a:lnTo>
                  <a:lnTo>
                    <a:pt x="2040509" y="0"/>
                  </a:lnTo>
                  <a:lnTo>
                    <a:pt x="2033435" y="4267"/>
                  </a:lnTo>
                  <a:lnTo>
                    <a:pt x="2038159" y="7099"/>
                  </a:lnTo>
                  <a:lnTo>
                    <a:pt x="2042858" y="4267"/>
                  </a:lnTo>
                  <a:lnTo>
                    <a:pt x="2047570" y="7099"/>
                  </a:lnTo>
                  <a:lnTo>
                    <a:pt x="2052281" y="4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37459" y="6575907"/>
              <a:ext cx="2126615" cy="56515"/>
            </a:xfrm>
            <a:custGeom>
              <a:avLst/>
              <a:gdLst/>
              <a:ahLst/>
              <a:cxnLst/>
              <a:rect l="l" t="t" r="r" b="b"/>
              <a:pathLst>
                <a:path w="2126615" h="56515">
                  <a:moveTo>
                    <a:pt x="11772" y="4267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61" y="7099"/>
                  </a:lnTo>
                  <a:lnTo>
                    <a:pt x="11772" y="4267"/>
                  </a:lnTo>
                  <a:close/>
                </a:path>
                <a:path w="2126615" h="56515">
                  <a:moveTo>
                    <a:pt x="41490" y="22186"/>
                  </a:moveTo>
                  <a:lnTo>
                    <a:pt x="26619" y="13220"/>
                  </a:lnTo>
                  <a:lnTo>
                    <a:pt x="21907" y="16065"/>
                  </a:lnTo>
                  <a:lnTo>
                    <a:pt x="36779" y="25031"/>
                  </a:lnTo>
                  <a:lnTo>
                    <a:pt x="41490" y="22186"/>
                  </a:lnTo>
                  <a:close/>
                </a:path>
                <a:path w="2126615" h="56515">
                  <a:moveTo>
                    <a:pt x="71183" y="40106"/>
                  </a:moveTo>
                  <a:lnTo>
                    <a:pt x="56337" y="31153"/>
                  </a:lnTo>
                  <a:lnTo>
                    <a:pt x="51625" y="33985"/>
                  </a:lnTo>
                  <a:lnTo>
                    <a:pt x="66471" y="42951"/>
                  </a:lnTo>
                  <a:lnTo>
                    <a:pt x="71183" y="40106"/>
                  </a:lnTo>
                  <a:close/>
                </a:path>
                <a:path w="2126615" h="56515">
                  <a:moveTo>
                    <a:pt x="100177" y="51917"/>
                  </a:moveTo>
                  <a:lnTo>
                    <a:pt x="95465" y="49085"/>
                  </a:lnTo>
                  <a:lnTo>
                    <a:pt x="90754" y="51930"/>
                  </a:lnTo>
                  <a:lnTo>
                    <a:pt x="86055" y="49085"/>
                  </a:lnTo>
                  <a:lnTo>
                    <a:pt x="81343" y="51917"/>
                  </a:lnTo>
                  <a:lnTo>
                    <a:pt x="88404" y="56184"/>
                  </a:lnTo>
                  <a:lnTo>
                    <a:pt x="90754" y="54762"/>
                  </a:lnTo>
                  <a:lnTo>
                    <a:pt x="93103" y="56184"/>
                  </a:lnTo>
                  <a:lnTo>
                    <a:pt x="100177" y="51917"/>
                  </a:lnTo>
                  <a:close/>
                </a:path>
                <a:path w="2126615" h="56515">
                  <a:moveTo>
                    <a:pt x="129895" y="33985"/>
                  </a:moveTo>
                  <a:lnTo>
                    <a:pt x="125183" y="31153"/>
                  </a:lnTo>
                  <a:lnTo>
                    <a:pt x="110324" y="40119"/>
                  </a:lnTo>
                  <a:lnTo>
                    <a:pt x="115036" y="42951"/>
                  </a:lnTo>
                  <a:lnTo>
                    <a:pt x="129895" y="33985"/>
                  </a:lnTo>
                  <a:close/>
                </a:path>
                <a:path w="2126615" h="56515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41" y="25031"/>
                  </a:lnTo>
                  <a:lnTo>
                    <a:pt x="159613" y="16065"/>
                  </a:lnTo>
                  <a:close/>
                </a:path>
                <a:path w="2126615" h="56515">
                  <a:moveTo>
                    <a:pt x="188582" y="4267"/>
                  </a:moveTo>
                  <a:lnTo>
                    <a:pt x="181521" y="0"/>
                  </a:lnTo>
                  <a:lnTo>
                    <a:pt x="179171" y="1422"/>
                  </a:lnTo>
                  <a:lnTo>
                    <a:pt x="176822" y="0"/>
                  </a:lnTo>
                  <a:lnTo>
                    <a:pt x="169748" y="4267"/>
                  </a:lnTo>
                  <a:lnTo>
                    <a:pt x="174459" y="7099"/>
                  </a:lnTo>
                  <a:lnTo>
                    <a:pt x="179158" y="4267"/>
                  </a:lnTo>
                  <a:lnTo>
                    <a:pt x="183870" y="7099"/>
                  </a:lnTo>
                  <a:lnTo>
                    <a:pt x="188582" y="4267"/>
                  </a:lnTo>
                  <a:close/>
                </a:path>
                <a:path w="2126615" h="56515">
                  <a:moveTo>
                    <a:pt x="218300" y="22186"/>
                  </a:moveTo>
                  <a:lnTo>
                    <a:pt x="203454" y="13220"/>
                  </a:lnTo>
                  <a:lnTo>
                    <a:pt x="198742" y="16065"/>
                  </a:lnTo>
                  <a:lnTo>
                    <a:pt x="213588" y="25031"/>
                  </a:lnTo>
                  <a:lnTo>
                    <a:pt x="218300" y="22186"/>
                  </a:lnTo>
                  <a:close/>
                </a:path>
                <a:path w="2126615" h="56515">
                  <a:moveTo>
                    <a:pt x="248018" y="40106"/>
                  </a:moveTo>
                  <a:lnTo>
                    <a:pt x="233159" y="31153"/>
                  </a:lnTo>
                  <a:lnTo>
                    <a:pt x="228447" y="33985"/>
                  </a:lnTo>
                  <a:lnTo>
                    <a:pt x="243306" y="42951"/>
                  </a:lnTo>
                  <a:lnTo>
                    <a:pt x="248018" y="40106"/>
                  </a:lnTo>
                  <a:close/>
                </a:path>
                <a:path w="2126615" h="56515">
                  <a:moveTo>
                    <a:pt x="276999" y="51917"/>
                  </a:moveTo>
                  <a:lnTo>
                    <a:pt x="272288" y="49085"/>
                  </a:lnTo>
                  <a:lnTo>
                    <a:pt x="267576" y="51930"/>
                  </a:lnTo>
                  <a:lnTo>
                    <a:pt x="262877" y="49085"/>
                  </a:lnTo>
                  <a:lnTo>
                    <a:pt x="258165" y="51917"/>
                  </a:lnTo>
                  <a:lnTo>
                    <a:pt x="265239" y="56184"/>
                  </a:lnTo>
                  <a:lnTo>
                    <a:pt x="267589" y="54762"/>
                  </a:lnTo>
                  <a:lnTo>
                    <a:pt x="269938" y="56184"/>
                  </a:lnTo>
                  <a:lnTo>
                    <a:pt x="276999" y="51917"/>
                  </a:lnTo>
                  <a:close/>
                </a:path>
                <a:path w="2126615" h="56515">
                  <a:moveTo>
                    <a:pt x="306717" y="33985"/>
                  </a:moveTo>
                  <a:lnTo>
                    <a:pt x="302006" y="31153"/>
                  </a:lnTo>
                  <a:lnTo>
                    <a:pt x="287147" y="40106"/>
                  </a:lnTo>
                  <a:lnTo>
                    <a:pt x="291858" y="42951"/>
                  </a:lnTo>
                  <a:lnTo>
                    <a:pt x="306717" y="33985"/>
                  </a:lnTo>
                  <a:close/>
                </a:path>
                <a:path w="2126615" h="56515">
                  <a:moveTo>
                    <a:pt x="336435" y="16065"/>
                  </a:moveTo>
                  <a:lnTo>
                    <a:pt x="331711" y="13220"/>
                  </a:lnTo>
                  <a:lnTo>
                    <a:pt x="316865" y="22186"/>
                  </a:lnTo>
                  <a:lnTo>
                    <a:pt x="321564" y="25031"/>
                  </a:lnTo>
                  <a:lnTo>
                    <a:pt x="336435" y="16065"/>
                  </a:lnTo>
                  <a:close/>
                </a:path>
                <a:path w="2126615" h="56515">
                  <a:moveTo>
                    <a:pt x="365404" y="4267"/>
                  </a:moveTo>
                  <a:lnTo>
                    <a:pt x="358343" y="0"/>
                  </a:lnTo>
                  <a:lnTo>
                    <a:pt x="355981" y="1422"/>
                  </a:lnTo>
                  <a:lnTo>
                    <a:pt x="353631" y="0"/>
                  </a:lnTo>
                  <a:lnTo>
                    <a:pt x="346570" y="4267"/>
                  </a:lnTo>
                  <a:lnTo>
                    <a:pt x="351282" y="7099"/>
                  </a:lnTo>
                  <a:lnTo>
                    <a:pt x="355981" y="4267"/>
                  </a:lnTo>
                  <a:lnTo>
                    <a:pt x="360692" y="7099"/>
                  </a:lnTo>
                  <a:lnTo>
                    <a:pt x="365404" y="4267"/>
                  </a:lnTo>
                  <a:close/>
                </a:path>
                <a:path w="2126615" h="56515">
                  <a:moveTo>
                    <a:pt x="395122" y="22186"/>
                  </a:moveTo>
                  <a:lnTo>
                    <a:pt x="380263" y="13220"/>
                  </a:lnTo>
                  <a:lnTo>
                    <a:pt x="375564" y="16065"/>
                  </a:lnTo>
                  <a:lnTo>
                    <a:pt x="390410" y="25031"/>
                  </a:lnTo>
                  <a:lnTo>
                    <a:pt x="395122" y="22186"/>
                  </a:lnTo>
                  <a:close/>
                </a:path>
                <a:path w="2126615" h="56515">
                  <a:moveTo>
                    <a:pt x="424840" y="40106"/>
                  </a:moveTo>
                  <a:lnTo>
                    <a:pt x="409981" y="31153"/>
                  </a:lnTo>
                  <a:lnTo>
                    <a:pt x="405269" y="33985"/>
                  </a:lnTo>
                  <a:lnTo>
                    <a:pt x="420128" y="42951"/>
                  </a:lnTo>
                  <a:lnTo>
                    <a:pt x="424840" y="40106"/>
                  </a:lnTo>
                  <a:close/>
                </a:path>
                <a:path w="2126615" h="56515">
                  <a:moveTo>
                    <a:pt x="453821" y="51917"/>
                  </a:moveTo>
                  <a:lnTo>
                    <a:pt x="449110" y="49085"/>
                  </a:lnTo>
                  <a:lnTo>
                    <a:pt x="444398" y="51930"/>
                  </a:lnTo>
                  <a:lnTo>
                    <a:pt x="439699" y="49085"/>
                  </a:lnTo>
                  <a:lnTo>
                    <a:pt x="434987" y="51917"/>
                  </a:lnTo>
                  <a:lnTo>
                    <a:pt x="442048" y="56184"/>
                  </a:lnTo>
                  <a:lnTo>
                    <a:pt x="444398" y="54762"/>
                  </a:lnTo>
                  <a:lnTo>
                    <a:pt x="446760" y="56184"/>
                  </a:lnTo>
                  <a:lnTo>
                    <a:pt x="453821" y="51917"/>
                  </a:lnTo>
                  <a:close/>
                </a:path>
                <a:path w="2126615" h="56515">
                  <a:moveTo>
                    <a:pt x="483527" y="33985"/>
                  </a:moveTo>
                  <a:lnTo>
                    <a:pt x="478828" y="31153"/>
                  </a:lnTo>
                  <a:lnTo>
                    <a:pt x="463969" y="40106"/>
                  </a:lnTo>
                  <a:lnTo>
                    <a:pt x="468680" y="42951"/>
                  </a:lnTo>
                  <a:lnTo>
                    <a:pt x="483527" y="33985"/>
                  </a:lnTo>
                  <a:close/>
                </a:path>
                <a:path w="2126615" h="56515">
                  <a:moveTo>
                    <a:pt x="513245" y="16065"/>
                  </a:moveTo>
                  <a:lnTo>
                    <a:pt x="508533" y="13220"/>
                  </a:lnTo>
                  <a:lnTo>
                    <a:pt x="493687" y="22186"/>
                  </a:lnTo>
                  <a:lnTo>
                    <a:pt x="498386" y="25031"/>
                  </a:lnTo>
                  <a:lnTo>
                    <a:pt x="513245" y="16065"/>
                  </a:lnTo>
                  <a:close/>
                </a:path>
                <a:path w="2126615" h="56515">
                  <a:moveTo>
                    <a:pt x="542226" y="4267"/>
                  </a:moveTo>
                  <a:lnTo>
                    <a:pt x="535165" y="0"/>
                  </a:lnTo>
                  <a:lnTo>
                    <a:pt x="532803" y="1422"/>
                  </a:lnTo>
                  <a:lnTo>
                    <a:pt x="530453" y="0"/>
                  </a:lnTo>
                  <a:lnTo>
                    <a:pt x="523392" y="4267"/>
                  </a:lnTo>
                  <a:lnTo>
                    <a:pt x="528104" y="7099"/>
                  </a:lnTo>
                  <a:lnTo>
                    <a:pt x="532803" y="4267"/>
                  </a:lnTo>
                  <a:lnTo>
                    <a:pt x="537514" y="7099"/>
                  </a:lnTo>
                  <a:lnTo>
                    <a:pt x="542226" y="4267"/>
                  </a:lnTo>
                  <a:close/>
                </a:path>
                <a:path w="2126615" h="56515">
                  <a:moveTo>
                    <a:pt x="571944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45" y="25031"/>
                  </a:lnTo>
                  <a:lnTo>
                    <a:pt x="571944" y="22186"/>
                  </a:lnTo>
                  <a:close/>
                </a:path>
                <a:path w="2126615" h="56515">
                  <a:moveTo>
                    <a:pt x="601662" y="40119"/>
                  </a:moveTo>
                  <a:lnTo>
                    <a:pt x="586803" y="31153"/>
                  </a:lnTo>
                  <a:lnTo>
                    <a:pt x="582104" y="33985"/>
                  </a:lnTo>
                  <a:lnTo>
                    <a:pt x="596950" y="42951"/>
                  </a:lnTo>
                  <a:lnTo>
                    <a:pt x="601662" y="40119"/>
                  </a:lnTo>
                  <a:close/>
                </a:path>
                <a:path w="2126615" h="56515">
                  <a:moveTo>
                    <a:pt x="630643" y="51917"/>
                  </a:moveTo>
                  <a:lnTo>
                    <a:pt x="625932" y="49085"/>
                  </a:lnTo>
                  <a:lnTo>
                    <a:pt x="621220" y="51930"/>
                  </a:lnTo>
                  <a:lnTo>
                    <a:pt x="616521" y="49085"/>
                  </a:lnTo>
                  <a:lnTo>
                    <a:pt x="611809" y="51917"/>
                  </a:lnTo>
                  <a:lnTo>
                    <a:pt x="618871" y="56184"/>
                  </a:lnTo>
                  <a:lnTo>
                    <a:pt x="621220" y="54762"/>
                  </a:lnTo>
                  <a:lnTo>
                    <a:pt x="623582" y="56184"/>
                  </a:lnTo>
                  <a:lnTo>
                    <a:pt x="630643" y="51917"/>
                  </a:lnTo>
                  <a:close/>
                </a:path>
                <a:path w="2126615" h="56515">
                  <a:moveTo>
                    <a:pt x="660349" y="33985"/>
                  </a:moveTo>
                  <a:lnTo>
                    <a:pt x="655650" y="31153"/>
                  </a:lnTo>
                  <a:lnTo>
                    <a:pt x="640791" y="40106"/>
                  </a:lnTo>
                  <a:lnTo>
                    <a:pt x="645502" y="42951"/>
                  </a:lnTo>
                  <a:lnTo>
                    <a:pt x="660349" y="33985"/>
                  </a:lnTo>
                  <a:close/>
                </a:path>
                <a:path w="2126615" h="56515">
                  <a:moveTo>
                    <a:pt x="690067" y="16065"/>
                  </a:moveTo>
                  <a:lnTo>
                    <a:pt x="685355" y="13220"/>
                  </a:lnTo>
                  <a:lnTo>
                    <a:pt x="670509" y="22186"/>
                  </a:lnTo>
                  <a:lnTo>
                    <a:pt x="675208" y="25031"/>
                  </a:lnTo>
                  <a:lnTo>
                    <a:pt x="690067" y="16065"/>
                  </a:lnTo>
                  <a:close/>
                </a:path>
                <a:path w="2126615" h="56515">
                  <a:moveTo>
                    <a:pt x="719048" y="4267"/>
                  </a:moveTo>
                  <a:lnTo>
                    <a:pt x="711987" y="0"/>
                  </a:lnTo>
                  <a:lnTo>
                    <a:pt x="709637" y="1422"/>
                  </a:lnTo>
                  <a:lnTo>
                    <a:pt x="707288" y="0"/>
                  </a:lnTo>
                  <a:lnTo>
                    <a:pt x="700214" y="4267"/>
                  </a:lnTo>
                  <a:lnTo>
                    <a:pt x="704926" y="7099"/>
                  </a:lnTo>
                  <a:lnTo>
                    <a:pt x="709637" y="4267"/>
                  </a:lnTo>
                  <a:lnTo>
                    <a:pt x="714349" y="7099"/>
                  </a:lnTo>
                  <a:lnTo>
                    <a:pt x="719048" y="4267"/>
                  </a:lnTo>
                  <a:close/>
                </a:path>
                <a:path w="2126615" h="56515">
                  <a:moveTo>
                    <a:pt x="748766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54" y="25031"/>
                  </a:lnTo>
                  <a:lnTo>
                    <a:pt x="748766" y="22186"/>
                  </a:lnTo>
                  <a:close/>
                </a:path>
                <a:path w="2126615" h="56515">
                  <a:moveTo>
                    <a:pt x="778484" y="40106"/>
                  </a:moveTo>
                  <a:lnTo>
                    <a:pt x="763625" y="31153"/>
                  </a:lnTo>
                  <a:lnTo>
                    <a:pt x="758913" y="33985"/>
                  </a:lnTo>
                  <a:lnTo>
                    <a:pt x="773772" y="42951"/>
                  </a:lnTo>
                  <a:lnTo>
                    <a:pt x="778484" y="40106"/>
                  </a:lnTo>
                  <a:close/>
                </a:path>
                <a:path w="2126615" h="56515">
                  <a:moveTo>
                    <a:pt x="807466" y="51917"/>
                  </a:moveTo>
                  <a:lnTo>
                    <a:pt x="802754" y="49085"/>
                  </a:lnTo>
                  <a:lnTo>
                    <a:pt x="798042" y="51930"/>
                  </a:lnTo>
                  <a:lnTo>
                    <a:pt x="793343" y="49085"/>
                  </a:lnTo>
                  <a:lnTo>
                    <a:pt x="788631" y="51917"/>
                  </a:lnTo>
                  <a:lnTo>
                    <a:pt x="795693" y="56184"/>
                  </a:lnTo>
                  <a:lnTo>
                    <a:pt x="798042" y="54762"/>
                  </a:lnTo>
                  <a:lnTo>
                    <a:pt x="800404" y="56184"/>
                  </a:lnTo>
                  <a:lnTo>
                    <a:pt x="807466" y="51917"/>
                  </a:lnTo>
                  <a:close/>
                </a:path>
                <a:path w="2126615" h="56515">
                  <a:moveTo>
                    <a:pt x="837184" y="33985"/>
                  </a:moveTo>
                  <a:lnTo>
                    <a:pt x="832472" y="31153"/>
                  </a:lnTo>
                  <a:lnTo>
                    <a:pt x="817626" y="40106"/>
                  </a:lnTo>
                  <a:lnTo>
                    <a:pt x="822312" y="42951"/>
                  </a:lnTo>
                  <a:lnTo>
                    <a:pt x="837184" y="33985"/>
                  </a:lnTo>
                  <a:close/>
                </a:path>
                <a:path w="2126615" h="56515">
                  <a:moveTo>
                    <a:pt x="866889" y="16065"/>
                  </a:moveTo>
                  <a:lnTo>
                    <a:pt x="862177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889" y="16065"/>
                  </a:lnTo>
                  <a:close/>
                </a:path>
                <a:path w="2126615" h="56515">
                  <a:moveTo>
                    <a:pt x="895870" y="4267"/>
                  </a:moveTo>
                  <a:lnTo>
                    <a:pt x="888809" y="0"/>
                  </a:lnTo>
                  <a:lnTo>
                    <a:pt x="886460" y="1422"/>
                  </a:lnTo>
                  <a:lnTo>
                    <a:pt x="884110" y="0"/>
                  </a:lnTo>
                  <a:lnTo>
                    <a:pt x="877036" y="4267"/>
                  </a:lnTo>
                  <a:lnTo>
                    <a:pt x="881748" y="7099"/>
                  </a:lnTo>
                  <a:lnTo>
                    <a:pt x="886447" y="4267"/>
                  </a:lnTo>
                  <a:lnTo>
                    <a:pt x="891159" y="7099"/>
                  </a:lnTo>
                  <a:lnTo>
                    <a:pt x="895870" y="4267"/>
                  </a:lnTo>
                  <a:close/>
                </a:path>
                <a:path w="2126615" h="56515">
                  <a:moveTo>
                    <a:pt x="925588" y="22186"/>
                  </a:moveTo>
                  <a:lnTo>
                    <a:pt x="910729" y="13220"/>
                  </a:lnTo>
                  <a:lnTo>
                    <a:pt x="906018" y="16065"/>
                  </a:lnTo>
                  <a:lnTo>
                    <a:pt x="920877" y="25031"/>
                  </a:lnTo>
                  <a:lnTo>
                    <a:pt x="925588" y="22186"/>
                  </a:lnTo>
                  <a:close/>
                </a:path>
                <a:path w="2126615" h="56515">
                  <a:moveTo>
                    <a:pt x="955294" y="40106"/>
                  </a:moveTo>
                  <a:lnTo>
                    <a:pt x="940447" y="31153"/>
                  </a:lnTo>
                  <a:lnTo>
                    <a:pt x="935736" y="33985"/>
                  </a:lnTo>
                  <a:lnTo>
                    <a:pt x="950582" y="42951"/>
                  </a:lnTo>
                  <a:lnTo>
                    <a:pt x="955294" y="40106"/>
                  </a:lnTo>
                  <a:close/>
                </a:path>
                <a:path w="2126615" h="56515">
                  <a:moveTo>
                    <a:pt x="984288" y="51917"/>
                  </a:moveTo>
                  <a:lnTo>
                    <a:pt x="979576" y="49085"/>
                  </a:lnTo>
                  <a:lnTo>
                    <a:pt x="974864" y="51930"/>
                  </a:lnTo>
                  <a:lnTo>
                    <a:pt x="970165" y="49085"/>
                  </a:lnTo>
                  <a:lnTo>
                    <a:pt x="965454" y="51917"/>
                  </a:lnTo>
                  <a:lnTo>
                    <a:pt x="972515" y="56184"/>
                  </a:lnTo>
                  <a:lnTo>
                    <a:pt x="974864" y="54762"/>
                  </a:lnTo>
                  <a:lnTo>
                    <a:pt x="977226" y="56184"/>
                  </a:lnTo>
                  <a:lnTo>
                    <a:pt x="984288" y="51917"/>
                  </a:lnTo>
                  <a:close/>
                </a:path>
                <a:path w="2126615" h="56515">
                  <a:moveTo>
                    <a:pt x="1014006" y="33985"/>
                  </a:moveTo>
                  <a:lnTo>
                    <a:pt x="1009294" y="31153"/>
                  </a:lnTo>
                  <a:lnTo>
                    <a:pt x="994435" y="40106"/>
                  </a:lnTo>
                  <a:lnTo>
                    <a:pt x="999147" y="42951"/>
                  </a:lnTo>
                  <a:lnTo>
                    <a:pt x="1014006" y="33985"/>
                  </a:lnTo>
                  <a:close/>
                </a:path>
                <a:path w="2126615" h="56515">
                  <a:moveTo>
                    <a:pt x="1043711" y="16065"/>
                  </a:moveTo>
                  <a:lnTo>
                    <a:pt x="1039012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11" y="16065"/>
                  </a:lnTo>
                  <a:close/>
                </a:path>
                <a:path w="2126615" h="56515">
                  <a:moveTo>
                    <a:pt x="1072692" y="4267"/>
                  </a:moveTo>
                  <a:lnTo>
                    <a:pt x="1065631" y="0"/>
                  </a:lnTo>
                  <a:lnTo>
                    <a:pt x="1063282" y="1422"/>
                  </a:lnTo>
                  <a:lnTo>
                    <a:pt x="1060932" y="0"/>
                  </a:lnTo>
                  <a:lnTo>
                    <a:pt x="1053871" y="4267"/>
                  </a:lnTo>
                  <a:lnTo>
                    <a:pt x="1058570" y="7099"/>
                  </a:lnTo>
                  <a:lnTo>
                    <a:pt x="1063269" y="4267"/>
                  </a:lnTo>
                  <a:lnTo>
                    <a:pt x="1067981" y="7099"/>
                  </a:lnTo>
                  <a:lnTo>
                    <a:pt x="1072692" y="4267"/>
                  </a:lnTo>
                  <a:close/>
                </a:path>
                <a:path w="2126615" h="56515">
                  <a:moveTo>
                    <a:pt x="1102410" y="22186"/>
                  </a:moveTo>
                  <a:lnTo>
                    <a:pt x="1087551" y="13220"/>
                  </a:lnTo>
                  <a:lnTo>
                    <a:pt x="1082840" y="16065"/>
                  </a:lnTo>
                  <a:lnTo>
                    <a:pt x="1097699" y="25031"/>
                  </a:lnTo>
                  <a:lnTo>
                    <a:pt x="1102410" y="22186"/>
                  </a:lnTo>
                  <a:close/>
                </a:path>
                <a:path w="2126615" h="56515">
                  <a:moveTo>
                    <a:pt x="1132116" y="40106"/>
                  </a:moveTo>
                  <a:lnTo>
                    <a:pt x="1117269" y="31153"/>
                  </a:lnTo>
                  <a:lnTo>
                    <a:pt x="1112558" y="33985"/>
                  </a:lnTo>
                  <a:lnTo>
                    <a:pt x="1127404" y="42951"/>
                  </a:lnTo>
                  <a:lnTo>
                    <a:pt x="1132116" y="40106"/>
                  </a:lnTo>
                  <a:close/>
                </a:path>
                <a:path w="2126615" h="56515">
                  <a:moveTo>
                    <a:pt x="1161110" y="51917"/>
                  </a:moveTo>
                  <a:lnTo>
                    <a:pt x="1156398" y="49085"/>
                  </a:lnTo>
                  <a:lnTo>
                    <a:pt x="1151686" y="51930"/>
                  </a:lnTo>
                  <a:lnTo>
                    <a:pt x="1146975" y="49085"/>
                  </a:lnTo>
                  <a:lnTo>
                    <a:pt x="1142276" y="51917"/>
                  </a:lnTo>
                  <a:lnTo>
                    <a:pt x="1149337" y="56184"/>
                  </a:lnTo>
                  <a:lnTo>
                    <a:pt x="1151686" y="54762"/>
                  </a:lnTo>
                  <a:lnTo>
                    <a:pt x="1154049" y="56184"/>
                  </a:lnTo>
                  <a:lnTo>
                    <a:pt x="1161110" y="51917"/>
                  </a:lnTo>
                  <a:close/>
                </a:path>
                <a:path w="2126615" h="56515">
                  <a:moveTo>
                    <a:pt x="1190815" y="33985"/>
                  </a:moveTo>
                  <a:lnTo>
                    <a:pt x="1186116" y="31153"/>
                  </a:lnTo>
                  <a:lnTo>
                    <a:pt x="1171257" y="40106"/>
                  </a:lnTo>
                  <a:lnTo>
                    <a:pt x="1175969" y="42951"/>
                  </a:lnTo>
                  <a:lnTo>
                    <a:pt x="1190815" y="33985"/>
                  </a:lnTo>
                  <a:close/>
                </a:path>
                <a:path w="2126615" h="56515">
                  <a:moveTo>
                    <a:pt x="1220533" y="16065"/>
                  </a:moveTo>
                  <a:lnTo>
                    <a:pt x="1215834" y="13220"/>
                  </a:lnTo>
                  <a:lnTo>
                    <a:pt x="1200975" y="22186"/>
                  </a:lnTo>
                  <a:lnTo>
                    <a:pt x="1205674" y="25031"/>
                  </a:lnTo>
                  <a:lnTo>
                    <a:pt x="1220533" y="16065"/>
                  </a:lnTo>
                  <a:close/>
                </a:path>
                <a:path w="2126615" h="56515">
                  <a:moveTo>
                    <a:pt x="1249514" y="4267"/>
                  </a:moveTo>
                  <a:lnTo>
                    <a:pt x="1242453" y="0"/>
                  </a:lnTo>
                  <a:lnTo>
                    <a:pt x="1240091" y="1422"/>
                  </a:lnTo>
                  <a:lnTo>
                    <a:pt x="1237742" y="0"/>
                  </a:lnTo>
                  <a:lnTo>
                    <a:pt x="1230693" y="4267"/>
                  </a:lnTo>
                  <a:lnTo>
                    <a:pt x="1235392" y="7099"/>
                  </a:lnTo>
                  <a:lnTo>
                    <a:pt x="1240091" y="4267"/>
                  </a:lnTo>
                  <a:lnTo>
                    <a:pt x="1244803" y="7099"/>
                  </a:lnTo>
                  <a:lnTo>
                    <a:pt x="1249514" y="4267"/>
                  </a:lnTo>
                  <a:close/>
                </a:path>
                <a:path w="2126615" h="56515">
                  <a:moveTo>
                    <a:pt x="1279220" y="22186"/>
                  </a:moveTo>
                  <a:lnTo>
                    <a:pt x="1264373" y="13220"/>
                  </a:lnTo>
                  <a:lnTo>
                    <a:pt x="1259662" y="16065"/>
                  </a:lnTo>
                  <a:lnTo>
                    <a:pt x="1274521" y="25031"/>
                  </a:lnTo>
                  <a:lnTo>
                    <a:pt x="1279220" y="22186"/>
                  </a:lnTo>
                  <a:close/>
                </a:path>
                <a:path w="2126615" h="56515">
                  <a:moveTo>
                    <a:pt x="1308938" y="40106"/>
                  </a:moveTo>
                  <a:lnTo>
                    <a:pt x="1294079" y="31153"/>
                  </a:lnTo>
                  <a:lnTo>
                    <a:pt x="1289380" y="33985"/>
                  </a:lnTo>
                  <a:lnTo>
                    <a:pt x="1304239" y="42951"/>
                  </a:lnTo>
                  <a:lnTo>
                    <a:pt x="1308938" y="40106"/>
                  </a:lnTo>
                  <a:close/>
                </a:path>
                <a:path w="2126615" h="56515">
                  <a:moveTo>
                    <a:pt x="1337919" y="51917"/>
                  </a:moveTo>
                  <a:lnTo>
                    <a:pt x="1333220" y="49085"/>
                  </a:lnTo>
                  <a:lnTo>
                    <a:pt x="1328508" y="51930"/>
                  </a:lnTo>
                  <a:lnTo>
                    <a:pt x="1323797" y="49085"/>
                  </a:lnTo>
                  <a:lnTo>
                    <a:pt x="1319098" y="51917"/>
                  </a:lnTo>
                  <a:lnTo>
                    <a:pt x="1326159" y="56184"/>
                  </a:lnTo>
                  <a:lnTo>
                    <a:pt x="1328508" y="54762"/>
                  </a:lnTo>
                  <a:lnTo>
                    <a:pt x="1330871" y="56184"/>
                  </a:lnTo>
                  <a:lnTo>
                    <a:pt x="1337919" y="51917"/>
                  </a:lnTo>
                  <a:close/>
                </a:path>
                <a:path w="2126615" h="56515">
                  <a:moveTo>
                    <a:pt x="1367637" y="33985"/>
                  </a:moveTo>
                  <a:lnTo>
                    <a:pt x="1362938" y="31153"/>
                  </a:lnTo>
                  <a:lnTo>
                    <a:pt x="1348066" y="40119"/>
                  </a:lnTo>
                  <a:lnTo>
                    <a:pt x="1352791" y="42951"/>
                  </a:lnTo>
                  <a:lnTo>
                    <a:pt x="1367637" y="33985"/>
                  </a:lnTo>
                  <a:close/>
                </a:path>
                <a:path w="2126615" h="56515">
                  <a:moveTo>
                    <a:pt x="1397355" y="16065"/>
                  </a:moveTo>
                  <a:lnTo>
                    <a:pt x="1392656" y="13220"/>
                  </a:lnTo>
                  <a:lnTo>
                    <a:pt x="1377784" y="22186"/>
                  </a:lnTo>
                  <a:lnTo>
                    <a:pt x="1382496" y="25031"/>
                  </a:lnTo>
                  <a:lnTo>
                    <a:pt x="1397355" y="16065"/>
                  </a:lnTo>
                  <a:close/>
                </a:path>
                <a:path w="2126615" h="56515">
                  <a:moveTo>
                    <a:pt x="1426349" y="4267"/>
                  </a:moveTo>
                  <a:lnTo>
                    <a:pt x="1419288" y="0"/>
                  </a:lnTo>
                  <a:lnTo>
                    <a:pt x="1416926" y="1422"/>
                  </a:lnTo>
                  <a:lnTo>
                    <a:pt x="1414576" y="0"/>
                  </a:lnTo>
                  <a:lnTo>
                    <a:pt x="1407502" y="4267"/>
                  </a:lnTo>
                  <a:lnTo>
                    <a:pt x="1412227" y="7099"/>
                  </a:lnTo>
                  <a:lnTo>
                    <a:pt x="1416926" y="4267"/>
                  </a:lnTo>
                  <a:lnTo>
                    <a:pt x="1421638" y="7099"/>
                  </a:lnTo>
                  <a:lnTo>
                    <a:pt x="1426349" y="4267"/>
                  </a:lnTo>
                  <a:close/>
                </a:path>
                <a:path w="2126615" h="56515">
                  <a:moveTo>
                    <a:pt x="1456067" y="22186"/>
                  </a:moveTo>
                  <a:lnTo>
                    <a:pt x="1441196" y="13220"/>
                  </a:lnTo>
                  <a:lnTo>
                    <a:pt x="1436497" y="16065"/>
                  </a:lnTo>
                  <a:lnTo>
                    <a:pt x="1451356" y="25031"/>
                  </a:lnTo>
                  <a:lnTo>
                    <a:pt x="1456067" y="22186"/>
                  </a:lnTo>
                  <a:close/>
                </a:path>
                <a:path w="2126615" h="56515">
                  <a:moveTo>
                    <a:pt x="1485773" y="40106"/>
                  </a:moveTo>
                  <a:lnTo>
                    <a:pt x="1470914" y="31153"/>
                  </a:lnTo>
                  <a:lnTo>
                    <a:pt x="1466215" y="33985"/>
                  </a:lnTo>
                  <a:lnTo>
                    <a:pt x="1481074" y="42951"/>
                  </a:lnTo>
                  <a:lnTo>
                    <a:pt x="1485773" y="40106"/>
                  </a:lnTo>
                  <a:close/>
                </a:path>
                <a:path w="2126615" h="56515">
                  <a:moveTo>
                    <a:pt x="1514754" y="51917"/>
                  </a:moveTo>
                  <a:lnTo>
                    <a:pt x="1510055" y="49085"/>
                  </a:lnTo>
                  <a:lnTo>
                    <a:pt x="1505343" y="51930"/>
                  </a:lnTo>
                  <a:lnTo>
                    <a:pt x="1500632" y="49085"/>
                  </a:lnTo>
                  <a:lnTo>
                    <a:pt x="1495933" y="51917"/>
                  </a:lnTo>
                  <a:lnTo>
                    <a:pt x="1502994" y="56184"/>
                  </a:lnTo>
                  <a:lnTo>
                    <a:pt x="1505343" y="54762"/>
                  </a:lnTo>
                  <a:lnTo>
                    <a:pt x="1507705" y="56184"/>
                  </a:lnTo>
                  <a:lnTo>
                    <a:pt x="1514754" y="51917"/>
                  </a:lnTo>
                  <a:close/>
                </a:path>
                <a:path w="2126615" h="56515">
                  <a:moveTo>
                    <a:pt x="1544472" y="33985"/>
                  </a:moveTo>
                  <a:lnTo>
                    <a:pt x="1539760" y="31153"/>
                  </a:lnTo>
                  <a:lnTo>
                    <a:pt x="1524901" y="40106"/>
                  </a:lnTo>
                  <a:lnTo>
                    <a:pt x="1529600" y="42951"/>
                  </a:lnTo>
                  <a:lnTo>
                    <a:pt x="1544472" y="33985"/>
                  </a:lnTo>
                  <a:close/>
                </a:path>
                <a:path w="2126615" h="56515">
                  <a:moveTo>
                    <a:pt x="1574190" y="16065"/>
                  </a:moveTo>
                  <a:lnTo>
                    <a:pt x="1569478" y="13220"/>
                  </a:lnTo>
                  <a:lnTo>
                    <a:pt x="1554607" y="22186"/>
                  </a:lnTo>
                  <a:lnTo>
                    <a:pt x="1559318" y="25031"/>
                  </a:lnTo>
                  <a:lnTo>
                    <a:pt x="1574190" y="16065"/>
                  </a:lnTo>
                  <a:close/>
                </a:path>
                <a:path w="2126615" h="56515">
                  <a:moveTo>
                    <a:pt x="1603171" y="4267"/>
                  </a:moveTo>
                  <a:lnTo>
                    <a:pt x="1596110" y="0"/>
                  </a:lnTo>
                  <a:lnTo>
                    <a:pt x="1593748" y="1422"/>
                  </a:lnTo>
                  <a:lnTo>
                    <a:pt x="1591398" y="0"/>
                  </a:lnTo>
                  <a:lnTo>
                    <a:pt x="1584337" y="4267"/>
                  </a:lnTo>
                  <a:lnTo>
                    <a:pt x="1589049" y="7099"/>
                  </a:lnTo>
                  <a:lnTo>
                    <a:pt x="1593748" y="4267"/>
                  </a:lnTo>
                  <a:lnTo>
                    <a:pt x="1598460" y="7099"/>
                  </a:lnTo>
                  <a:lnTo>
                    <a:pt x="1603171" y="4267"/>
                  </a:lnTo>
                  <a:close/>
                </a:path>
                <a:path w="2126615" h="56515">
                  <a:moveTo>
                    <a:pt x="1632889" y="22186"/>
                  </a:moveTo>
                  <a:lnTo>
                    <a:pt x="1618030" y="13220"/>
                  </a:lnTo>
                  <a:lnTo>
                    <a:pt x="1613331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6615" h="56515">
                  <a:moveTo>
                    <a:pt x="1662595" y="40106"/>
                  </a:moveTo>
                  <a:lnTo>
                    <a:pt x="1647748" y="31153"/>
                  </a:lnTo>
                  <a:lnTo>
                    <a:pt x="1643037" y="33985"/>
                  </a:lnTo>
                  <a:lnTo>
                    <a:pt x="1657883" y="42951"/>
                  </a:lnTo>
                  <a:lnTo>
                    <a:pt x="1662595" y="40106"/>
                  </a:lnTo>
                  <a:close/>
                </a:path>
                <a:path w="2126615" h="56515">
                  <a:moveTo>
                    <a:pt x="1691576" y="51917"/>
                  </a:moveTo>
                  <a:lnTo>
                    <a:pt x="1686877" y="49085"/>
                  </a:lnTo>
                  <a:lnTo>
                    <a:pt x="1682165" y="51930"/>
                  </a:lnTo>
                  <a:lnTo>
                    <a:pt x="1677454" y="49085"/>
                  </a:lnTo>
                  <a:lnTo>
                    <a:pt x="1672742" y="51917"/>
                  </a:lnTo>
                  <a:lnTo>
                    <a:pt x="1679816" y="56184"/>
                  </a:lnTo>
                  <a:lnTo>
                    <a:pt x="1682165" y="54762"/>
                  </a:lnTo>
                  <a:lnTo>
                    <a:pt x="1684515" y="56184"/>
                  </a:lnTo>
                  <a:lnTo>
                    <a:pt x="1691576" y="51917"/>
                  </a:lnTo>
                  <a:close/>
                </a:path>
                <a:path w="2126615" h="56515">
                  <a:moveTo>
                    <a:pt x="1721294" y="33985"/>
                  </a:moveTo>
                  <a:lnTo>
                    <a:pt x="1716582" y="31153"/>
                  </a:lnTo>
                  <a:lnTo>
                    <a:pt x="1701736" y="40106"/>
                  </a:lnTo>
                  <a:lnTo>
                    <a:pt x="1706435" y="42951"/>
                  </a:lnTo>
                  <a:lnTo>
                    <a:pt x="1721294" y="33985"/>
                  </a:lnTo>
                  <a:close/>
                </a:path>
                <a:path w="2126615" h="56515">
                  <a:moveTo>
                    <a:pt x="1751012" y="16065"/>
                  </a:moveTo>
                  <a:lnTo>
                    <a:pt x="1746288" y="13220"/>
                  </a:lnTo>
                  <a:lnTo>
                    <a:pt x="1731441" y="22186"/>
                  </a:lnTo>
                  <a:lnTo>
                    <a:pt x="1736153" y="25031"/>
                  </a:lnTo>
                  <a:lnTo>
                    <a:pt x="1751012" y="16065"/>
                  </a:lnTo>
                  <a:close/>
                </a:path>
                <a:path w="2126615" h="56515">
                  <a:moveTo>
                    <a:pt x="1779993" y="4267"/>
                  </a:moveTo>
                  <a:lnTo>
                    <a:pt x="1772932" y="0"/>
                  </a:lnTo>
                  <a:lnTo>
                    <a:pt x="1770570" y="1422"/>
                  </a:lnTo>
                  <a:lnTo>
                    <a:pt x="1768221" y="0"/>
                  </a:lnTo>
                  <a:lnTo>
                    <a:pt x="1761159" y="4267"/>
                  </a:lnTo>
                  <a:lnTo>
                    <a:pt x="1765871" y="7099"/>
                  </a:lnTo>
                  <a:lnTo>
                    <a:pt x="1770570" y="4267"/>
                  </a:lnTo>
                  <a:lnTo>
                    <a:pt x="1775282" y="7099"/>
                  </a:lnTo>
                  <a:lnTo>
                    <a:pt x="1779993" y="4267"/>
                  </a:lnTo>
                  <a:close/>
                </a:path>
                <a:path w="2126615" h="56515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6615" h="56515">
                  <a:moveTo>
                    <a:pt x="1839417" y="40106"/>
                  </a:moveTo>
                  <a:lnTo>
                    <a:pt x="1824570" y="31153"/>
                  </a:lnTo>
                  <a:lnTo>
                    <a:pt x="1819859" y="33985"/>
                  </a:lnTo>
                  <a:lnTo>
                    <a:pt x="1834705" y="42951"/>
                  </a:lnTo>
                  <a:lnTo>
                    <a:pt x="1839417" y="40106"/>
                  </a:lnTo>
                  <a:close/>
                </a:path>
                <a:path w="2126615" h="56515">
                  <a:moveTo>
                    <a:pt x="1868398" y="51917"/>
                  </a:moveTo>
                  <a:lnTo>
                    <a:pt x="1863686" y="49085"/>
                  </a:lnTo>
                  <a:lnTo>
                    <a:pt x="1858975" y="51930"/>
                  </a:lnTo>
                  <a:lnTo>
                    <a:pt x="1854276" y="49085"/>
                  </a:lnTo>
                  <a:lnTo>
                    <a:pt x="1849564" y="51917"/>
                  </a:lnTo>
                  <a:lnTo>
                    <a:pt x="1856638" y="56184"/>
                  </a:lnTo>
                  <a:lnTo>
                    <a:pt x="1858987" y="54762"/>
                  </a:lnTo>
                  <a:lnTo>
                    <a:pt x="1861337" y="56184"/>
                  </a:lnTo>
                  <a:lnTo>
                    <a:pt x="1868398" y="51917"/>
                  </a:lnTo>
                  <a:close/>
                </a:path>
                <a:path w="2126615" h="56515">
                  <a:moveTo>
                    <a:pt x="1898116" y="33985"/>
                  </a:moveTo>
                  <a:lnTo>
                    <a:pt x="1893404" y="31153"/>
                  </a:lnTo>
                  <a:lnTo>
                    <a:pt x="1878545" y="40106"/>
                  </a:lnTo>
                  <a:lnTo>
                    <a:pt x="1883257" y="42951"/>
                  </a:lnTo>
                  <a:lnTo>
                    <a:pt x="1898116" y="33985"/>
                  </a:lnTo>
                  <a:close/>
                </a:path>
                <a:path w="2126615" h="56515">
                  <a:moveTo>
                    <a:pt x="1927821" y="16065"/>
                  </a:moveTo>
                  <a:lnTo>
                    <a:pt x="1923110" y="13220"/>
                  </a:lnTo>
                  <a:lnTo>
                    <a:pt x="1908263" y="22186"/>
                  </a:lnTo>
                  <a:lnTo>
                    <a:pt x="1912975" y="25031"/>
                  </a:lnTo>
                  <a:lnTo>
                    <a:pt x="1927821" y="16065"/>
                  </a:lnTo>
                  <a:close/>
                </a:path>
                <a:path w="2126615" h="56515">
                  <a:moveTo>
                    <a:pt x="1956816" y="4267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67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04" y="7099"/>
                  </a:lnTo>
                  <a:lnTo>
                    <a:pt x="1956816" y="4267"/>
                  </a:lnTo>
                  <a:close/>
                </a:path>
                <a:path w="2126615" h="56515">
                  <a:moveTo>
                    <a:pt x="1986534" y="22186"/>
                  </a:moveTo>
                  <a:lnTo>
                    <a:pt x="1971675" y="13220"/>
                  </a:lnTo>
                  <a:lnTo>
                    <a:pt x="1966963" y="16065"/>
                  </a:lnTo>
                  <a:lnTo>
                    <a:pt x="1981822" y="25031"/>
                  </a:lnTo>
                  <a:lnTo>
                    <a:pt x="1986534" y="22186"/>
                  </a:lnTo>
                  <a:close/>
                </a:path>
                <a:path w="2126615" h="56515">
                  <a:moveTo>
                    <a:pt x="2016239" y="40106"/>
                  </a:moveTo>
                  <a:lnTo>
                    <a:pt x="2001380" y="31153"/>
                  </a:lnTo>
                  <a:lnTo>
                    <a:pt x="1996681" y="33985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6615" h="56515">
                  <a:moveTo>
                    <a:pt x="2038159" y="53340"/>
                  </a:moveTo>
                  <a:lnTo>
                    <a:pt x="2031098" y="49085"/>
                  </a:lnTo>
                  <a:lnTo>
                    <a:pt x="2026399" y="51917"/>
                  </a:lnTo>
                  <a:lnTo>
                    <a:pt x="2033460" y="56184"/>
                  </a:lnTo>
                  <a:lnTo>
                    <a:pt x="2038159" y="53340"/>
                  </a:lnTo>
                  <a:close/>
                </a:path>
                <a:path w="2126615" h="56515">
                  <a:moveTo>
                    <a:pt x="2074938" y="33985"/>
                  </a:moveTo>
                  <a:lnTo>
                    <a:pt x="2070227" y="31153"/>
                  </a:lnTo>
                  <a:lnTo>
                    <a:pt x="2055368" y="40106"/>
                  </a:lnTo>
                  <a:lnTo>
                    <a:pt x="2060079" y="42951"/>
                  </a:lnTo>
                  <a:lnTo>
                    <a:pt x="2074938" y="33985"/>
                  </a:lnTo>
                  <a:close/>
                </a:path>
                <a:path w="2126615" h="56515">
                  <a:moveTo>
                    <a:pt x="2104644" y="16065"/>
                  </a:moveTo>
                  <a:lnTo>
                    <a:pt x="2099932" y="13220"/>
                  </a:lnTo>
                  <a:lnTo>
                    <a:pt x="2085086" y="22186"/>
                  </a:lnTo>
                  <a:lnTo>
                    <a:pt x="2089797" y="25031"/>
                  </a:lnTo>
                  <a:lnTo>
                    <a:pt x="2104644" y="16065"/>
                  </a:lnTo>
                  <a:close/>
                </a:path>
                <a:path w="2126615" h="56515">
                  <a:moveTo>
                    <a:pt x="2126577" y="2844"/>
                  </a:moveTo>
                  <a:lnTo>
                    <a:pt x="2121865" y="0"/>
                  </a:lnTo>
                  <a:lnTo>
                    <a:pt x="2114804" y="4267"/>
                  </a:lnTo>
                  <a:lnTo>
                    <a:pt x="2119503" y="7099"/>
                  </a:lnTo>
                  <a:lnTo>
                    <a:pt x="2126577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0920" y="6575907"/>
              <a:ext cx="977265" cy="56515"/>
            </a:xfrm>
            <a:custGeom>
              <a:avLst/>
              <a:gdLst/>
              <a:ahLst/>
              <a:cxnLst/>
              <a:rect l="l" t="t" r="r" b="b"/>
              <a:pathLst>
                <a:path w="977264" h="56515">
                  <a:moveTo>
                    <a:pt x="11760" y="51917"/>
                  </a:moveTo>
                  <a:lnTo>
                    <a:pt x="7048" y="49085"/>
                  </a:lnTo>
                  <a:lnTo>
                    <a:pt x="0" y="53340"/>
                  </a:lnTo>
                  <a:lnTo>
                    <a:pt x="4699" y="56184"/>
                  </a:lnTo>
                  <a:lnTo>
                    <a:pt x="11760" y="51917"/>
                  </a:lnTo>
                  <a:close/>
                </a:path>
                <a:path w="977264" h="56515">
                  <a:moveTo>
                    <a:pt x="41478" y="33985"/>
                  </a:moveTo>
                  <a:lnTo>
                    <a:pt x="36766" y="31153"/>
                  </a:lnTo>
                  <a:lnTo>
                    <a:pt x="21907" y="40106"/>
                  </a:lnTo>
                  <a:lnTo>
                    <a:pt x="26619" y="42951"/>
                  </a:lnTo>
                  <a:lnTo>
                    <a:pt x="41478" y="33985"/>
                  </a:lnTo>
                  <a:close/>
                </a:path>
                <a:path w="977264" h="56515">
                  <a:moveTo>
                    <a:pt x="71183" y="16065"/>
                  </a:moveTo>
                  <a:lnTo>
                    <a:pt x="66471" y="13220"/>
                  </a:lnTo>
                  <a:lnTo>
                    <a:pt x="51625" y="22186"/>
                  </a:lnTo>
                  <a:lnTo>
                    <a:pt x="56337" y="25031"/>
                  </a:lnTo>
                  <a:lnTo>
                    <a:pt x="71183" y="16065"/>
                  </a:lnTo>
                  <a:close/>
                </a:path>
                <a:path w="977264" h="56515">
                  <a:moveTo>
                    <a:pt x="100177" y="4267"/>
                  </a:moveTo>
                  <a:lnTo>
                    <a:pt x="93116" y="0"/>
                  </a:lnTo>
                  <a:lnTo>
                    <a:pt x="88404" y="2844"/>
                  </a:lnTo>
                  <a:lnTo>
                    <a:pt x="95465" y="7099"/>
                  </a:lnTo>
                  <a:lnTo>
                    <a:pt x="100177" y="4267"/>
                  </a:lnTo>
                  <a:close/>
                </a:path>
                <a:path w="977264" h="56515">
                  <a:moveTo>
                    <a:pt x="129882" y="22186"/>
                  </a:moveTo>
                  <a:lnTo>
                    <a:pt x="115036" y="13220"/>
                  </a:lnTo>
                  <a:lnTo>
                    <a:pt x="110324" y="16065"/>
                  </a:lnTo>
                  <a:lnTo>
                    <a:pt x="125183" y="25031"/>
                  </a:lnTo>
                  <a:lnTo>
                    <a:pt x="129882" y="22186"/>
                  </a:lnTo>
                  <a:close/>
                </a:path>
                <a:path w="977264" h="56515">
                  <a:moveTo>
                    <a:pt x="159600" y="40106"/>
                  </a:moveTo>
                  <a:lnTo>
                    <a:pt x="144741" y="31153"/>
                  </a:lnTo>
                  <a:lnTo>
                    <a:pt x="140042" y="33985"/>
                  </a:lnTo>
                  <a:lnTo>
                    <a:pt x="154901" y="42951"/>
                  </a:lnTo>
                  <a:lnTo>
                    <a:pt x="159600" y="40106"/>
                  </a:lnTo>
                  <a:close/>
                </a:path>
                <a:path w="977264" h="56515">
                  <a:moveTo>
                    <a:pt x="188582" y="51917"/>
                  </a:moveTo>
                  <a:lnTo>
                    <a:pt x="183870" y="49085"/>
                  </a:lnTo>
                  <a:lnTo>
                    <a:pt x="179158" y="51930"/>
                  </a:lnTo>
                  <a:lnTo>
                    <a:pt x="174459" y="49085"/>
                  </a:lnTo>
                  <a:lnTo>
                    <a:pt x="169760" y="51917"/>
                  </a:lnTo>
                  <a:lnTo>
                    <a:pt x="176809" y="56184"/>
                  </a:lnTo>
                  <a:lnTo>
                    <a:pt x="179158" y="54762"/>
                  </a:lnTo>
                  <a:lnTo>
                    <a:pt x="181521" y="56184"/>
                  </a:lnTo>
                  <a:lnTo>
                    <a:pt x="188582" y="51917"/>
                  </a:lnTo>
                  <a:close/>
                </a:path>
                <a:path w="977264" h="56515">
                  <a:moveTo>
                    <a:pt x="218287" y="33985"/>
                  </a:moveTo>
                  <a:lnTo>
                    <a:pt x="213588" y="31153"/>
                  </a:lnTo>
                  <a:lnTo>
                    <a:pt x="198729" y="40106"/>
                  </a:lnTo>
                  <a:lnTo>
                    <a:pt x="203441" y="42951"/>
                  </a:lnTo>
                  <a:lnTo>
                    <a:pt x="218287" y="33985"/>
                  </a:lnTo>
                  <a:close/>
                </a:path>
                <a:path w="977264" h="56515">
                  <a:moveTo>
                    <a:pt x="248005" y="16065"/>
                  </a:moveTo>
                  <a:lnTo>
                    <a:pt x="243306" y="13220"/>
                  </a:lnTo>
                  <a:lnTo>
                    <a:pt x="228447" y="22186"/>
                  </a:lnTo>
                  <a:lnTo>
                    <a:pt x="233146" y="25031"/>
                  </a:lnTo>
                  <a:lnTo>
                    <a:pt x="248005" y="16065"/>
                  </a:lnTo>
                  <a:close/>
                </a:path>
                <a:path w="977264" h="56515">
                  <a:moveTo>
                    <a:pt x="276987" y="4267"/>
                  </a:moveTo>
                  <a:lnTo>
                    <a:pt x="269938" y="0"/>
                  </a:lnTo>
                  <a:lnTo>
                    <a:pt x="267576" y="1422"/>
                  </a:lnTo>
                  <a:lnTo>
                    <a:pt x="265226" y="0"/>
                  </a:lnTo>
                  <a:lnTo>
                    <a:pt x="258165" y="4267"/>
                  </a:lnTo>
                  <a:lnTo>
                    <a:pt x="262864" y="7099"/>
                  </a:lnTo>
                  <a:lnTo>
                    <a:pt x="267576" y="4267"/>
                  </a:lnTo>
                  <a:lnTo>
                    <a:pt x="272288" y="7099"/>
                  </a:lnTo>
                  <a:lnTo>
                    <a:pt x="276987" y="4267"/>
                  </a:lnTo>
                  <a:close/>
                </a:path>
                <a:path w="977264" h="56515">
                  <a:moveTo>
                    <a:pt x="306705" y="22186"/>
                  </a:moveTo>
                  <a:lnTo>
                    <a:pt x="291858" y="13220"/>
                  </a:lnTo>
                  <a:lnTo>
                    <a:pt x="287147" y="16065"/>
                  </a:lnTo>
                  <a:lnTo>
                    <a:pt x="302006" y="25031"/>
                  </a:lnTo>
                  <a:lnTo>
                    <a:pt x="306705" y="22186"/>
                  </a:lnTo>
                  <a:close/>
                </a:path>
                <a:path w="977264" h="56515">
                  <a:moveTo>
                    <a:pt x="336423" y="40119"/>
                  </a:moveTo>
                  <a:lnTo>
                    <a:pt x="321564" y="31153"/>
                  </a:lnTo>
                  <a:lnTo>
                    <a:pt x="316865" y="33985"/>
                  </a:lnTo>
                  <a:lnTo>
                    <a:pt x="331724" y="42951"/>
                  </a:lnTo>
                  <a:lnTo>
                    <a:pt x="336423" y="40119"/>
                  </a:lnTo>
                  <a:close/>
                </a:path>
                <a:path w="977264" h="56515">
                  <a:moveTo>
                    <a:pt x="365404" y="51917"/>
                  </a:moveTo>
                  <a:lnTo>
                    <a:pt x="360705" y="49085"/>
                  </a:lnTo>
                  <a:lnTo>
                    <a:pt x="355993" y="51930"/>
                  </a:lnTo>
                  <a:lnTo>
                    <a:pt x="351294" y="49085"/>
                  </a:lnTo>
                  <a:lnTo>
                    <a:pt x="346583" y="51917"/>
                  </a:lnTo>
                  <a:lnTo>
                    <a:pt x="353644" y="56184"/>
                  </a:lnTo>
                  <a:lnTo>
                    <a:pt x="355993" y="54762"/>
                  </a:lnTo>
                  <a:lnTo>
                    <a:pt x="358355" y="56184"/>
                  </a:lnTo>
                  <a:lnTo>
                    <a:pt x="365404" y="51917"/>
                  </a:lnTo>
                  <a:close/>
                </a:path>
                <a:path w="977264" h="56515">
                  <a:moveTo>
                    <a:pt x="395122" y="33985"/>
                  </a:moveTo>
                  <a:lnTo>
                    <a:pt x="390423" y="31153"/>
                  </a:lnTo>
                  <a:lnTo>
                    <a:pt x="375551" y="40106"/>
                  </a:lnTo>
                  <a:lnTo>
                    <a:pt x="380263" y="42951"/>
                  </a:lnTo>
                  <a:lnTo>
                    <a:pt x="395122" y="33985"/>
                  </a:lnTo>
                  <a:close/>
                </a:path>
                <a:path w="977264" h="56515">
                  <a:moveTo>
                    <a:pt x="424840" y="16065"/>
                  </a:moveTo>
                  <a:lnTo>
                    <a:pt x="420128" y="13220"/>
                  </a:lnTo>
                  <a:lnTo>
                    <a:pt x="405282" y="22186"/>
                  </a:lnTo>
                  <a:lnTo>
                    <a:pt x="409981" y="25031"/>
                  </a:lnTo>
                  <a:lnTo>
                    <a:pt x="424840" y="16065"/>
                  </a:lnTo>
                  <a:close/>
                </a:path>
                <a:path w="977264" h="56515">
                  <a:moveTo>
                    <a:pt x="453821" y="4267"/>
                  </a:moveTo>
                  <a:lnTo>
                    <a:pt x="446760" y="0"/>
                  </a:lnTo>
                  <a:lnTo>
                    <a:pt x="444398" y="1422"/>
                  </a:lnTo>
                  <a:lnTo>
                    <a:pt x="442048" y="0"/>
                  </a:lnTo>
                  <a:lnTo>
                    <a:pt x="435000" y="4267"/>
                  </a:lnTo>
                  <a:lnTo>
                    <a:pt x="439699" y="7099"/>
                  </a:lnTo>
                  <a:lnTo>
                    <a:pt x="444398" y="4267"/>
                  </a:lnTo>
                  <a:lnTo>
                    <a:pt x="449122" y="7099"/>
                  </a:lnTo>
                  <a:lnTo>
                    <a:pt x="453821" y="4267"/>
                  </a:lnTo>
                  <a:close/>
                </a:path>
                <a:path w="977264" h="56515">
                  <a:moveTo>
                    <a:pt x="483539" y="22186"/>
                  </a:moveTo>
                  <a:lnTo>
                    <a:pt x="468680" y="13220"/>
                  </a:lnTo>
                  <a:lnTo>
                    <a:pt x="463969" y="16065"/>
                  </a:lnTo>
                  <a:lnTo>
                    <a:pt x="478840" y="25031"/>
                  </a:lnTo>
                  <a:lnTo>
                    <a:pt x="483539" y="22186"/>
                  </a:lnTo>
                  <a:close/>
                </a:path>
                <a:path w="977264" h="56515">
                  <a:moveTo>
                    <a:pt x="513257" y="40106"/>
                  </a:moveTo>
                  <a:lnTo>
                    <a:pt x="498398" y="31153"/>
                  </a:lnTo>
                  <a:lnTo>
                    <a:pt x="493687" y="33985"/>
                  </a:lnTo>
                  <a:lnTo>
                    <a:pt x="508546" y="42951"/>
                  </a:lnTo>
                  <a:lnTo>
                    <a:pt x="513257" y="40106"/>
                  </a:lnTo>
                  <a:close/>
                </a:path>
                <a:path w="977264" h="56515">
                  <a:moveTo>
                    <a:pt x="542226" y="51917"/>
                  </a:moveTo>
                  <a:lnTo>
                    <a:pt x="537527" y="49085"/>
                  </a:lnTo>
                  <a:lnTo>
                    <a:pt x="532815" y="51930"/>
                  </a:lnTo>
                  <a:lnTo>
                    <a:pt x="528116" y="49085"/>
                  </a:lnTo>
                  <a:lnTo>
                    <a:pt x="523405" y="51917"/>
                  </a:lnTo>
                  <a:lnTo>
                    <a:pt x="530466" y="56184"/>
                  </a:lnTo>
                  <a:lnTo>
                    <a:pt x="532815" y="54762"/>
                  </a:lnTo>
                  <a:lnTo>
                    <a:pt x="535165" y="56184"/>
                  </a:lnTo>
                  <a:lnTo>
                    <a:pt x="542226" y="51917"/>
                  </a:lnTo>
                  <a:close/>
                </a:path>
                <a:path w="977264" h="56515">
                  <a:moveTo>
                    <a:pt x="571944" y="33985"/>
                  </a:moveTo>
                  <a:lnTo>
                    <a:pt x="567245" y="31153"/>
                  </a:lnTo>
                  <a:lnTo>
                    <a:pt x="552373" y="40106"/>
                  </a:lnTo>
                  <a:lnTo>
                    <a:pt x="557085" y="42951"/>
                  </a:lnTo>
                  <a:lnTo>
                    <a:pt x="571944" y="33985"/>
                  </a:lnTo>
                  <a:close/>
                </a:path>
                <a:path w="977264" h="56515">
                  <a:moveTo>
                    <a:pt x="601662" y="16065"/>
                  </a:moveTo>
                  <a:lnTo>
                    <a:pt x="596950" y="13220"/>
                  </a:lnTo>
                  <a:lnTo>
                    <a:pt x="582091" y="22186"/>
                  </a:lnTo>
                  <a:lnTo>
                    <a:pt x="586803" y="25031"/>
                  </a:lnTo>
                  <a:lnTo>
                    <a:pt x="601662" y="16065"/>
                  </a:lnTo>
                  <a:close/>
                </a:path>
                <a:path w="977264" h="56515">
                  <a:moveTo>
                    <a:pt x="630643" y="4267"/>
                  </a:moveTo>
                  <a:lnTo>
                    <a:pt x="623582" y="0"/>
                  </a:lnTo>
                  <a:lnTo>
                    <a:pt x="621220" y="1422"/>
                  </a:lnTo>
                  <a:lnTo>
                    <a:pt x="618871" y="0"/>
                  </a:lnTo>
                  <a:lnTo>
                    <a:pt x="611809" y="4267"/>
                  </a:lnTo>
                  <a:lnTo>
                    <a:pt x="616521" y="7099"/>
                  </a:lnTo>
                  <a:lnTo>
                    <a:pt x="621220" y="4267"/>
                  </a:lnTo>
                  <a:lnTo>
                    <a:pt x="625944" y="7099"/>
                  </a:lnTo>
                  <a:lnTo>
                    <a:pt x="630643" y="4267"/>
                  </a:lnTo>
                  <a:close/>
                </a:path>
                <a:path w="977264" h="56515">
                  <a:moveTo>
                    <a:pt x="660361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50" y="25031"/>
                  </a:lnTo>
                  <a:lnTo>
                    <a:pt x="660361" y="22186"/>
                  </a:lnTo>
                  <a:close/>
                </a:path>
                <a:path w="977264" h="56515">
                  <a:moveTo>
                    <a:pt x="690079" y="40106"/>
                  </a:moveTo>
                  <a:lnTo>
                    <a:pt x="675208" y="31153"/>
                  </a:lnTo>
                  <a:lnTo>
                    <a:pt x="670496" y="33985"/>
                  </a:lnTo>
                  <a:lnTo>
                    <a:pt x="685368" y="42951"/>
                  </a:lnTo>
                  <a:lnTo>
                    <a:pt x="690079" y="40106"/>
                  </a:lnTo>
                  <a:close/>
                </a:path>
                <a:path w="977264" h="56515">
                  <a:moveTo>
                    <a:pt x="719061" y="51917"/>
                  </a:moveTo>
                  <a:lnTo>
                    <a:pt x="714349" y="49085"/>
                  </a:lnTo>
                  <a:lnTo>
                    <a:pt x="709637" y="51930"/>
                  </a:lnTo>
                  <a:lnTo>
                    <a:pt x="704938" y="49085"/>
                  </a:lnTo>
                  <a:lnTo>
                    <a:pt x="700227" y="51917"/>
                  </a:lnTo>
                  <a:lnTo>
                    <a:pt x="707288" y="56184"/>
                  </a:lnTo>
                  <a:lnTo>
                    <a:pt x="709637" y="54762"/>
                  </a:lnTo>
                  <a:lnTo>
                    <a:pt x="711987" y="56184"/>
                  </a:lnTo>
                  <a:lnTo>
                    <a:pt x="719061" y="51917"/>
                  </a:lnTo>
                  <a:close/>
                </a:path>
                <a:path w="977264" h="56515">
                  <a:moveTo>
                    <a:pt x="748766" y="33985"/>
                  </a:moveTo>
                  <a:lnTo>
                    <a:pt x="744054" y="31153"/>
                  </a:lnTo>
                  <a:lnTo>
                    <a:pt x="729208" y="40106"/>
                  </a:lnTo>
                  <a:lnTo>
                    <a:pt x="733907" y="42951"/>
                  </a:lnTo>
                  <a:lnTo>
                    <a:pt x="748766" y="33985"/>
                  </a:lnTo>
                  <a:close/>
                </a:path>
                <a:path w="977264" h="56515">
                  <a:moveTo>
                    <a:pt x="778484" y="16065"/>
                  </a:moveTo>
                  <a:lnTo>
                    <a:pt x="773772" y="13220"/>
                  </a:lnTo>
                  <a:lnTo>
                    <a:pt x="758901" y="22186"/>
                  </a:lnTo>
                  <a:lnTo>
                    <a:pt x="763625" y="25031"/>
                  </a:lnTo>
                  <a:lnTo>
                    <a:pt x="778484" y="16065"/>
                  </a:lnTo>
                  <a:close/>
                </a:path>
                <a:path w="977264" h="56515">
                  <a:moveTo>
                    <a:pt x="807466" y="4267"/>
                  </a:moveTo>
                  <a:lnTo>
                    <a:pt x="800404" y="0"/>
                  </a:lnTo>
                  <a:lnTo>
                    <a:pt x="798042" y="1422"/>
                  </a:lnTo>
                  <a:lnTo>
                    <a:pt x="795693" y="0"/>
                  </a:lnTo>
                  <a:lnTo>
                    <a:pt x="788631" y="4267"/>
                  </a:lnTo>
                  <a:lnTo>
                    <a:pt x="793343" y="7099"/>
                  </a:lnTo>
                  <a:lnTo>
                    <a:pt x="798042" y="4267"/>
                  </a:lnTo>
                  <a:lnTo>
                    <a:pt x="802754" y="7099"/>
                  </a:lnTo>
                  <a:lnTo>
                    <a:pt x="807466" y="4267"/>
                  </a:lnTo>
                  <a:close/>
                </a:path>
                <a:path w="977264" h="56515">
                  <a:moveTo>
                    <a:pt x="837184" y="22186"/>
                  </a:moveTo>
                  <a:lnTo>
                    <a:pt x="822337" y="13220"/>
                  </a:lnTo>
                  <a:lnTo>
                    <a:pt x="817613" y="16065"/>
                  </a:lnTo>
                  <a:lnTo>
                    <a:pt x="832472" y="25031"/>
                  </a:lnTo>
                  <a:lnTo>
                    <a:pt x="837184" y="22186"/>
                  </a:lnTo>
                  <a:close/>
                </a:path>
                <a:path w="977264" h="56515">
                  <a:moveTo>
                    <a:pt x="866902" y="40106"/>
                  </a:moveTo>
                  <a:lnTo>
                    <a:pt x="852043" y="31153"/>
                  </a:lnTo>
                  <a:lnTo>
                    <a:pt x="847331" y="33985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977264" h="56515">
                  <a:moveTo>
                    <a:pt x="895883" y="51917"/>
                  </a:moveTo>
                  <a:lnTo>
                    <a:pt x="891171" y="49085"/>
                  </a:lnTo>
                  <a:lnTo>
                    <a:pt x="886460" y="51930"/>
                  </a:lnTo>
                  <a:lnTo>
                    <a:pt x="881748" y="49085"/>
                  </a:lnTo>
                  <a:lnTo>
                    <a:pt x="877049" y="51917"/>
                  </a:lnTo>
                  <a:lnTo>
                    <a:pt x="884110" y="56184"/>
                  </a:lnTo>
                  <a:lnTo>
                    <a:pt x="886460" y="54762"/>
                  </a:lnTo>
                  <a:lnTo>
                    <a:pt x="888809" y="56184"/>
                  </a:lnTo>
                  <a:lnTo>
                    <a:pt x="895883" y="51917"/>
                  </a:lnTo>
                  <a:close/>
                </a:path>
                <a:path w="977264" h="56515">
                  <a:moveTo>
                    <a:pt x="925588" y="33985"/>
                  </a:moveTo>
                  <a:lnTo>
                    <a:pt x="920877" y="31153"/>
                  </a:lnTo>
                  <a:lnTo>
                    <a:pt x="906018" y="40106"/>
                  </a:lnTo>
                  <a:lnTo>
                    <a:pt x="910729" y="42951"/>
                  </a:lnTo>
                  <a:lnTo>
                    <a:pt x="925588" y="33985"/>
                  </a:lnTo>
                  <a:close/>
                </a:path>
                <a:path w="977264" h="56515">
                  <a:moveTo>
                    <a:pt x="955294" y="16065"/>
                  </a:moveTo>
                  <a:lnTo>
                    <a:pt x="950595" y="13220"/>
                  </a:lnTo>
                  <a:lnTo>
                    <a:pt x="935736" y="22186"/>
                  </a:lnTo>
                  <a:lnTo>
                    <a:pt x="940447" y="25031"/>
                  </a:lnTo>
                  <a:lnTo>
                    <a:pt x="955294" y="16065"/>
                  </a:lnTo>
                  <a:close/>
                </a:path>
                <a:path w="977264" h="56515">
                  <a:moveTo>
                    <a:pt x="977226" y="2844"/>
                  </a:moveTo>
                  <a:lnTo>
                    <a:pt x="972515" y="0"/>
                  </a:lnTo>
                  <a:lnTo>
                    <a:pt x="965454" y="4267"/>
                  </a:lnTo>
                  <a:lnTo>
                    <a:pt x="970165" y="7099"/>
                  </a:lnTo>
                  <a:lnTo>
                    <a:pt x="97722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954" y="6140126"/>
              <a:ext cx="2063114" cy="695325"/>
            </a:xfrm>
            <a:custGeom>
              <a:avLst/>
              <a:gdLst/>
              <a:ahLst/>
              <a:cxnLst/>
              <a:rect l="l" t="t" r="r" b="b"/>
              <a:pathLst>
                <a:path w="2063114" h="695325">
                  <a:moveTo>
                    <a:pt x="1198708" y="420650"/>
                  </a:moveTo>
                  <a:lnTo>
                    <a:pt x="1031937" y="420650"/>
                  </a:lnTo>
                  <a:lnTo>
                    <a:pt x="1044972" y="422565"/>
                  </a:lnTo>
                  <a:lnTo>
                    <a:pt x="1057532" y="426011"/>
                  </a:lnTo>
                  <a:lnTo>
                    <a:pt x="1069135" y="429639"/>
                  </a:lnTo>
                  <a:lnTo>
                    <a:pt x="1079154" y="432062"/>
                  </a:lnTo>
                  <a:lnTo>
                    <a:pt x="1114419" y="461737"/>
                  </a:lnTo>
                  <a:lnTo>
                    <a:pt x="1154622" y="494272"/>
                  </a:lnTo>
                  <a:lnTo>
                    <a:pt x="1198491" y="528312"/>
                  </a:lnTo>
                  <a:lnTo>
                    <a:pt x="1244757" y="562504"/>
                  </a:lnTo>
                  <a:lnTo>
                    <a:pt x="1292147" y="595493"/>
                  </a:lnTo>
                  <a:lnTo>
                    <a:pt x="1339392" y="625926"/>
                  </a:lnTo>
                  <a:lnTo>
                    <a:pt x="1385221" y="652450"/>
                  </a:lnTo>
                  <a:lnTo>
                    <a:pt x="1428362" y="673709"/>
                  </a:lnTo>
                  <a:lnTo>
                    <a:pt x="1467546" y="688351"/>
                  </a:lnTo>
                  <a:lnTo>
                    <a:pt x="1501501" y="695021"/>
                  </a:lnTo>
                  <a:lnTo>
                    <a:pt x="1528956" y="692366"/>
                  </a:lnTo>
                  <a:lnTo>
                    <a:pt x="1548641" y="679032"/>
                  </a:lnTo>
                  <a:lnTo>
                    <a:pt x="1621230" y="603509"/>
                  </a:lnTo>
                  <a:lnTo>
                    <a:pt x="1593151" y="603509"/>
                  </a:lnTo>
                  <a:lnTo>
                    <a:pt x="1566354" y="601268"/>
                  </a:lnTo>
                  <a:lnTo>
                    <a:pt x="1492605" y="580050"/>
                  </a:lnTo>
                  <a:lnTo>
                    <a:pt x="1445792" y="560423"/>
                  </a:lnTo>
                  <a:lnTo>
                    <a:pt x="1396612" y="536668"/>
                  </a:lnTo>
                  <a:lnTo>
                    <a:pt x="1346404" y="509938"/>
                  </a:lnTo>
                  <a:lnTo>
                    <a:pt x="1296505" y="481388"/>
                  </a:lnTo>
                  <a:lnTo>
                    <a:pt x="1248256" y="452173"/>
                  </a:lnTo>
                  <a:lnTo>
                    <a:pt x="1202994" y="423447"/>
                  </a:lnTo>
                  <a:lnTo>
                    <a:pt x="1198708" y="420650"/>
                  </a:lnTo>
                  <a:close/>
                </a:path>
                <a:path w="2063114" h="695325">
                  <a:moveTo>
                    <a:pt x="1632521" y="591762"/>
                  </a:moveTo>
                  <a:lnTo>
                    <a:pt x="1615432" y="600533"/>
                  </a:lnTo>
                  <a:lnTo>
                    <a:pt x="1593151" y="603509"/>
                  </a:lnTo>
                  <a:lnTo>
                    <a:pt x="1621230" y="603509"/>
                  </a:lnTo>
                  <a:lnTo>
                    <a:pt x="1632521" y="591762"/>
                  </a:lnTo>
                  <a:close/>
                </a:path>
                <a:path w="2063114" h="695325">
                  <a:moveTo>
                    <a:pt x="165276" y="418558"/>
                  </a:moveTo>
                  <a:lnTo>
                    <a:pt x="256294" y="564358"/>
                  </a:lnTo>
                  <a:lnTo>
                    <a:pt x="270202" y="578311"/>
                  </a:lnTo>
                  <a:lnTo>
                    <a:pt x="293110" y="587120"/>
                  </a:lnTo>
                  <a:lnTo>
                    <a:pt x="323990" y="591246"/>
                  </a:lnTo>
                  <a:lnTo>
                    <a:pt x="361811" y="591148"/>
                  </a:lnTo>
                  <a:lnTo>
                    <a:pt x="405543" y="587288"/>
                  </a:lnTo>
                  <a:lnTo>
                    <a:pt x="454156" y="580125"/>
                  </a:lnTo>
                  <a:lnTo>
                    <a:pt x="506621" y="570122"/>
                  </a:lnTo>
                  <a:lnTo>
                    <a:pt x="561908" y="557737"/>
                  </a:lnTo>
                  <a:lnTo>
                    <a:pt x="618986" y="543432"/>
                  </a:lnTo>
                  <a:lnTo>
                    <a:pt x="676825" y="527668"/>
                  </a:lnTo>
                  <a:lnTo>
                    <a:pt x="734397" y="510904"/>
                  </a:lnTo>
                  <a:lnTo>
                    <a:pt x="790669" y="493602"/>
                  </a:lnTo>
                  <a:lnTo>
                    <a:pt x="844614" y="476222"/>
                  </a:lnTo>
                  <a:lnTo>
                    <a:pt x="895200" y="459224"/>
                  </a:lnTo>
                  <a:lnTo>
                    <a:pt x="920416" y="450407"/>
                  </a:lnTo>
                  <a:lnTo>
                    <a:pt x="352559" y="450407"/>
                  </a:lnTo>
                  <a:lnTo>
                    <a:pt x="306734" y="449830"/>
                  </a:lnTo>
                  <a:lnTo>
                    <a:pt x="248171" y="443132"/>
                  </a:lnTo>
                  <a:lnTo>
                    <a:pt x="194982" y="432108"/>
                  </a:lnTo>
                  <a:lnTo>
                    <a:pt x="165276" y="418558"/>
                  </a:lnTo>
                  <a:close/>
                </a:path>
                <a:path w="2063114" h="695325">
                  <a:moveTo>
                    <a:pt x="1992471" y="383275"/>
                  </a:moveTo>
                  <a:lnTo>
                    <a:pt x="764024" y="383275"/>
                  </a:lnTo>
                  <a:lnTo>
                    <a:pt x="702938" y="397597"/>
                  </a:lnTo>
                  <a:lnTo>
                    <a:pt x="643223" y="409907"/>
                  </a:lnTo>
                  <a:lnTo>
                    <a:pt x="585574" y="420363"/>
                  </a:lnTo>
                  <a:lnTo>
                    <a:pt x="530683" y="429125"/>
                  </a:lnTo>
                  <a:lnTo>
                    <a:pt x="479243" y="436351"/>
                  </a:lnTo>
                  <a:lnTo>
                    <a:pt x="431946" y="442200"/>
                  </a:lnTo>
                  <a:lnTo>
                    <a:pt x="389488" y="446833"/>
                  </a:lnTo>
                  <a:lnTo>
                    <a:pt x="352559" y="450407"/>
                  </a:lnTo>
                  <a:lnTo>
                    <a:pt x="920416" y="450407"/>
                  </a:lnTo>
                  <a:lnTo>
                    <a:pt x="941397" y="443070"/>
                  </a:lnTo>
                  <a:lnTo>
                    <a:pt x="982177" y="428220"/>
                  </a:lnTo>
                  <a:lnTo>
                    <a:pt x="991330" y="428054"/>
                  </a:lnTo>
                  <a:lnTo>
                    <a:pt x="1003286" y="425060"/>
                  </a:lnTo>
                  <a:lnTo>
                    <a:pt x="1017127" y="421753"/>
                  </a:lnTo>
                  <a:lnTo>
                    <a:pt x="1031937" y="420650"/>
                  </a:lnTo>
                  <a:lnTo>
                    <a:pt x="1198708" y="420650"/>
                  </a:lnTo>
                  <a:lnTo>
                    <a:pt x="1177339" y="406596"/>
                  </a:lnTo>
                  <a:lnTo>
                    <a:pt x="1153617" y="390625"/>
                  </a:lnTo>
                  <a:lnTo>
                    <a:pt x="1975785" y="390625"/>
                  </a:lnTo>
                  <a:lnTo>
                    <a:pt x="1992471" y="383275"/>
                  </a:lnTo>
                  <a:close/>
                </a:path>
                <a:path w="2063114" h="695325">
                  <a:moveTo>
                    <a:pt x="1975785" y="390625"/>
                  </a:moveTo>
                  <a:lnTo>
                    <a:pt x="1153617" y="390625"/>
                  </a:lnTo>
                  <a:lnTo>
                    <a:pt x="1194212" y="395880"/>
                  </a:lnTo>
                  <a:lnTo>
                    <a:pt x="1288263" y="406853"/>
                  </a:lnTo>
                  <a:lnTo>
                    <a:pt x="1340381" y="412186"/>
                  </a:lnTo>
                  <a:lnTo>
                    <a:pt x="1395001" y="417161"/>
                  </a:lnTo>
                  <a:lnTo>
                    <a:pt x="1451456" y="421586"/>
                  </a:lnTo>
                  <a:lnTo>
                    <a:pt x="1509076" y="425269"/>
                  </a:lnTo>
                  <a:lnTo>
                    <a:pt x="1567191" y="428017"/>
                  </a:lnTo>
                  <a:lnTo>
                    <a:pt x="1625133" y="429639"/>
                  </a:lnTo>
                  <a:lnTo>
                    <a:pt x="1682232" y="429942"/>
                  </a:lnTo>
                  <a:lnTo>
                    <a:pt x="1737820" y="428735"/>
                  </a:lnTo>
                  <a:lnTo>
                    <a:pt x="1791228" y="425825"/>
                  </a:lnTo>
                  <a:lnTo>
                    <a:pt x="1841786" y="421021"/>
                  </a:lnTo>
                  <a:lnTo>
                    <a:pt x="1888825" y="414129"/>
                  </a:lnTo>
                  <a:lnTo>
                    <a:pt x="1931677" y="404959"/>
                  </a:lnTo>
                  <a:lnTo>
                    <a:pt x="1969672" y="393318"/>
                  </a:lnTo>
                  <a:lnTo>
                    <a:pt x="1975785" y="390625"/>
                  </a:lnTo>
                  <a:close/>
                </a:path>
                <a:path w="2063114" h="695325">
                  <a:moveTo>
                    <a:pt x="161376" y="0"/>
                  </a:moveTo>
                  <a:lnTo>
                    <a:pt x="120332" y="686"/>
                  </a:lnTo>
                  <a:lnTo>
                    <a:pt x="53170" y="15027"/>
                  </a:lnTo>
                  <a:lnTo>
                    <a:pt x="10134" y="49252"/>
                  </a:lnTo>
                  <a:lnTo>
                    <a:pt x="0" y="75817"/>
                  </a:lnTo>
                  <a:lnTo>
                    <a:pt x="932" y="101319"/>
                  </a:lnTo>
                  <a:lnTo>
                    <a:pt x="6369" y="255241"/>
                  </a:lnTo>
                  <a:lnTo>
                    <a:pt x="21848" y="293755"/>
                  </a:lnTo>
                  <a:lnTo>
                    <a:pt x="70306" y="324215"/>
                  </a:lnTo>
                  <a:lnTo>
                    <a:pt x="145586" y="347452"/>
                  </a:lnTo>
                  <a:lnTo>
                    <a:pt x="191361" y="356621"/>
                  </a:lnTo>
                  <a:lnTo>
                    <a:pt x="241533" y="364296"/>
                  </a:lnTo>
                  <a:lnTo>
                    <a:pt x="295334" y="370581"/>
                  </a:lnTo>
                  <a:lnTo>
                    <a:pt x="351993" y="375580"/>
                  </a:lnTo>
                  <a:lnTo>
                    <a:pt x="410742" y="379396"/>
                  </a:lnTo>
                  <a:lnTo>
                    <a:pt x="470811" y="382133"/>
                  </a:lnTo>
                  <a:lnTo>
                    <a:pt x="531430" y="383895"/>
                  </a:lnTo>
                  <a:lnTo>
                    <a:pt x="591830" y="384787"/>
                  </a:lnTo>
                  <a:lnTo>
                    <a:pt x="651242" y="384911"/>
                  </a:lnTo>
                  <a:lnTo>
                    <a:pt x="708897" y="384373"/>
                  </a:lnTo>
                  <a:lnTo>
                    <a:pt x="764024" y="383275"/>
                  </a:lnTo>
                  <a:lnTo>
                    <a:pt x="1992471" y="383275"/>
                  </a:lnTo>
                  <a:lnTo>
                    <a:pt x="2028416" y="361855"/>
                  </a:lnTo>
                  <a:lnTo>
                    <a:pt x="2059705" y="318204"/>
                  </a:lnTo>
                  <a:lnTo>
                    <a:pt x="2062897" y="300966"/>
                  </a:lnTo>
                  <a:lnTo>
                    <a:pt x="1367675" y="300966"/>
                  </a:lnTo>
                  <a:lnTo>
                    <a:pt x="1313755" y="300939"/>
                  </a:lnTo>
                  <a:lnTo>
                    <a:pt x="1363884" y="290754"/>
                  </a:lnTo>
                  <a:lnTo>
                    <a:pt x="1415994" y="280699"/>
                  </a:lnTo>
                  <a:lnTo>
                    <a:pt x="1469525" y="270958"/>
                  </a:lnTo>
                  <a:lnTo>
                    <a:pt x="1501937" y="265450"/>
                  </a:lnTo>
                  <a:lnTo>
                    <a:pt x="724255" y="265450"/>
                  </a:lnTo>
                  <a:lnTo>
                    <a:pt x="620334" y="257584"/>
                  </a:lnTo>
                  <a:lnTo>
                    <a:pt x="566151" y="252643"/>
                  </a:lnTo>
                  <a:lnTo>
                    <a:pt x="511273" y="246992"/>
                  </a:lnTo>
                  <a:lnTo>
                    <a:pt x="456288" y="240602"/>
                  </a:lnTo>
                  <a:lnTo>
                    <a:pt x="401750" y="233439"/>
                  </a:lnTo>
                  <a:lnTo>
                    <a:pt x="348353" y="225491"/>
                  </a:lnTo>
                  <a:lnTo>
                    <a:pt x="296582" y="216713"/>
                  </a:lnTo>
                  <a:lnTo>
                    <a:pt x="247059" y="207083"/>
                  </a:lnTo>
                  <a:lnTo>
                    <a:pt x="200374" y="196570"/>
                  </a:lnTo>
                  <a:lnTo>
                    <a:pt x="157116" y="185148"/>
                  </a:lnTo>
                  <a:lnTo>
                    <a:pt x="117875" y="172786"/>
                  </a:lnTo>
                  <a:lnTo>
                    <a:pt x="156451" y="168505"/>
                  </a:lnTo>
                  <a:lnTo>
                    <a:pt x="199119" y="167365"/>
                  </a:lnTo>
                  <a:lnTo>
                    <a:pt x="769845" y="167365"/>
                  </a:lnTo>
                  <a:lnTo>
                    <a:pt x="746017" y="157942"/>
                  </a:lnTo>
                  <a:lnTo>
                    <a:pt x="694399" y="138178"/>
                  </a:lnTo>
                  <a:lnTo>
                    <a:pt x="640574" y="118328"/>
                  </a:lnTo>
                  <a:lnTo>
                    <a:pt x="585175" y="98781"/>
                  </a:lnTo>
                  <a:lnTo>
                    <a:pt x="528835" y="79927"/>
                  </a:lnTo>
                  <a:lnTo>
                    <a:pt x="472190" y="62153"/>
                  </a:lnTo>
                  <a:lnTo>
                    <a:pt x="415872" y="45850"/>
                  </a:lnTo>
                  <a:lnTo>
                    <a:pt x="360515" y="31406"/>
                  </a:lnTo>
                  <a:lnTo>
                    <a:pt x="306753" y="19209"/>
                  </a:lnTo>
                  <a:lnTo>
                    <a:pt x="255220" y="9650"/>
                  </a:lnTo>
                  <a:lnTo>
                    <a:pt x="206550" y="3117"/>
                  </a:lnTo>
                  <a:lnTo>
                    <a:pt x="161376" y="0"/>
                  </a:lnTo>
                  <a:close/>
                </a:path>
                <a:path w="2063114" h="695325">
                  <a:moveTo>
                    <a:pt x="2042357" y="226533"/>
                  </a:moveTo>
                  <a:lnTo>
                    <a:pt x="1881728" y="226533"/>
                  </a:lnTo>
                  <a:lnTo>
                    <a:pt x="1922851" y="227941"/>
                  </a:lnTo>
                  <a:lnTo>
                    <a:pt x="1886823" y="242390"/>
                  </a:lnTo>
                  <a:lnTo>
                    <a:pt x="1846013" y="254908"/>
                  </a:lnTo>
                  <a:lnTo>
                    <a:pt x="1801053" y="265618"/>
                  </a:lnTo>
                  <a:lnTo>
                    <a:pt x="1752574" y="274642"/>
                  </a:lnTo>
                  <a:lnTo>
                    <a:pt x="1701206" y="282104"/>
                  </a:lnTo>
                  <a:lnTo>
                    <a:pt x="1647580" y="288127"/>
                  </a:lnTo>
                  <a:lnTo>
                    <a:pt x="1592328" y="292835"/>
                  </a:lnTo>
                  <a:lnTo>
                    <a:pt x="1536081" y="296349"/>
                  </a:lnTo>
                  <a:lnTo>
                    <a:pt x="1479469" y="298794"/>
                  </a:lnTo>
                  <a:lnTo>
                    <a:pt x="1423123" y="300291"/>
                  </a:lnTo>
                  <a:lnTo>
                    <a:pt x="1367675" y="300966"/>
                  </a:lnTo>
                  <a:lnTo>
                    <a:pt x="2062897" y="300966"/>
                  </a:lnTo>
                  <a:lnTo>
                    <a:pt x="2063039" y="296349"/>
                  </a:lnTo>
                  <a:lnTo>
                    <a:pt x="2062383" y="289857"/>
                  </a:lnTo>
                  <a:lnTo>
                    <a:pt x="2042357" y="226533"/>
                  </a:lnTo>
                  <a:close/>
                </a:path>
                <a:path w="2063114" h="695325">
                  <a:moveTo>
                    <a:pt x="769845" y="167365"/>
                  </a:moveTo>
                  <a:lnTo>
                    <a:pt x="199119" y="167365"/>
                  </a:lnTo>
                  <a:lnTo>
                    <a:pt x="245303" y="169077"/>
                  </a:lnTo>
                  <a:lnTo>
                    <a:pt x="294428" y="173354"/>
                  </a:lnTo>
                  <a:lnTo>
                    <a:pt x="345918" y="179909"/>
                  </a:lnTo>
                  <a:lnTo>
                    <a:pt x="399198" y="188455"/>
                  </a:lnTo>
                  <a:lnTo>
                    <a:pt x="453693" y="198705"/>
                  </a:lnTo>
                  <a:lnTo>
                    <a:pt x="508827" y="210371"/>
                  </a:lnTo>
                  <a:lnTo>
                    <a:pt x="564026" y="223166"/>
                  </a:lnTo>
                  <a:lnTo>
                    <a:pt x="618714" y="236802"/>
                  </a:lnTo>
                  <a:lnTo>
                    <a:pt x="672315" y="250993"/>
                  </a:lnTo>
                  <a:lnTo>
                    <a:pt x="724255" y="265450"/>
                  </a:lnTo>
                  <a:lnTo>
                    <a:pt x="1501937" y="265450"/>
                  </a:lnTo>
                  <a:lnTo>
                    <a:pt x="1523916" y="261716"/>
                  </a:lnTo>
                  <a:lnTo>
                    <a:pt x="1578609" y="253158"/>
                  </a:lnTo>
                  <a:lnTo>
                    <a:pt x="1580183" y="252936"/>
                  </a:lnTo>
                  <a:lnTo>
                    <a:pt x="973869" y="252936"/>
                  </a:lnTo>
                  <a:lnTo>
                    <a:pt x="929431" y="233439"/>
                  </a:lnTo>
                  <a:lnTo>
                    <a:pt x="881285" y="212827"/>
                  </a:lnTo>
                  <a:lnTo>
                    <a:pt x="840093" y="195655"/>
                  </a:lnTo>
                  <a:lnTo>
                    <a:pt x="794793" y="177230"/>
                  </a:lnTo>
                  <a:lnTo>
                    <a:pt x="769845" y="167365"/>
                  </a:lnTo>
                  <a:close/>
                </a:path>
                <a:path w="2063114" h="695325">
                  <a:moveTo>
                    <a:pt x="992899" y="212243"/>
                  </a:moveTo>
                  <a:lnTo>
                    <a:pt x="973869" y="252936"/>
                  </a:lnTo>
                  <a:lnTo>
                    <a:pt x="1580183" y="252936"/>
                  </a:lnTo>
                  <a:lnTo>
                    <a:pt x="1633042" y="245470"/>
                  </a:lnTo>
                  <a:lnTo>
                    <a:pt x="1654944" y="242759"/>
                  </a:lnTo>
                  <a:lnTo>
                    <a:pt x="1104506" y="242759"/>
                  </a:lnTo>
                  <a:lnTo>
                    <a:pt x="1103141" y="233439"/>
                  </a:lnTo>
                  <a:lnTo>
                    <a:pt x="1101349" y="226177"/>
                  </a:lnTo>
                  <a:lnTo>
                    <a:pt x="1099030" y="221734"/>
                  </a:lnTo>
                  <a:lnTo>
                    <a:pt x="1040433" y="221734"/>
                  </a:lnTo>
                  <a:lnTo>
                    <a:pt x="1022625" y="218708"/>
                  </a:lnTo>
                  <a:lnTo>
                    <a:pt x="1006348" y="213976"/>
                  </a:lnTo>
                  <a:lnTo>
                    <a:pt x="992899" y="212243"/>
                  </a:lnTo>
                  <a:close/>
                </a:path>
                <a:path w="2063114" h="695325">
                  <a:moveTo>
                    <a:pt x="1860779" y="66635"/>
                  </a:moveTo>
                  <a:lnTo>
                    <a:pt x="1817373" y="69148"/>
                  </a:lnTo>
                  <a:lnTo>
                    <a:pt x="1770256" y="74141"/>
                  </a:lnTo>
                  <a:lnTo>
                    <a:pt x="1720052" y="81346"/>
                  </a:lnTo>
                  <a:lnTo>
                    <a:pt x="1667389" y="90495"/>
                  </a:lnTo>
                  <a:lnTo>
                    <a:pt x="1612889" y="101319"/>
                  </a:lnTo>
                  <a:lnTo>
                    <a:pt x="1557180" y="113552"/>
                  </a:lnTo>
                  <a:lnTo>
                    <a:pt x="1500886" y="126924"/>
                  </a:lnTo>
                  <a:lnTo>
                    <a:pt x="1444632" y="141168"/>
                  </a:lnTo>
                  <a:lnTo>
                    <a:pt x="1389044" y="156016"/>
                  </a:lnTo>
                  <a:lnTo>
                    <a:pt x="1334746" y="171198"/>
                  </a:lnTo>
                  <a:lnTo>
                    <a:pt x="1282365" y="186448"/>
                  </a:lnTo>
                  <a:lnTo>
                    <a:pt x="1232525" y="201498"/>
                  </a:lnTo>
                  <a:lnTo>
                    <a:pt x="1185852" y="216078"/>
                  </a:lnTo>
                  <a:lnTo>
                    <a:pt x="1142970" y="229921"/>
                  </a:lnTo>
                  <a:lnTo>
                    <a:pt x="1104506" y="242759"/>
                  </a:lnTo>
                  <a:lnTo>
                    <a:pt x="1654944" y="242759"/>
                  </a:lnTo>
                  <a:lnTo>
                    <a:pt x="1686656" y="238835"/>
                  </a:lnTo>
                  <a:lnTo>
                    <a:pt x="1738892" y="233439"/>
                  </a:lnTo>
                  <a:lnTo>
                    <a:pt x="1789189" y="229467"/>
                  </a:lnTo>
                  <a:lnTo>
                    <a:pt x="1836988" y="227103"/>
                  </a:lnTo>
                  <a:lnTo>
                    <a:pt x="1881728" y="226533"/>
                  </a:lnTo>
                  <a:lnTo>
                    <a:pt x="2042357" y="226533"/>
                  </a:lnTo>
                  <a:lnTo>
                    <a:pt x="2008267" y="118656"/>
                  </a:lnTo>
                  <a:lnTo>
                    <a:pt x="1984787" y="86748"/>
                  </a:lnTo>
                  <a:lnTo>
                    <a:pt x="1933957" y="70123"/>
                  </a:lnTo>
                  <a:lnTo>
                    <a:pt x="1899849" y="66871"/>
                  </a:lnTo>
                  <a:lnTo>
                    <a:pt x="1860779" y="66635"/>
                  </a:lnTo>
                  <a:close/>
                </a:path>
                <a:path w="2063114" h="695325">
                  <a:moveTo>
                    <a:pt x="1090150" y="215597"/>
                  </a:moveTo>
                  <a:lnTo>
                    <a:pt x="1076256" y="216488"/>
                  </a:lnTo>
                  <a:lnTo>
                    <a:pt x="1059100" y="220002"/>
                  </a:lnTo>
                  <a:lnTo>
                    <a:pt x="1040433" y="221734"/>
                  </a:lnTo>
                  <a:lnTo>
                    <a:pt x="1099030" y="221734"/>
                  </a:lnTo>
                  <a:lnTo>
                    <a:pt x="1090150" y="215597"/>
                  </a:lnTo>
                  <a:close/>
                </a:path>
              </a:pathLst>
            </a:custGeom>
            <a:solidFill>
              <a:srgbClr val="231F1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690" y="6437059"/>
              <a:ext cx="906780" cy="258445"/>
            </a:xfrm>
            <a:custGeom>
              <a:avLst/>
              <a:gdLst/>
              <a:ahLst/>
              <a:cxnLst/>
              <a:rect l="l" t="t" r="r" b="b"/>
              <a:pathLst>
                <a:path w="906780" h="258445">
                  <a:moveTo>
                    <a:pt x="860223" y="0"/>
                  </a:moveTo>
                  <a:lnTo>
                    <a:pt x="859430" y="4550"/>
                  </a:lnTo>
                  <a:lnTo>
                    <a:pt x="837475" y="8205"/>
                  </a:lnTo>
                  <a:lnTo>
                    <a:pt x="787307" y="12738"/>
                  </a:lnTo>
                  <a:lnTo>
                    <a:pt x="721738" y="20824"/>
                  </a:lnTo>
                  <a:lnTo>
                    <a:pt x="653576" y="35135"/>
                  </a:lnTo>
                  <a:lnTo>
                    <a:pt x="592615" y="51190"/>
                  </a:lnTo>
                  <a:lnTo>
                    <a:pt x="532385" y="65140"/>
                  </a:lnTo>
                  <a:lnTo>
                    <a:pt x="473552" y="77140"/>
                  </a:lnTo>
                  <a:lnTo>
                    <a:pt x="416785" y="87344"/>
                  </a:lnTo>
                  <a:lnTo>
                    <a:pt x="362750" y="95904"/>
                  </a:lnTo>
                  <a:lnTo>
                    <a:pt x="312115" y="102975"/>
                  </a:lnTo>
                  <a:lnTo>
                    <a:pt x="265548" y="108709"/>
                  </a:lnTo>
                  <a:lnTo>
                    <a:pt x="223715" y="113260"/>
                  </a:lnTo>
                  <a:lnTo>
                    <a:pt x="187285" y="116782"/>
                  </a:lnTo>
                  <a:lnTo>
                    <a:pt x="141456" y="116208"/>
                  </a:lnTo>
                  <a:lnTo>
                    <a:pt x="82892" y="109512"/>
                  </a:lnTo>
                  <a:lnTo>
                    <a:pt x="29703" y="98489"/>
                  </a:lnTo>
                  <a:lnTo>
                    <a:pt x="0" y="84937"/>
                  </a:lnTo>
                  <a:lnTo>
                    <a:pt x="91018" y="230737"/>
                  </a:lnTo>
                  <a:lnTo>
                    <a:pt x="107229" y="246015"/>
                  </a:lnTo>
                  <a:lnTo>
                    <a:pt x="134587" y="254903"/>
                  </a:lnTo>
                  <a:lnTo>
                    <a:pt x="171642" y="258050"/>
                  </a:lnTo>
                  <a:lnTo>
                    <a:pt x="216946" y="256104"/>
                  </a:lnTo>
                  <a:lnTo>
                    <a:pt x="269048" y="249712"/>
                  </a:lnTo>
                  <a:lnTo>
                    <a:pt x="326501" y="239523"/>
                  </a:lnTo>
                  <a:lnTo>
                    <a:pt x="387855" y="226185"/>
                  </a:lnTo>
                  <a:lnTo>
                    <a:pt x="451660" y="210345"/>
                  </a:lnTo>
                  <a:lnTo>
                    <a:pt x="516468" y="192653"/>
                  </a:lnTo>
                  <a:lnTo>
                    <a:pt x="580830" y="173754"/>
                  </a:lnTo>
                  <a:lnTo>
                    <a:pt x="643297" y="154299"/>
                  </a:lnTo>
                  <a:lnTo>
                    <a:pt x="702418" y="134934"/>
                  </a:lnTo>
                  <a:lnTo>
                    <a:pt x="756746" y="116308"/>
                  </a:lnTo>
                  <a:lnTo>
                    <a:pt x="804831" y="99068"/>
                  </a:lnTo>
                  <a:lnTo>
                    <a:pt x="845223" y="83863"/>
                  </a:lnTo>
                  <a:lnTo>
                    <a:pt x="897136" y="62149"/>
                  </a:lnTo>
                  <a:lnTo>
                    <a:pt x="906170" y="52209"/>
                  </a:lnTo>
                  <a:lnTo>
                    <a:pt x="860223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267" y="6454451"/>
              <a:ext cx="859790" cy="229235"/>
            </a:xfrm>
            <a:custGeom>
              <a:avLst/>
              <a:gdLst/>
              <a:ahLst/>
              <a:cxnLst/>
              <a:rect l="l" t="t" r="r" b="b"/>
              <a:pathLst>
                <a:path w="859790" h="229234">
                  <a:moveTo>
                    <a:pt x="828917" y="0"/>
                  </a:moveTo>
                  <a:lnTo>
                    <a:pt x="823182" y="1066"/>
                  </a:lnTo>
                  <a:lnTo>
                    <a:pt x="815124" y="2073"/>
                  </a:lnTo>
                  <a:lnTo>
                    <a:pt x="754873" y="7627"/>
                  </a:lnTo>
                  <a:lnTo>
                    <a:pt x="713465" y="12396"/>
                  </a:lnTo>
                  <a:lnTo>
                    <a:pt x="669336" y="19403"/>
                  </a:lnTo>
                  <a:lnTo>
                    <a:pt x="626248" y="29321"/>
                  </a:lnTo>
                  <a:lnTo>
                    <a:pt x="579675" y="41787"/>
                  </a:lnTo>
                  <a:lnTo>
                    <a:pt x="531650" y="53430"/>
                  </a:lnTo>
                  <a:lnTo>
                    <a:pt x="482207" y="64245"/>
                  </a:lnTo>
                  <a:lnTo>
                    <a:pt x="431383" y="74224"/>
                  </a:lnTo>
                  <a:lnTo>
                    <a:pt x="379214" y="83362"/>
                  </a:lnTo>
                  <a:lnTo>
                    <a:pt x="325736" y="91653"/>
                  </a:lnTo>
                  <a:lnTo>
                    <a:pt x="270986" y="99091"/>
                  </a:lnTo>
                  <a:lnTo>
                    <a:pt x="214999" y="105668"/>
                  </a:lnTo>
                  <a:lnTo>
                    <a:pt x="152996" y="111826"/>
                  </a:lnTo>
                  <a:lnTo>
                    <a:pt x="140702" y="112049"/>
                  </a:lnTo>
                  <a:lnTo>
                    <a:pt x="112100" y="110878"/>
                  </a:lnTo>
                  <a:lnTo>
                    <a:pt x="75474" y="107405"/>
                  </a:lnTo>
                  <a:lnTo>
                    <a:pt x="36286" y="101691"/>
                  </a:lnTo>
                  <a:lnTo>
                    <a:pt x="0" y="93797"/>
                  </a:lnTo>
                  <a:lnTo>
                    <a:pt x="71009" y="207596"/>
                  </a:lnTo>
                  <a:lnTo>
                    <a:pt x="80020" y="216613"/>
                  </a:lnTo>
                  <a:lnTo>
                    <a:pt x="95680" y="223212"/>
                  </a:lnTo>
                  <a:lnTo>
                    <a:pt x="117534" y="227267"/>
                  </a:lnTo>
                  <a:lnTo>
                    <a:pt x="145126" y="228646"/>
                  </a:lnTo>
                  <a:lnTo>
                    <a:pt x="187890" y="226567"/>
                  </a:lnTo>
                  <a:lnTo>
                    <a:pt x="236253" y="220677"/>
                  </a:lnTo>
                  <a:lnTo>
                    <a:pt x="289083" y="211498"/>
                  </a:lnTo>
                  <a:lnTo>
                    <a:pt x="345248" y="199553"/>
                  </a:lnTo>
                  <a:lnTo>
                    <a:pt x="403616" y="185362"/>
                  </a:lnTo>
                  <a:lnTo>
                    <a:pt x="463057" y="169449"/>
                  </a:lnTo>
                  <a:lnTo>
                    <a:pt x="522439" y="152335"/>
                  </a:lnTo>
                  <a:lnTo>
                    <a:pt x="580629" y="134542"/>
                  </a:lnTo>
                  <a:lnTo>
                    <a:pt x="636497" y="116592"/>
                  </a:lnTo>
                  <a:lnTo>
                    <a:pt x="688911" y="99008"/>
                  </a:lnTo>
                  <a:lnTo>
                    <a:pt x="736739" y="82310"/>
                  </a:lnTo>
                  <a:lnTo>
                    <a:pt x="778849" y="67021"/>
                  </a:lnTo>
                  <a:lnTo>
                    <a:pt x="841392" y="42759"/>
                  </a:lnTo>
                  <a:lnTo>
                    <a:pt x="859561" y="34829"/>
                  </a:lnTo>
                  <a:lnTo>
                    <a:pt x="828917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5031" y="6451103"/>
              <a:ext cx="862965" cy="235585"/>
            </a:xfrm>
            <a:custGeom>
              <a:avLst/>
              <a:gdLst/>
              <a:ahLst/>
              <a:cxnLst/>
              <a:rect l="l" t="t" r="r" b="b"/>
              <a:pathLst>
                <a:path w="862965" h="235584">
                  <a:moveTo>
                    <a:pt x="125524" y="228445"/>
                  </a:moveTo>
                  <a:lnTo>
                    <a:pt x="125135" y="234449"/>
                  </a:lnTo>
                  <a:lnTo>
                    <a:pt x="130835" y="234812"/>
                  </a:lnTo>
                  <a:lnTo>
                    <a:pt x="136973" y="235000"/>
                  </a:lnTo>
                  <a:lnTo>
                    <a:pt x="145256" y="235000"/>
                  </a:lnTo>
                  <a:lnTo>
                    <a:pt x="145224" y="228984"/>
                  </a:lnTo>
                  <a:lnTo>
                    <a:pt x="137099" y="228984"/>
                  </a:lnTo>
                  <a:lnTo>
                    <a:pt x="131094" y="228808"/>
                  </a:lnTo>
                  <a:lnTo>
                    <a:pt x="125524" y="228445"/>
                  </a:lnTo>
                  <a:close/>
                </a:path>
                <a:path w="862965" h="235584">
                  <a:moveTo>
                    <a:pt x="181072" y="227328"/>
                  </a:moveTo>
                  <a:lnTo>
                    <a:pt x="174938" y="227832"/>
                  </a:lnTo>
                  <a:lnTo>
                    <a:pt x="168958" y="228221"/>
                  </a:lnTo>
                  <a:lnTo>
                    <a:pt x="163145" y="228490"/>
                  </a:lnTo>
                  <a:lnTo>
                    <a:pt x="163428" y="234506"/>
                  </a:lnTo>
                  <a:lnTo>
                    <a:pt x="169307" y="234226"/>
                  </a:lnTo>
                  <a:lnTo>
                    <a:pt x="175348" y="233837"/>
                  </a:lnTo>
                  <a:lnTo>
                    <a:pt x="181565" y="233333"/>
                  </a:lnTo>
                  <a:lnTo>
                    <a:pt x="181072" y="227328"/>
                  </a:lnTo>
                  <a:close/>
                </a:path>
                <a:path w="862965" h="235584">
                  <a:moveTo>
                    <a:pt x="90824" y="222450"/>
                  </a:moveTo>
                  <a:lnTo>
                    <a:pt x="88883" y="228152"/>
                  </a:lnTo>
                  <a:lnTo>
                    <a:pt x="94089" y="229924"/>
                  </a:lnTo>
                  <a:lnTo>
                    <a:pt x="100159" y="231371"/>
                  </a:lnTo>
                  <a:lnTo>
                    <a:pt x="106909" y="232462"/>
                  </a:lnTo>
                  <a:lnTo>
                    <a:pt x="107867" y="226518"/>
                  </a:lnTo>
                  <a:lnTo>
                    <a:pt x="101445" y="225482"/>
                  </a:lnTo>
                  <a:lnTo>
                    <a:pt x="95713" y="224120"/>
                  </a:lnTo>
                  <a:lnTo>
                    <a:pt x="90824" y="222450"/>
                  </a:lnTo>
                  <a:close/>
                </a:path>
                <a:path w="862965" h="235584">
                  <a:moveTo>
                    <a:pt x="216867" y="223473"/>
                  </a:moveTo>
                  <a:lnTo>
                    <a:pt x="210790" y="224271"/>
                  </a:lnTo>
                  <a:lnTo>
                    <a:pt x="204829" y="224988"/>
                  </a:lnTo>
                  <a:lnTo>
                    <a:pt x="198982" y="225625"/>
                  </a:lnTo>
                  <a:lnTo>
                    <a:pt x="199641" y="231604"/>
                  </a:lnTo>
                  <a:lnTo>
                    <a:pt x="211524" y="230240"/>
                  </a:lnTo>
                  <a:lnTo>
                    <a:pt x="217641" y="229442"/>
                  </a:lnTo>
                  <a:lnTo>
                    <a:pt x="216867" y="223473"/>
                  </a:lnTo>
                  <a:close/>
                </a:path>
                <a:path w="862965" h="235584">
                  <a:moveTo>
                    <a:pt x="252503" y="218116"/>
                  </a:moveTo>
                  <a:lnTo>
                    <a:pt x="246485" y="219128"/>
                  </a:lnTo>
                  <a:lnTo>
                    <a:pt x="234706" y="220959"/>
                  </a:lnTo>
                  <a:lnTo>
                    <a:pt x="235598" y="226903"/>
                  </a:lnTo>
                  <a:lnTo>
                    <a:pt x="247449" y="225071"/>
                  </a:lnTo>
                  <a:lnTo>
                    <a:pt x="253497" y="224049"/>
                  </a:lnTo>
                  <a:lnTo>
                    <a:pt x="252503" y="218116"/>
                  </a:lnTo>
                  <a:close/>
                </a:path>
                <a:path w="862965" h="235584">
                  <a:moveTo>
                    <a:pt x="287978" y="211654"/>
                  </a:moveTo>
                  <a:lnTo>
                    <a:pt x="282009" y="212827"/>
                  </a:lnTo>
                  <a:lnTo>
                    <a:pt x="270259" y="215013"/>
                  </a:lnTo>
                  <a:lnTo>
                    <a:pt x="271339" y="220924"/>
                  </a:lnTo>
                  <a:lnTo>
                    <a:pt x="283140" y="218738"/>
                  </a:lnTo>
                  <a:lnTo>
                    <a:pt x="289130" y="217561"/>
                  </a:lnTo>
                  <a:lnTo>
                    <a:pt x="287978" y="211654"/>
                  </a:lnTo>
                  <a:close/>
                </a:path>
                <a:path w="862965" h="235584">
                  <a:moveTo>
                    <a:pt x="66311" y="200522"/>
                  </a:moveTo>
                  <a:lnTo>
                    <a:pt x="61211" y="203709"/>
                  </a:lnTo>
                  <a:lnTo>
                    <a:pt x="66603" y="212392"/>
                  </a:lnTo>
                  <a:lnTo>
                    <a:pt x="67906" y="214790"/>
                  </a:lnTo>
                  <a:lnTo>
                    <a:pt x="69743" y="217046"/>
                  </a:lnTo>
                  <a:lnTo>
                    <a:pt x="72057" y="219091"/>
                  </a:lnTo>
                  <a:lnTo>
                    <a:pt x="76046" y="214588"/>
                  </a:lnTo>
                  <a:lnTo>
                    <a:pt x="74260" y="213004"/>
                  </a:lnTo>
                  <a:lnTo>
                    <a:pt x="72867" y="211297"/>
                  </a:lnTo>
                  <a:lnTo>
                    <a:pt x="71852" y="209443"/>
                  </a:lnTo>
                  <a:lnTo>
                    <a:pt x="66311" y="200522"/>
                  </a:lnTo>
                  <a:close/>
                </a:path>
                <a:path w="862965" h="235584">
                  <a:moveTo>
                    <a:pt x="323305" y="204343"/>
                  </a:moveTo>
                  <a:lnTo>
                    <a:pt x="305658" y="208090"/>
                  </a:lnTo>
                  <a:lnTo>
                    <a:pt x="306881" y="213991"/>
                  </a:lnTo>
                  <a:lnTo>
                    <a:pt x="324586" y="210218"/>
                  </a:lnTo>
                  <a:lnTo>
                    <a:pt x="323305" y="204343"/>
                  </a:lnTo>
                  <a:close/>
                </a:path>
                <a:path w="862965" h="235584">
                  <a:moveTo>
                    <a:pt x="358487" y="196317"/>
                  </a:moveTo>
                  <a:lnTo>
                    <a:pt x="340912" y="200407"/>
                  </a:lnTo>
                  <a:lnTo>
                    <a:pt x="342248" y="206268"/>
                  </a:lnTo>
                  <a:lnTo>
                    <a:pt x="359873" y="202168"/>
                  </a:lnTo>
                  <a:lnTo>
                    <a:pt x="358487" y="196317"/>
                  </a:lnTo>
                  <a:close/>
                </a:path>
                <a:path w="862965" h="235584">
                  <a:moveTo>
                    <a:pt x="393541" y="187725"/>
                  </a:moveTo>
                  <a:lnTo>
                    <a:pt x="376026" y="192084"/>
                  </a:lnTo>
                  <a:lnTo>
                    <a:pt x="377460" y="197938"/>
                  </a:lnTo>
                  <a:lnTo>
                    <a:pt x="395016" y="193556"/>
                  </a:lnTo>
                  <a:lnTo>
                    <a:pt x="393541" y="187725"/>
                  </a:lnTo>
                  <a:close/>
                </a:path>
                <a:path w="862965" h="235584">
                  <a:moveTo>
                    <a:pt x="428478" y="178642"/>
                  </a:moveTo>
                  <a:lnTo>
                    <a:pt x="411022" y="183235"/>
                  </a:lnTo>
                  <a:lnTo>
                    <a:pt x="412537" y="189067"/>
                  </a:lnTo>
                  <a:lnTo>
                    <a:pt x="430030" y="184448"/>
                  </a:lnTo>
                  <a:lnTo>
                    <a:pt x="428478" y="178642"/>
                  </a:lnTo>
                  <a:close/>
                </a:path>
                <a:path w="862965" h="235584">
                  <a:moveTo>
                    <a:pt x="47195" y="169901"/>
                  </a:moveTo>
                  <a:lnTo>
                    <a:pt x="42091" y="173083"/>
                  </a:lnTo>
                  <a:lnTo>
                    <a:pt x="51645" y="188394"/>
                  </a:lnTo>
                  <a:lnTo>
                    <a:pt x="56757" y="185209"/>
                  </a:lnTo>
                  <a:lnTo>
                    <a:pt x="47195" y="169901"/>
                  </a:lnTo>
                  <a:close/>
                </a:path>
                <a:path w="862965" h="235584">
                  <a:moveTo>
                    <a:pt x="463302" y="169113"/>
                  </a:moveTo>
                  <a:lnTo>
                    <a:pt x="445907" y="173930"/>
                  </a:lnTo>
                  <a:lnTo>
                    <a:pt x="447490" y="179736"/>
                  </a:lnTo>
                  <a:lnTo>
                    <a:pt x="464925" y="174905"/>
                  </a:lnTo>
                  <a:lnTo>
                    <a:pt x="463302" y="169113"/>
                  </a:lnTo>
                  <a:close/>
                </a:path>
                <a:path w="862965" h="235584">
                  <a:moveTo>
                    <a:pt x="498071" y="159205"/>
                  </a:moveTo>
                  <a:lnTo>
                    <a:pt x="480719" y="164199"/>
                  </a:lnTo>
                  <a:lnTo>
                    <a:pt x="482363" y="169980"/>
                  </a:lnTo>
                  <a:lnTo>
                    <a:pt x="499748" y="164976"/>
                  </a:lnTo>
                  <a:lnTo>
                    <a:pt x="498071" y="159205"/>
                  </a:lnTo>
                  <a:close/>
                </a:path>
                <a:path w="862965" h="235584">
                  <a:moveTo>
                    <a:pt x="532606" y="148971"/>
                  </a:moveTo>
                  <a:lnTo>
                    <a:pt x="515368" y="154119"/>
                  </a:lnTo>
                  <a:lnTo>
                    <a:pt x="517071" y="159886"/>
                  </a:lnTo>
                  <a:lnTo>
                    <a:pt x="534344" y="154727"/>
                  </a:lnTo>
                  <a:lnTo>
                    <a:pt x="532606" y="148971"/>
                  </a:lnTo>
                  <a:close/>
                </a:path>
                <a:path w="862965" h="235584">
                  <a:moveTo>
                    <a:pt x="28075" y="139275"/>
                  </a:moveTo>
                  <a:lnTo>
                    <a:pt x="22971" y="142458"/>
                  </a:lnTo>
                  <a:lnTo>
                    <a:pt x="32529" y="157773"/>
                  </a:lnTo>
                  <a:lnTo>
                    <a:pt x="37637" y="154586"/>
                  </a:lnTo>
                  <a:lnTo>
                    <a:pt x="28075" y="139275"/>
                  </a:lnTo>
                  <a:close/>
                </a:path>
                <a:path w="862965" h="235584">
                  <a:moveTo>
                    <a:pt x="567136" y="138404"/>
                  </a:moveTo>
                  <a:lnTo>
                    <a:pt x="549885" y="143729"/>
                  </a:lnTo>
                  <a:lnTo>
                    <a:pt x="551649" y="149475"/>
                  </a:lnTo>
                  <a:lnTo>
                    <a:pt x="568921" y="144150"/>
                  </a:lnTo>
                  <a:lnTo>
                    <a:pt x="567136" y="138404"/>
                  </a:lnTo>
                  <a:close/>
                </a:path>
                <a:path w="862965" h="235584">
                  <a:moveTo>
                    <a:pt x="601581" y="127535"/>
                  </a:moveTo>
                  <a:lnTo>
                    <a:pt x="584377" y="133012"/>
                  </a:lnTo>
                  <a:lnTo>
                    <a:pt x="586187" y="138747"/>
                  </a:lnTo>
                  <a:lnTo>
                    <a:pt x="603413" y="133271"/>
                  </a:lnTo>
                  <a:lnTo>
                    <a:pt x="601581" y="127535"/>
                  </a:lnTo>
                  <a:close/>
                </a:path>
                <a:path w="862965" h="235584">
                  <a:moveTo>
                    <a:pt x="635935" y="116384"/>
                  </a:moveTo>
                  <a:lnTo>
                    <a:pt x="618771" y="121988"/>
                  </a:lnTo>
                  <a:lnTo>
                    <a:pt x="620628" y="127712"/>
                  </a:lnTo>
                  <a:lnTo>
                    <a:pt x="637815" y="122093"/>
                  </a:lnTo>
                  <a:lnTo>
                    <a:pt x="635935" y="116384"/>
                  </a:lnTo>
                  <a:close/>
                </a:path>
                <a:path w="862965" h="235584">
                  <a:moveTo>
                    <a:pt x="8963" y="108651"/>
                  </a:moveTo>
                  <a:lnTo>
                    <a:pt x="3851" y="111837"/>
                  </a:lnTo>
                  <a:lnTo>
                    <a:pt x="13417" y="127147"/>
                  </a:lnTo>
                  <a:lnTo>
                    <a:pt x="18517" y="123965"/>
                  </a:lnTo>
                  <a:lnTo>
                    <a:pt x="8963" y="108651"/>
                  </a:lnTo>
                  <a:close/>
                </a:path>
                <a:path w="862965" h="235584">
                  <a:moveTo>
                    <a:pt x="161607" y="111188"/>
                  </a:moveTo>
                  <a:lnTo>
                    <a:pt x="152286" y="112059"/>
                  </a:lnTo>
                  <a:lnTo>
                    <a:pt x="148262" y="112257"/>
                  </a:lnTo>
                  <a:lnTo>
                    <a:pt x="143823" y="112340"/>
                  </a:lnTo>
                  <a:lnTo>
                    <a:pt x="143924" y="118356"/>
                  </a:lnTo>
                  <a:lnTo>
                    <a:pt x="148521" y="118277"/>
                  </a:lnTo>
                  <a:lnTo>
                    <a:pt x="152694" y="118065"/>
                  </a:lnTo>
                  <a:lnTo>
                    <a:pt x="162158" y="117182"/>
                  </a:lnTo>
                  <a:lnTo>
                    <a:pt x="161607" y="111188"/>
                  </a:lnTo>
                  <a:close/>
                </a:path>
                <a:path w="862965" h="235584">
                  <a:moveTo>
                    <a:pt x="108003" y="111048"/>
                  </a:moveTo>
                  <a:lnTo>
                    <a:pt x="107563" y="117043"/>
                  </a:lnTo>
                  <a:lnTo>
                    <a:pt x="114076" y="117524"/>
                  </a:lnTo>
                  <a:lnTo>
                    <a:pt x="120178" y="117877"/>
                  </a:lnTo>
                  <a:lnTo>
                    <a:pt x="125690" y="118101"/>
                  </a:lnTo>
                  <a:lnTo>
                    <a:pt x="125935" y="112096"/>
                  </a:lnTo>
                  <a:lnTo>
                    <a:pt x="120484" y="111873"/>
                  </a:lnTo>
                  <a:lnTo>
                    <a:pt x="114443" y="111519"/>
                  </a:lnTo>
                  <a:lnTo>
                    <a:pt x="108003" y="111048"/>
                  </a:lnTo>
                  <a:close/>
                </a:path>
                <a:path w="862965" h="235584">
                  <a:moveTo>
                    <a:pt x="670198" y="104950"/>
                  </a:moveTo>
                  <a:lnTo>
                    <a:pt x="653075" y="110695"/>
                  </a:lnTo>
                  <a:lnTo>
                    <a:pt x="654977" y="116409"/>
                  </a:lnTo>
                  <a:lnTo>
                    <a:pt x="672123" y="110648"/>
                  </a:lnTo>
                  <a:lnTo>
                    <a:pt x="670198" y="104950"/>
                  </a:lnTo>
                  <a:close/>
                </a:path>
                <a:path w="862965" h="235584">
                  <a:moveTo>
                    <a:pt x="72190" y="107546"/>
                  </a:moveTo>
                  <a:lnTo>
                    <a:pt x="71470" y="113517"/>
                  </a:lnTo>
                  <a:lnTo>
                    <a:pt x="77590" y="114255"/>
                  </a:lnTo>
                  <a:lnTo>
                    <a:pt x="83632" y="114914"/>
                  </a:lnTo>
                  <a:lnTo>
                    <a:pt x="89495" y="115491"/>
                  </a:lnTo>
                  <a:lnTo>
                    <a:pt x="90082" y="109496"/>
                  </a:lnTo>
                  <a:lnTo>
                    <a:pt x="84265" y="108931"/>
                  </a:lnTo>
                  <a:lnTo>
                    <a:pt x="78271" y="108276"/>
                  </a:lnTo>
                  <a:lnTo>
                    <a:pt x="72190" y="107546"/>
                  </a:lnTo>
                  <a:close/>
                </a:path>
                <a:path w="862965" h="235584">
                  <a:moveTo>
                    <a:pt x="197500" y="107664"/>
                  </a:moveTo>
                  <a:lnTo>
                    <a:pt x="179557" y="109475"/>
                  </a:lnTo>
                  <a:lnTo>
                    <a:pt x="180144" y="115469"/>
                  </a:lnTo>
                  <a:lnTo>
                    <a:pt x="198122" y="113644"/>
                  </a:lnTo>
                  <a:lnTo>
                    <a:pt x="197500" y="107664"/>
                  </a:lnTo>
                  <a:close/>
                </a:path>
                <a:path w="862965" h="235584">
                  <a:moveTo>
                    <a:pt x="233356" y="103739"/>
                  </a:moveTo>
                  <a:lnTo>
                    <a:pt x="215431" y="105749"/>
                  </a:lnTo>
                  <a:lnTo>
                    <a:pt x="216079" y="111729"/>
                  </a:lnTo>
                  <a:lnTo>
                    <a:pt x="234035" y="109720"/>
                  </a:lnTo>
                  <a:lnTo>
                    <a:pt x="233356" y="103739"/>
                  </a:lnTo>
                  <a:close/>
                </a:path>
                <a:path w="862965" h="235584">
                  <a:moveTo>
                    <a:pt x="36605" y="102354"/>
                  </a:moveTo>
                  <a:lnTo>
                    <a:pt x="35567" y="108287"/>
                  </a:lnTo>
                  <a:lnTo>
                    <a:pt x="41479" y="109310"/>
                  </a:lnTo>
                  <a:lnTo>
                    <a:pt x="47484" y="110260"/>
                  </a:lnTo>
                  <a:lnTo>
                    <a:pt x="53488" y="111131"/>
                  </a:lnTo>
                  <a:lnTo>
                    <a:pt x="54355" y="105173"/>
                  </a:lnTo>
                  <a:lnTo>
                    <a:pt x="48402" y="104312"/>
                  </a:lnTo>
                  <a:lnTo>
                    <a:pt x="42454" y="103362"/>
                  </a:lnTo>
                  <a:lnTo>
                    <a:pt x="36605" y="102354"/>
                  </a:lnTo>
                  <a:close/>
                </a:path>
                <a:path w="862965" h="235584">
                  <a:moveTo>
                    <a:pt x="269153" y="99413"/>
                  </a:moveTo>
                  <a:lnTo>
                    <a:pt x="251258" y="101624"/>
                  </a:lnTo>
                  <a:lnTo>
                    <a:pt x="251981" y="107607"/>
                  </a:lnTo>
                  <a:lnTo>
                    <a:pt x="269913" y="105385"/>
                  </a:lnTo>
                  <a:lnTo>
                    <a:pt x="269153" y="99413"/>
                  </a:lnTo>
                  <a:close/>
                </a:path>
                <a:path w="862965" h="235584">
                  <a:moveTo>
                    <a:pt x="1518" y="94913"/>
                  </a:moveTo>
                  <a:lnTo>
                    <a:pt x="0" y="100731"/>
                  </a:lnTo>
                  <a:lnTo>
                    <a:pt x="5478" y="102167"/>
                  </a:lnTo>
                  <a:lnTo>
                    <a:pt x="11441" y="103564"/>
                  </a:lnTo>
                  <a:lnTo>
                    <a:pt x="17730" y="104877"/>
                  </a:lnTo>
                  <a:lnTo>
                    <a:pt x="18964" y="98992"/>
                  </a:lnTo>
                  <a:lnTo>
                    <a:pt x="12769" y="97699"/>
                  </a:lnTo>
                  <a:lnTo>
                    <a:pt x="6908" y="96324"/>
                  </a:lnTo>
                  <a:lnTo>
                    <a:pt x="1518" y="94913"/>
                  </a:lnTo>
                  <a:close/>
                </a:path>
                <a:path w="862965" h="235584">
                  <a:moveTo>
                    <a:pt x="704376" y="93231"/>
                  </a:moveTo>
                  <a:lnTo>
                    <a:pt x="687301" y="99122"/>
                  </a:lnTo>
                  <a:lnTo>
                    <a:pt x="689249" y="104820"/>
                  </a:lnTo>
                  <a:lnTo>
                    <a:pt x="706348" y="98920"/>
                  </a:lnTo>
                  <a:lnTo>
                    <a:pt x="704376" y="93231"/>
                  </a:lnTo>
                  <a:close/>
                </a:path>
                <a:path w="862965" h="235584">
                  <a:moveTo>
                    <a:pt x="304905" y="94668"/>
                  </a:moveTo>
                  <a:lnTo>
                    <a:pt x="287035" y="97099"/>
                  </a:lnTo>
                  <a:lnTo>
                    <a:pt x="287834" y="103060"/>
                  </a:lnTo>
                  <a:lnTo>
                    <a:pt x="305729" y="100627"/>
                  </a:lnTo>
                  <a:lnTo>
                    <a:pt x="304905" y="94668"/>
                  </a:lnTo>
                  <a:close/>
                </a:path>
                <a:path w="862965" h="235584">
                  <a:moveTo>
                    <a:pt x="340596" y="89499"/>
                  </a:moveTo>
                  <a:lnTo>
                    <a:pt x="322757" y="92141"/>
                  </a:lnTo>
                  <a:lnTo>
                    <a:pt x="323625" y="98088"/>
                  </a:lnTo>
                  <a:lnTo>
                    <a:pt x="341499" y="95443"/>
                  </a:lnTo>
                  <a:lnTo>
                    <a:pt x="340596" y="89499"/>
                  </a:lnTo>
                  <a:close/>
                </a:path>
                <a:path w="862965" h="235584">
                  <a:moveTo>
                    <a:pt x="738454" y="81222"/>
                  </a:moveTo>
                  <a:lnTo>
                    <a:pt x="721426" y="87262"/>
                  </a:lnTo>
                  <a:lnTo>
                    <a:pt x="723423" y="92941"/>
                  </a:lnTo>
                  <a:lnTo>
                    <a:pt x="740477" y="86889"/>
                  </a:lnTo>
                  <a:lnTo>
                    <a:pt x="738454" y="81222"/>
                  </a:lnTo>
                  <a:close/>
                </a:path>
                <a:path w="862965" h="235584">
                  <a:moveTo>
                    <a:pt x="376214" y="83868"/>
                  </a:moveTo>
                  <a:lnTo>
                    <a:pt x="358413" y="86737"/>
                  </a:lnTo>
                  <a:lnTo>
                    <a:pt x="359351" y="92680"/>
                  </a:lnTo>
                  <a:lnTo>
                    <a:pt x="377193" y="89801"/>
                  </a:lnTo>
                  <a:lnTo>
                    <a:pt x="376214" y="83868"/>
                  </a:lnTo>
                  <a:close/>
                </a:path>
                <a:path w="862965" h="235584">
                  <a:moveTo>
                    <a:pt x="411756" y="77769"/>
                  </a:moveTo>
                  <a:lnTo>
                    <a:pt x="393994" y="80873"/>
                  </a:lnTo>
                  <a:lnTo>
                    <a:pt x="395016" y="86805"/>
                  </a:lnTo>
                  <a:lnTo>
                    <a:pt x="412812" y="83691"/>
                  </a:lnTo>
                  <a:lnTo>
                    <a:pt x="411756" y="77769"/>
                  </a:lnTo>
                  <a:close/>
                </a:path>
                <a:path w="862965" h="235584">
                  <a:moveTo>
                    <a:pt x="772416" y="68884"/>
                  </a:moveTo>
                  <a:lnTo>
                    <a:pt x="755445" y="75102"/>
                  </a:lnTo>
                  <a:lnTo>
                    <a:pt x="757501" y="80754"/>
                  </a:lnTo>
                  <a:lnTo>
                    <a:pt x="774500" y="74537"/>
                  </a:lnTo>
                  <a:lnTo>
                    <a:pt x="772416" y="68884"/>
                  </a:lnTo>
                  <a:close/>
                </a:path>
                <a:path w="862965" h="235584">
                  <a:moveTo>
                    <a:pt x="447206" y="71174"/>
                  </a:moveTo>
                  <a:lnTo>
                    <a:pt x="429494" y="74537"/>
                  </a:lnTo>
                  <a:lnTo>
                    <a:pt x="430588" y="80448"/>
                  </a:lnTo>
                  <a:lnTo>
                    <a:pt x="448344" y="77086"/>
                  </a:lnTo>
                  <a:lnTo>
                    <a:pt x="447206" y="71174"/>
                  </a:lnTo>
                  <a:close/>
                </a:path>
                <a:path w="862965" h="235584">
                  <a:moveTo>
                    <a:pt x="482551" y="64079"/>
                  </a:moveTo>
                  <a:lnTo>
                    <a:pt x="464889" y="67697"/>
                  </a:lnTo>
                  <a:lnTo>
                    <a:pt x="466077" y="73597"/>
                  </a:lnTo>
                  <a:lnTo>
                    <a:pt x="483786" y="69969"/>
                  </a:lnTo>
                  <a:lnTo>
                    <a:pt x="482551" y="64079"/>
                  </a:lnTo>
                  <a:close/>
                </a:path>
                <a:path w="862965" h="235584">
                  <a:moveTo>
                    <a:pt x="806234" y="56147"/>
                  </a:moveTo>
                  <a:lnTo>
                    <a:pt x="789346" y="62574"/>
                  </a:lnTo>
                  <a:lnTo>
                    <a:pt x="791467" y="68205"/>
                  </a:lnTo>
                  <a:lnTo>
                    <a:pt x="808398" y="61765"/>
                  </a:lnTo>
                  <a:lnTo>
                    <a:pt x="806234" y="56147"/>
                  </a:lnTo>
                  <a:close/>
                </a:path>
                <a:path w="862965" h="235584">
                  <a:moveTo>
                    <a:pt x="517795" y="56440"/>
                  </a:moveTo>
                  <a:lnTo>
                    <a:pt x="500190" y="60331"/>
                  </a:lnTo>
                  <a:lnTo>
                    <a:pt x="501462" y="66206"/>
                  </a:lnTo>
                  <a:lnTo>
                    <a:pt x="519108" y="62315"/>
                  </a:lnTo>
                  <a:lnTo>
                    <a:pt x="517795" y="56440"/>
                  </a:lnTo>
                  <a:close/>
                </a:path>
                <a:path w="862965" h="235584">
                  <a:moveTo>
                    <a:pt x="552895" y="48249"/>
                  </a:moveTo>
                  <a:lnTo>
                    <a:pt x="535363" y="52423"/>
                  </a:lnTo>
                  <a:lnTo>
                    <a:pt x="536723" y="58276"/>
                  </a:lnTo>
                  <a:lnTo>
                    <a:pt x="554310" y="54103"/>
                  </a:lnTo>
                  <a:lnTo>
                    <a:pt x="552895" y="48249"/>
                  </a:lnTo>
                  <a:close/>
                </a:path>
                <a:path w="862965" h="235584">
                  <a:moveTo>
                    <a:pt x="839807" y="42774"/>
                  </a:moveTo>
                  <a:lnTo>
                    <a:pt x="834886" y="44829"/>
                  </a:lnTo>
                  <a:lnTo>
                    <a:pt x="823067" y="49568"/>
                  </a:lnTo>
                  <a:lnTo>
                    <a:pt x="825289" y="55158"/>
                  </a:lnTo>
                  <a:lnTo>
                    <a:pt x="831535" y="52682"/>
                  </a:lnTo>
                  <a:lnTo>
                    <a:pt x="842123" y="48332"/>
                  </a:lnTo>
                  <a:lnTo>
                    <a:pt x="839807" y="42774"/>
                  </a:lnTo>
                  <a:close/>
                </a:path>
                <a:path w="862965" h="235584">
                  <a:moveTo>
                    <a:pt x="587855" y="39472"/>
                  </a:moveTo>
                  <a:lnTo>
                    <a:pt x="570398" y="43936"/>
                  </a:lnTo>
                  <a:lnTo>
                    <a:pt x="571863" y="49766"/>
                  </a:lnTo>
                  <a:lnTo>
                    <a:pt x="589370" y="45286"/>
                  </a:lnTo>
                  <a:lnTo>
                    <a:pt x="587855" y="39472"/>
                  </a:lnTo>
                  <a:close/>
                </a:path>
                <a:path w="862965" h="235584">
                  <a:moveTo>
                    <a:pt x="861924" y="38307"/>
                  </a:moveTo>
                  <a:lnTo>
                    <a:pt x="857653" y="38307"/>
                  </a:lnTo>
                  <a:lnTo>
                    <a:pt x="859064" y="40906"/>
                  </a:lnTo>
                  <a:lnTo>
                    <a:pt x="862722" y="39213"/>
                  </a:lnTo>
                  <a:lnTo>
                    <a:pt x="861924" y="38307"/>
                  </a:lnTo>
                  <a:close/>
                </a:path>
                <a:path w="862965" h="235584">
                  <a:moveTo>
                    <a:pt x="848304" y="22819"/>
                  </a:moveTo>
                  <a:lnTo>
                    <a:pt x="843779" y="26804"/>
                  </a:lnTo>
                  <a:lnTo>
                    <a:pt x="855543" y="40165"/>
                  </a:lnTo>
                  <a:lnTo>
                    <a:pt x="857653" y="38307"/>
                  </a:lnTo>
                  <a:lnTo>
                    <a:pt x="861924" y="38307"/>
                  </a:lnTo>
                  <a:lnTo>
                    <a:pt x="848304" y="22819"/>
                  </a:lnTo>
                  <a:close/>
                </a:path>
                <a:path w="862965" h="235584">
                  <a:moveTo>
                    <a:pt x="622655" y="30059"/>
                  </a:moveTo>
                  <a:lnTo>
                    <a:pt x="605282" y="34843"/>
                  </a:lnTo>
                  <a:lnTo>
                    <a:pt x="606845" y="40661"/>
                  </a:lnTo>
                  <a:lnTo>
                    <a:pt x="624279" y="35852"/>
                  </a:lnTo>
                  <a:lnTo>
                    <a:pt x="622655" y="30059"/>
                  </a:lnTo>
                  <a:close/>
                </a:path>
                <a:path w="862965" h="235584">
                  <a:moveTo>
                    <a:pt x="657961" y="21574"/>
                  </a:moveTo>
                  <a:lnTo>
                    <a:pt x="651984" y="22787"/>
                  </a:lnTo>
                  <a:lnTo>
                    <a:pt x="646070" y="24090"/>
                  </a:lnTo>
                  <a:lnTo>
                    <a:pt x="640242" y="25487"/>
                  </a:lnTo>
                  <a:lnTo>
                    <a:pt x="641642" y="31341"/>
                  </a:lnTo>
                  <a:lnTo>
                    <a:pt x="647399" y="29965"/>
                  </a:lnTo>
                  <a:lnTo>
                    <a:pt x="653256" y="28672"/>
                  </a:lnTo>
                  <a:lnTo>
                    <a:pt x="659163" y="27475"/>
                  </a:lnTo>
                  <a:lnTo>
                    <a:pt x="657961" y="21574"/>
                  </a:lnTo>
                  <a:close/>
                </a:path>
                <a:path w="862965" h="235584">
                  <a:moveTo>
                    <a:pt x="693687" y="15278"/>
                  </a:moveTo>
                  <a:lnTo>
                    <a:pt x="681753" y="17146"/>
                  </a:lnTo>
                  <a:lnTo>
                    <a:pt x="675784" y="18200"/>
                  </a:lnTo>
                  <a:lnTo>
                    <a:pt x="676824" y="24126"/>
                  </a:lnTo>
                  <a:lnTo>
                    <a:pt x="682750" y="23078"/>
                  </a:lnTo>
                  <a:lnTo>
                    <a:pt x="694590" y="21221"/>
                  </a:lnTo>
                  <a:lnTo>
                    <a:pt x="693687" y="15278"/>
                  </a:lnTo>
                  <a:close/>
                </a:path>
                <a:path w="862965" h="235584">
                  <a:moveTo>
                    <a:pt x="729579" y="10482"/>
                  </a:moveTo>
                  <a:lnTo>
                    <a:pt x="723704" y="11173"/>
                  </a:lnTo>
                  <a:lnTo>
                    <a:pt x="711619" y="12725"/>
                  </a:lnTo>
                  <a:lnTo>
                    <a:pt x="712407" y="18682"/>
                  </a:lnTo>
                  <a:lnTo>
                    <a:pt x="724432" y="17146"/>
                  </a:lnTo>
                  <a:lnTo>
                    <a:pt x="730285" y="16461"/>
                  </a:lnTo>
                  <a:lnTo>
                    <a:pt x="729579" y="10482"/>
                  </a:lnTo>
                  <a:close/>
                </a:path>
                <a:path w="862965" h="235584">
                  <a:moveTo>
                    <a:pt x="765576" y="6756"/>
                  </a:moveTo>
                  <a:lnTo>
                    <a:pt x="747572" y="8506"/>
                  </a:lnTo>
                  <a:lnTo>
                    <a:pt x="748195" y="14499"/>
                  </a:lnTo>
                  <a:lnTo>
                    <a:pt x="766141" y="12750"/>
                  </a:lnTo>
                  <a:lnTo>
                    <a:pt x="765576" y="6756"/>
                  </a:lnTo>
                  <a:close/>
                </a:path>
                <a:path w="862965" h="235584">
                  <a:moveTo>
                    <a:pt x="834079" y="6662"/>
                  </a:moveTo>
                  <a:lnTo>
                    <a:pt x="826060" y="6662"/>
                  </a:lnTo>
                  <a:lnTo>
                    <a:pt x="831858" y="13254"/>
                  </a:lnTo>
                  <a:lnTo>
                    <a:pt x="836377" y="9273"/>
                  </a:lnTo>
                  <a:lnTo>
                    <a:pt x="834079" y="6662"/>
                  </a:lnTo>
                  <a:close/>
                </a:path>
                <a:path w="862965" h="235584">
                  <a:moveTo>
                    <a:pt x="828216" y="0"/>
                  </a:moveTo>
                  <a:lnTo>
                    <a:pt x="824572" y="869"/>
                  </a:lnTo>
                  <a:lnTo>
                    <a:pt x="822261" y="1270"/>
                  </a:lnTo>
                  <a:lnTo>
                    <a:pt x="819363" y="1670"/>
                  </a:lnTo>
                  <a:lnTo>
                    <a:pt x="820173" y="7627"/>
                  </a:lnTo>
                  <a:lnTo>
                    <a:pt x="822451" y="7321"/>
                  </a:lnTo>
                  <a:lnTo>
                    <a:pt x="824388" y="7005"/>
                  </a:lnTo>
                  <a:lnTo>
                    <a:pt x="826060" y="6662"/>
                  </a:lnTo>
                  <a:lnTo>
                    <a:pt x="834079" y="6662"/>
                  </a:lnTo>
                  <a:lnTo>
                    <a:pt x="828216" y="0"/>
                  </a:lnTo>
                  <a:close/>
                </a:path>
                <a:path w="862965" h="235584">
                  <a:moveTo>
                    <a:pt x="801547" y="3548"/>
                  </a:moveTo>
                  <a:lnTo>
                    <a:pt x="783583" y="5137"/>
                  </a:lnTo>
                  <a:lnTo>
                    <a:pt x="784633" y="11080"/>
                  </a:lnTo>
                  <a:lnTo>
                    <a:pt x="802097" y="9542"/>
                  </a:lnTo>
                  <a:lnTo>
                    <a:pt x="801547" y="3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0107" y="6425366"/>
              <a:ext cx="620395" cy="373380"/>
            </a:xfrm>
            <a:custGeom>
              <a:avLst/>
              <a:gdLst/>
              <a:ahLst/>
              <a:cxnLst/>
              <a:rect l="l" t="t" r="r" b="b"/>
              <a:pathLst>
                <a:path w="620394" h="373379">
                  <a:moveTo>
                    <a:pt x="54968" y="0"/>
                  </a:moveTo>
                  <a:lnTo>
                    <a:pt x="435" y="43163"/>
                  </a:lnTo>
                  <a:lnTo>
                    <a:pt x="0" y="47876"/>
                  </a:lnTo>
                  <a:lnTo>
                    <a:pt x="7452" y="56544"/>
                  </a:lnTo>
                  <a:lnTo>
                    <a:pt x="51630" y="97276"/>
                  </a:lnTo>
                  <a:lnTo>
                    <a:pt x="85497" y="126294"/>
                  </a:lnTo>
                  <a:lnTo>
                    <a:pt x="125310" y="159050"/>
                  </a:lnTo>
                  <a:lnTo>
                    <a:pt x="169639" y="194021"/>
                  </a:lnTo>
                  <a:lnTo>
                    <a:pt x="217055" y="229683"/>
                  </a:lnTo>
                  <a:lnTo>
                    <a:pt x="266127" y="264513"/>
                  </a:lnTo>
                  <a:lnTo>
                    <a:pt x="315428" y="296990"/>
                  </a:lnTo>
                  <a:lnTo>
                    <a:pt x="363526" y="325588"/>
                  </a:lnTo>
                  <a:lnTo>
                    <a:pt x="408993" y="348786"/>
                  </a:lnTo>
                  <a:lnTo>
                    <a:pt x="450399" y="365061"/>
                  </a:lnTo>
                  <a:lnTo>
                    <a:pt x="486314" y="372888"/>
                  </a:lnTo>
                  <a:lnTo>
                    <a:pt x="515309" y="370747"/>
                  </a:lnTo>
                  <a:lnTo>
                    <a:pt x="535953" y="357112"/>
                  </a:lnTo>
                  <a:lnTo>
                    <a:pt x="619823" y="269834"/>
                  </a:lnTo>
                  <a:lnTo>
                    <a:pt x="602734" y="278606"/>
                  </a:lnTo>
                  <a:lnTo>
                    <a:pt x="580453" y="281581"/>
                  </a:lnTo>
                  <a:lnTo>
                    <a:pt x="523015" y="272465"/>
                  </a:lnTo>
                  <a:lnTo>
                    <a:pt x="479908" y="258123"/>
                  </a:lnTo>
                  <a:lnTo>
                    <a:pt x="433095" y="238497"/>
                  </a:lnTo>
                  <a:lnTo>
                    <a:pt x="383916" y="214741"/>
                  </a:lnTo>
                  <a:lnTo>
                    <a:pt x="333708" y="188011"/>
                  </a:lnTo>
                  <a:lnTo>
                    <a:pt x="283810" y="159461"/>
                  </a:lnTo>
                  <a:lnTo>
                    <a:pt x="235560" y="130246"/>
                  </a:lnTo>
                  <a:lnTo>
                    <a:pt x="190296" y="101519"/>
                  </a:lnTo>
                  <a:lnTo>
                    <a:pt x="137717" y="66526"/>
                  </a:lnTo>
                  <a:lnTo>
                    <a:pt x="95607" y="36977"/>
                  </a:lnTo>
                  <a:lnTo>
                    <a:pt x="54932" y="4607"/>
                  </a:lnTo>
                  <a:lnTo>
                    <a:pt x="549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5015" y="6443452"/>
              <a:ext cx="565785" cy="343535"/>
            </a:xfrm>
            <a:custGeom>
              <a:avLst/>
              <a:gdLst/>
              <a:ahLst/>
              <a:cxnLst/>
              <a:rect l="l" t="t" r="r" b="b"/>
              <a:pathLst>
                <a:path w="565785" h="343534">
                  <a:moveTo>
                    <a:pt x="36601" y="0"/>
                  </a:moveTo>
                  <a:lnTo>
                    <a:pt x="0" y="28964"/>
                  </a:lnTo>
                  <a:lnTo>
                    <a:pt x="17024" y="45316"/>
                  </a:lnTo>
                  <a:lnTo>
                    <a:pt x="44449" y="69810"/>
                  </a:lnTo>
                  <a:lnTo>
                    <a:pt x="80475" y="100535"/>
                  </a:lnTo>
                  <a:lnTo>
                    <a:pt x="123301" y="135581"/>
                  </a:lnTo>
                  <a:lnTo>
                    <a:pt x="171127" y="173037"/>
                  </a:lnTo>
                  <a:lnTo>
                    <a:pt x="222153" y="210993"/>
                  </a:lnTo>
                  <a:lnTo>
                    <a:pt x="274579" y="247537"/>
                  </a:lnTo>
                  <a:lnTo>
                    <a:pt x="326605" y="280759"/>
                  </a:lnTo>
                  <a:lnTo>
                    <a:pt x="376431" y="308749"/>
                  </a:lnTo>
                  <a:lnTo>
                    <a:pt x="422255" y="329595"/>
                  </a:lnTo>
                  <a:lnTo>
                    <a:pt x="462301" y="341387"/>
                  </a:lnTo>
                  <a:lnTo>
                    <a:pt x="478892" y="343207"/>
                  </a:lnTo>
                  <a:lnTo>
                    <a:pt x="492679" y="342156"/>
                  </a:lnTo>
                  <a:lnTo>
                    <a:pt x="503618" y="338244"/>
                  </a:lnTo>
                  <a:lnTo>
                    <a:pt x="511669" y="331480"/>
                  </a:lnTo>
                  <a:lnTo>
                    <a:pt x="565348" y="275569"/>
                  </a:lnTo>
                  <a:lnTo>
                    <a:pt x="557712" y="275401"/>
                  </a:lnTo>
                  <a:lnTo>
                    <a:pt x="549664" y="274810"/>
                  </a:lnTo>
                  <a:lnTo>
                    <a:pt x="504889" y="265978"/>
                  </a:lnTo>
                  <a:lnTo>
                    <a:pt x="456887" y="249830"/>
                  </a:lnTo>
                  <a:lnTo>
                    <a:pt x="405588" y="227906"/>
                  </a:lnTo>
                  <a:lnTo>
                    <a:pt x="352969" y="201975"/>
                  </a:lnTo>
                  <a:lnTo>
                    <a:pt x="301009" y="173804"/>
                  </a:lnTo>
                  <a:lnTo>
                    <a:pt x="251683" y="145161"/>
                  </a:lnTo>
                  <a:lnTo>
                    <a:pt x="206968" y="117812"/>
                  </a:lnTo>
                  <a:lnTo>
                    <a:pt x="168843" y="93527"/>
                  </a:lnTo>
                  <a:lnTo>
                    <a:pt x="131810" y="69047"/>
                  </a:lnTo>
                  <a:lnTo>
                    <a:pt x="93588" y="42838"/>
                  </a:lnTo>
                  <a:lnTo>
                    <a:pt x="59933" y="18591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64169" y="6444816"/>
              <a:ext cx="565785" cy="344805"/>
            </a:xfrm>
            <a:custGeom>
              <a:avLst/>
              <a:gdLst/>
              <a:ahLst/>
              <a:cxnLst/>
              <a:rect l="l" t="t" r="r" b="b"/>
              <a:pathLst>
                <a:path w="565785" h="344804">
                  <a:moveTo>
                    <a:pt x="501797" y="334886"/>
                  </a:moveTo>
                  <a:lnTo>
                    <a:pt x="497390" y="337097"/>
                  </a:lnTo>
                  <a:lnTo>
                    <a:pt x="491925" y="338400"/>
                  </a:lnTo>
                  <a:lnTo>
                    <a:pt x="485546" y="338753"/>
                  </a:lnTo>
                  <a:lnTo>
                    <a:pt x="485885" y="344758"/>
                  </a:lnTo>
                  <a:lnTo>
                    <a:pt x="493088" y="344357"/>
                  </a:lnTo>
                  <a:lnTo>
                    <a:pt x="499352" y="342842"/>
                  </a:lnTo>
                  <a:lnTo>
                    <a:pt x="504485" y="340268"/>
                  </a:lnTo>
                  <a:lnTo>
                    <a:pt x="501797" y="334886"/>
                  </a:lnTo>
                  <a:close/>
                </a:path>
                <a:path w="565785" h="344804">
                  <a:moveTo>
                    <a:pt x="446399" y="332949"/>
                  </a:moveTo>
                  <a:lnTo>
                    <a:pt x="467295" y="343745"/>
                  </a:lnTo>
                  <a:lnTo>
                    <a:pt x="468155" y="337792"/>
                  </a:lnTo>
                  <a:lnTo>
                    <a:pt x="465203" y="337331"/>
                  </a:lnTo>
                  <a:lnTo>
                    <a:pt x="458259" y="336075"/>
                  </a:lnTo>
                  <a:lnTo>
                    <a:pt x="452455" y="334699"/>
                  </a:lnTo>
                  <a:lnTo>
                    <a:pt x="446399" y="332949"/>
                  </a:lnTo>
                  <a:close/>
                </a:path>
                <a:path w="565785" h="344804">
                  <a:moveTo>
                    <a:pt x="412772" y="320799"/>
                  </a:moveTo>
                  <a:lnTo>
                    <a:pt x="410422" y="326332"/>
                  </a:lnTo>
                  <a:lnTo>
                    <a:pt x="416224" y="328799"/>
                  </a:lnTo>
                  <a:lnTo>
                    <a:pt x="421924" y="331055"/>
                  </a:lnTo>
                  <a:lnTo>
                    <a:pt x="427363" y="333043"/>
                  </a:lnTo>
                  <a:lnTo>
                    <a:pt x="429433" y="327392"/>
                  </a:lnTo>
                  <a:lnTo>
                    <a:pt x="424087" y="325440"/>
                  </a:lnTo>
                  <a:lnTo>
                    <a:pt x="418482" y="323218"/>
                  </a:lnTo>
                  <a:lnTo>
                    <a:pt x="412772" y="320799"/>
                  </a:lnTo>
                  <a:close/>
                </a:path>
                <a:path w="565785" h="344804">
                  <a:moveTo>
                    <a:pt x="526957" y="310680"/>
                  </a:moveTo>
                  <a:lnTo>
                    <a:pt x="514440" y="323691"/>
                  </a:lnTo>
                  <a:lnTo>
                    <a:pt x="518778" y="327859"/>
                  </a:lnTo>
                  <a:lnTo>
                    <a:pt x="531291" y="314852"/>
                  </a:lnTo>
                  <a:lnTo>
                    <a:pt x="526957" y="310680"/>
                  </a:lnTo>
                  <a:close/>
                </a:path>
                <a:path w="565785" h="344804">
                  <a:moveTo>
                    <a:pt x="380243" y="305521"/>
                  </a:moveTo>
                  <a:lnTo>
                    <a:pt x="377503" y="310878"/>
                  </a:lnTo>
                  <a:lnTo>
                    <a:pt x="383025" y="313700"/>
                  </a:lnTo>
                  <a:lnTo>
                    <a:pt x="388468" y="316368"/>
                  </a:lnTo>
                  <a:lnTo>
                    <a:pt x="393815" y="318891"/>
                  </a:lnTo>
                  <a:lnTo>
                    <a:pt x="396378" y="313452"/>
                  </a:lnTo>
                  <a:lnTo>
                    <a:pt x="391090" y="310950"/>
                  </a:lnTo>
                  <a:lnTo>
                    <a:pt x="385707" y="308303"/>
                  </a:lnTo>
                  <a:lnTo>
                    <a:pt x="380243" y="305521"/>
                  </a:lnTo>
                  <a:close/>
                </a:path>
                <a:path w="565785" h="344804">
                  <a:moveTo>
                    <a:pt x="348595" y="288342"/>
                  </a:moveTo>
                  <a:lnTo>
                    <a:pt x="345600" y="293559"/>
                  </a:lnTo>
                  <a:lnTo>
                    <a:pt x="350935" y="296614"/>
                  </a:lnTo>
                  <a:lnTo>
                    <a:pt x="356223" y="299563"/>
                  </a:lnTo>
                  <a:lnTo>
                    <a:pt x="361440" y="302407"/>
                  </a:lnTo>
                  <a:lnTo>
                    <a:pt x="364319" y="297119"/>
                  </a:lnTo>
                  <a:lnTo>
                    <a:pt x="359136" y="294297"/>
                  </a:lnTo>
                  <a:lnTo>
                    <a:pt x="353884" y="291373"/>
                  </a:lnTo>
                  <a:lnTo>
                    <a:pt x="348595" y="288342"/>
                  </a:lnTo>
                  <a:close/>
                </a:path>
                <a:path w="565785" h="344804">
                  <a:moveTo>
                    <a:pt x="551977" y="284648"/>
                  </a:moveTo>
                  <a:lnTo>
                    <a:pt x="539460" y="297670"/>
                  </a:lnTo>
                  <a:lnTo>
                    <a:pt x="543798" y="301842"/>
                  </a:lnTo>
                  <a:lnTo>
                    <a:pt x="556312" y="288820"/>
                  </a:lnTo>
                  <a:lnTo>
                    <a:pt x="551977" y="284648"/>
                  </a:lnTo>
                  <a:close/>
                </a:path>
                <a:path w="565785" h="344804">
                  <a:moveTo>
                    <a:pt x="317642" y="269867"/>
                  </a:moveTo>
                  <a:lnTo>
                    <a:pt x="314471" y="274979"/>
                  </a:lnTo>
                  <a:lnTo>
                    <a:pt x="324825" y="281336"/>
                  </a:lnTo>
                  <a:lnTo>
                    <a:pt x="329958" y="284403"/>
                  </a:lnTo>
                  <a:lnTo>
                    <a:pt x="333035" y="279234"/>
                  </a:lnTo>
                  <a:lnTo>
                    <a:pt x="327939" y="276188"/>
                  </a:lnTo>
                  <a:lnTo>
                    <a:pt x="322800" y="273063"/>
                  </a:lnTo>
                  <a:lnTo>
                    <a:pt x="317642" y="269867"/>
                  </a:lnTo>
                  <a:close/>
                </a:path>
                <a:path w="565785" h="344804">
                  <a:moveTo>
                    <a:pt x="547862" y="270151"/>
                  </a:moveTo>
                  <a:lnTo>
                    <a:pt x="547178" y="276120"/>
                  </a:lnTo>
                  <a:lnTo>
                    <a:pt x="553551" y="276847"/>
                  </a:lnTo>
                  <a:lnTo>
                    <a:pt x="559649" y="277210"/>
                  </a:lnTo>
                  <a:lnTo>
                    <a:pt x="565534" y="277210"/>
                  </a:lnTo>
                  <a:lnTo>
                    <a:pt x="565373" y="271195"/>
                  </a:lnTo>
                  <a:lnTo>
                    <a:pt x="559883" y="271195"/>
                  </a:lnTo>
                  <a:lnTo>
                    <a:pt x="554008" y="270842"/>
                  </a:lnTo>
                  <a:lnTo>
                    <a:pt x="547862" y="270151"/>
                  </a:lnTo>
                  <a:close/>
                </a:path>
                <a:path w="565785" h="344804">
                  <a:moveTo>
                    <a:pt x="512856" y="263405"/>
                  </a:moveTo>
                  <a:lnTo>
                    <a:pt x="511351" y="269233"/>
                  </a:lnTo>
                  <a:lnTo>
                    <a:pt x="517497" y="270817"/>
                  </a:lnTo>
                  <a:lnTo>
                    <a:pt x="523466" y="272181"/>
                  </a:lnTo>
                  <a:lnTo>
                    <a:pt x="529117" y="273287"/>
                  </a:lnTo>
                  <a:lnTo>
                    <a:pt x="530273" y="267387"/>
                  </a:lnTo>
                  <a:lnTo>
                    <a:pt x="524747" y="266306"/>
                  </a:lnTo>
                  <a:lnTo>
                    <a:pt x="518882" y="264967"/>
                  </a:lnTo>
                  <a:lnTo>
                    <a:pt x="512856" y="263405"/>
                  </a:lnTo>
                  <a:close/>
                </a:path>
                <a:path w="565785" h="344804">
                  <a:moveTo>
                    <a:pt x="287266" y="250431"/>
                  </a:moveTo>
                  <a:lnTo>
                    <a:pt x="283946" y="255449"/>
                  </a:lnTo>
                  <a:lnTo>
                    <a:pt x="289030" y="258796"/>
                  </a:lnTo>
                  <a:lnTo>
                    <a:pt x="299145" y="265320"/>
                  </a:lnTo>
                  <a:lnTo>
                    <a:pt x="302389" y="260254"/>
                  </a:lnTo>
                  <a:lnTo>
                    <a:pt x="292320" y="253757"/>
                  </a:lnTo>
                  <a:lnTo>
                    <a:pt x="287266" y="250431"/>
                  </a:lnTo>
                  <a:close/>
                </a:path>
                <a:path w="565785" h="344804">
                  <a:moveTo>
                    <a:pt x="478566" y="252921"/>
                  </a:moveTo>
                  <a:lnTo>
                    <a:pt x="476590" y="258598"/>
                  </a:lnTo>
                  <a:lnTo>
                    <a:pt x="482432" y="260629"/>
                  </a:lnTo>
                  <a:lnTo>
                    <a:pt x="488189" y="262522"/>
                  </a:lnTo>
                  <a:lnTo>
                    <a:pt x="493856" y="264261"/>
                  </a:lnTo>
                  <a:lnTo>
                    <a:pt x="495616" y="258516"/>
                  </a:lnTo>
                  <a:lnTo>
                    <a:pt x="490035" y="256799"/>
                  </a:lnTo>
                  <a:lnTo>
                    <a:pt x="484337" y="254930"/>
                  </a:lnTo>
                  <a:lnTo>
                    <a:pt x="478566" y="252921"/>
                  </a:lnTo>
                  <a:close/>
                </a:path>
                <a:path w="565785" h="344804">
                  <a:moveTo>
                    <a:pt x="444957" y="240123"/>
                  </a:moveTo>
                  <a:lnTo>
                    <a:pt x="442677" y="245692"/>
                  </a:lnTo>
                  <a:lnTo>
                    <a:pt x="448351" y="248022"/>
                  </a:lnTo>
                  <a:lnTo>
                    <a:pt x="453967" y="250254"/>
                  </a:lnTo>
                  <a:lnTo>
                    <a:pt x="459540" y="252382"/>
                  </a:lnTo>
                  <a:lnTo>
                    <a:pt x="461679" y="246750"/>
                  </a:lnTo>
                  <a:lnTo>
                    <a:pt x="456167" y="244648"/>
                  </a:lnTo>
                  <a:lnTo>
                    <a:pt x="450587" y="242439"/>
                  </a:lnTo>
                  <a:lnTo>
                    <a:pt x="444957" y="240123"/>
                  </a:lnTo>
                  <a:close/>
                </a:path>
                <a:path w="565785" h="344804">
                  <a:moveTo>
                    <a:pt x="257354" y="230230"/>
                  </a:moveTo>
                  <a:lnTo>
                    <a:pt x="253933" y="235191"/>
                  </a:lnTo>
                  <a:lnTo>
                    <a:pt x="268880" y="245402"/>
                  </a:lnTo>
                  <a:lnTo>
                    <a:pt x="272253" y="240418"/>
                  </a:lnTo>
                  <a:lnTo>
                    <a:pt x="262318" y="233662"/>
                  </a:lnTo>
                  <a:lnTo>
                    <a:pt x="257354" y="230230"/>
                  </a:lnTo>
                  <a:close/>
                </a:path>
                <a:path w="565785" h="344804">
                  <a:moveTo>
                    <a:pt x="411948" y="225766"/>
                  </a:moveTo>
                  <a:lnTo>
                    <a:pt x="409442" y="231228"/>
                  </a:lnTo>
                  <a:lnTo>
                    <a:pt x="414980" y="233766"/>
                  </a:lnTo>
                  <a:lnTo>
                    <a:pt x="425977" y="238633"/>
                  </a:lnTo>
                  <a:lnTo>
                    <a:pt x="428390" y="233111"/>
                  </a:lnTo>
                  <a:lnTo>
                    <a:pt x="422935" y="230734"/>
                  </a:lnTo>
                  <a:lnTo>
                    <a:pt x="411948" y="225766"/>
                  </a:lnTo>
                  <a:close/>
                </a:path>
                <a:path w="565785" h="344804">
                  <a:moveTo>
                    <a:pt x="227869" y="209430"/>
                  </a:moveTo>
                  <a:lnTo>
                    <a:pt x="224355" y="214308"/>
                  </a:lnTo>
                  <a:lnTo>
                    <a:pt x="229255" y="217843"/>
                  </a:lnTo>
                  <a:lnTo>
                    <a:pt x="239115" y="224824"/>
                  </a:lnTo>
                  <a:lnTo>
                    <a:pt x="242582" y="219913"/>
                  </a:lnTo>
                  <a:lnTo>
                    <a:pt x="237665" y="216446"/>
                  </a:lnTo>
                  <a:lnTo>
                    <a:pt x="227869" y="209430"/>
                  </a:lnTo>
                  <a:close/>
                </a:path>
                <a:path w="565785" h="344804">
                  <a:moveTo>
                    <a:pt x="379432" y="210240"/>
                  </a:moveTo>
                  <a:lnTo>
                    <a:pt x="376750" y="215633"/>
                  </a:lnTo>
                  <a:lnTo>
                    <a:pt x="382193" y="218325"/>
                  </a:lnTo>
                  <a:lnTo>
                    <a:pt x="393040" y="223556"/>
                  </a:lnTo>
                  <a:lnTo>
                    <a:pt x="395626" y="218127"/>
                  </a:lnTo>
                  <a:lnTo>
                    <a:pt x="384836" y="212921"/>
                  </a:lnTo>
                  <a:lnTo>
                    <a:pt x="379432" y="210240"/>
                  </a:lnTo>
                  <a:close/>
                </a:path>
                <a:path w="565785" h="344804">
                  <a:moveTo>
                    <a:pt x="347314" y="193813"/>
                  </a:moveTo>
                  <a:lnTo>
                    <a:pt x="344516" y="199134"/>
                  </a:lnTo>
                  <a:lnTo>
                    <a:pt x="349865" y="201956"/>
                  </a:lnTo>
                  <a:lnTo>
                    <a:pt x="360583" y="207478"/>
                  </a:lnTo>
                  <a:lnTo>
                    <a:pt x="363334" y="202133"/>
                  </a:lnTo>
                  <a:lnTo>
                    <a:pt x="352649" y="196621"/>
                  </a:lnTo>
                  <a:lnTo>
                    <a:pt x="347314" y="193813"/>
                  </a:lnTo>
                  <a:close/>
                </a:path>
                <a:path w="565785" h="344804">
                  <a:moveTo>
                    <a:pt x="198738" y="188099"/>
                  </a:moveTo>
                  <a:lnTo>
                    <a:pt x="195141" y="192932"/>
                  </a:lnTo>
                  <a:lnTo>
                    <a:pt x="209703" y="203685"/>
                  </a:lnTo>
                  <a:lnTo>
                    <a:pt x="213260" y="198832"/>
                  </a:lnTo>
                  <a:lnTo>
                    <a:pt x="203544" y="191686"/>
                  </a:lnTo>
                  <a:lnTo>
                    <a:pt x="198738" y="188099"/>
                  </a:lnTo>
                  <a:close/>
                </a:path>
                <a:path w="565785" h="344804">
                  <a:moveTo>
                    <a:pt x="315608" y="176667"/>
                  </a:moveTo>
                  <a:lnTo>
                    <a:pt x="312696" y="181933"/>
                  </a:lnTo>
                  <a:lnTo>
                    <a:pt x="317948" y="184845"/>
                  </a:lnTo>
                  <a:lnTo>
                    <a:pt x="328547" y="190616"/>
                  </a:lnTo>
                  <a:lnTo>
                    <a:pt x="331416" y="185317"/>
                  </a:lnTo>
                  <a:lnTo>
                    <a:pt x="326116" y="182462"/>
                  </a:lnTo>
                  <a:lnTo>
                    <a:pt x="315608" y="176667"/>
                  </a:lnTo>
                  <a:close/>
                </a:path>
                <a:path w="565785" h="344804">
                  <a:moveTo>
                    <a:pt x="169934" y="166328"/>
                  </a:moveTo>
                  <a:lnTo>
                    <a:pt x="166277" y="171096"/>
                  </a:lnTo>
                  <a:lnTo>
                    <a:pt x="180666" y="182073"/>
                  </a:lnTo>
                  <a:lnTo>
                    <a:pt x="184294" y="177267"/>
                  </a:lnTo>
                  <a:lnTo>
                    <a:pt x="169934" y="166328"/>
                  </a:lnTo>
                  <a:close/>
                </a:path>
                <a:path w="565785" h="344804">
                  <a:moveTo>
                    <a:pt x="284205" y="158911"/>
                  </a:moveTo>
                  <a:lnTo>
                    <a:pt x="281195" y="164128"/>
                  </a:lnTo>
                  <a:lnTo>
                    <a:pt x="296914" y="173106"/>
                  </a:lnTo>
                  <a:lnTo>
                    <a:pt x="299873" y="167864"/>
                  </a:lnTo>
                  <a:lnTo>
                    <a:pt x="284205" y="158911"/>
                  </a:lnTo>
                  <a:close/>
                </a:path>
                <a:path w="565785" h="344804">
                  <a:moveTo>
                    <a:pt x="141444" y="144141"/>
                  </a:moveTo>
                  <a:lnTo>
                    <a:pt x="137721" y="148864"/>
                  </a:lnTo>
                  <a:lnTo>
                    <a:pt x="151956" y="160027"/>
                  </a:lnTo>
                  <a:lnTo>
                    <a:pt x="155657" y="155279"/>
                  </a:lnTo>
                  <a:lnTo>
                    <a:pt x="141444" y="144141"/>
                  </a:lnTo>
                  <a:close/>
                </a:path>
                <a:path w="565785" h="344804">
                  <a:moveTo>
                    <a:pt x="253098" y="140637"/>
                  </a:moveTo>
                  <a:lnTo>
                    <a:pt x="250009" y="145797"/>
                  </a:lnTo>
                  <a:lnTo>
                    <a:pt x="265568" y="155020"/>
                  </a:lnTo>
                  <a:lnTo>
                    <a:pt x="268621" y="149839"/>
                  </a:lnTo>
                  <a:lnTo>
                    <a:pt x="253098" y="140637"/>
                  </a:lnTo>
                  <a:close/>
                </a:path>
                <a:path w="565785" h="344804">
                  <a:moveTo>
                    <a:pt x="113249" y="121565"/>
                  </a:moveTo>
                  <a:lnTo>
                    <a:pt x="109458" y="126230"/>
                  </a:lnTo>
                  <a:lnTo>
                    <a:pt x="123551" y="137595"/>
                  </a:lnTo>
                  <a:lnTo>
                    <a:pt x="127314" y="132894"/>
                  </a:lnTo>
                  <a:lnTo>
                    <a:pt x="113249" y="121565"/>
                  </a:lnTo>
                  <a:close/>
                </a:path>
                <a:path w="565785" h="344804">
                  <a:moveTo>
                    <a:pt x="222263" y="121881"/>
                  </a:moveTo>
                  <a:lnTo>
                    <a:pt x="219102" y="127005"/>
                  </a:lnTo>
                  <a:lnTo>
                    <a:pt x="234522" y="136455"/>
                  </a:lnTo>
                  <a:lnTo>
                    <a:pt x="237647" y="131320"/>
                  </a:lnTo>
                  <a:lnTo>
                    <a:pt x="222263" y="121881"/>
                  </a:lnTo>
                  <a:close/>
                </a:path>
                <a:path w="565785" h="344804">
                  <a:moveTo>
                    <a:pt x="191682" y="102715"/>
                  </a:moveTo>
                  <a:lnTo>
                    <a:pt x="188448" y="107795"/>
                  </a:lnTo>
                  <a:lnTo>
                    <a:pt x="203742" y="117453"/>
                  </a:lnTo>
                  <a:lnTo>
                    <a:pt x="206938" y="112353"/>
                  </a:lnTo>
                  <a:lnTo>
                    <a:pt x="191682" y="102715"/>
                  </a:lnTo>
                  <a:close/>
                </a:path>
                <a:path w="565785" h="344804">
                  <a:moveTo>
                    <a:pt x="85349" y="98615"/>
                  </a:moveTo>
                  <a:lnTo>
                    <a:pt x="81497" y="103234"/>
                  </a:lnTo>
                  <a:lnTo>
                    <a:pt x="86018" y="107017"/>
                  </a:lnTo>
                  <a:lnTo>
                    <a:pt x="95443" y="114786"/>
                  </a:lnTo>
                  <a:lnTo>
                    <a:pt x="99263" y="110145"/>
                  </a:lnTo>
                  <a:lnTo>
                    <a:pt x="85349" y="98615"/>
                  </a:lnTo>
                  <a:close/>
                </a:path>
                <a:path w="565785" h="344804">
                  <a:moveTo>
                    <a:pt x="161363" y="83139"/>
                  </a:moveTo>
                  <a:lnTo>
                    <a:pt x="158061" y="88168"/>
                  </a:lnTo>
                  <a:lnTo>
                    <a:pt x="173225" y="98038"/>
                  </a:lnTo>
                  <a:lnTo>
                    <a:pt x="176483" y="92974"/>
                  </a:lnTo>
                  <a:lnTo>
                    <a:pt x="161363" y="83139"/>
                  </a:lnTo>
                  <a:close/>
                </a:path>
                <a:path w="565785" h="344804">
                  <a:moveTo>
                    <a:pt x="57769" y="75279"/>
                  </a:moveTo>
                  <a:lnTo>
                    <a:pt x="53845" y="79837"/>
                  </a:lnTo>
                  <a:lnTo>
                    <a:pt x="67630" y="91587"/>
                  </a:lnTo>
                  <a:lnTo>
                    <a:pt x="71517" y="86993"/>
                  </a:lnTo>
                  <a:lnTo>
                    <a:pt x="57769" y="75279"/>
                  </a:lnTo>
                  <a:close/>
                </a:path>
                <a:path w="565785" h="344804">
                  <a:moveTo>
                    <a:pt x="131318" y="63152"/>
                  </a:moveTo>
                  <a:lnTo>
                    <a:pt x="127947" y="68134"/>
                  </a:lnTo>
                  <a:lnTo>
                    <a:pt x="142974" y="78202"/>
                  </a:lnTo>
                  <a:lnTo>
                    <a:pt x="146303" y="73198"/>
                  </a:lnTo>
                  <a:lnTo>
                    <a:pt x="131318" y="63152"/>
                  </a:lnTo>
                  <a:close/>
                </a:path>
                <a:path w="565785" h="344804">
                  <a:moveTo>
                    <a:pt x="30600" y="51443"/>
                  </a:moveTo>
                  <a:lnTo>
                    <a:pt x="26582" y="55923"/>
                  </a:lnTo>
                  <a:lnTo>
                    <a:pt x="30773" y="59684"/>
                  </a:lnTo>
                  <a:lnTo>
                    <a:pt x="40162" y="67957"/>
                  </a:lnTo>
                  <a:lnTo>
                    <a:pt x="44126" y="63432"/>
                  </a:lnTo>
                  <a:lnTo>
                    <a:pt x="34772" y="55181"/>
                  </a:lnTo>
                  <a:lnTo>
                    <a:pt x="30600" y="51443"/>
                  </a:lnTo>
                  <a:close/>
                </a:path>
                <a:path w="565785" h="344804">
                  <a:moveTo>
                    <a:pt x="101541" y="42760"/>
                  </a:moveTo>
                  <a:lnTo>
                    <a:pt x="98107" y="47699"/>
                  </a:lnTo>
                  <a:lnTo>
                    <a:pt x="112983" y="57967"/>
                  </a:lnTo>
                  <a:lnTo>
                    <a:pt x="116385" y="52995"/>
                  </a:lnTo>
                  <a:lnTo>
                    <a:pt x="111377" y="49579"/>
                  </a:lnTo>
                  <a:lnTo>
                    <a:pt x="101541" y="42760"/>
                  </a:lnTo>
                  <a:close/>
                </a:path>
                <a:path w="565785" h="344804">
                  <a:moveTo>
                    <a:pt x="4284" y="26816"/>
                  </a:moveTo>
                  <a:lnTo>
                    <a:pt x="0" y="31046"/>
                  </a:lnTo>
                  <a:lnTo>
                    <a:pt x="3315" y="34409"/>
                  </a:lnTo>
                  <a:lnTo>
                    <a:pt x="7744" y="38660"/>
                  </a:lnTo>
                  <a:lnTo>
                    <a:pt x="13158" y="43689"/>
                  </a:lnTo>
                  <a:lnTo>
                    <a:pt x="17251" y="39283"/>
                  </a:lnTo>
                  <a:lnTo>
                    <a:pt x="11844" y="34264"/>
                  </a:lnTo>
                  <a:lnTo>
                    <a:pt x="7473" y="30060"/>
                  </a:lnTo>
                  <a:lnTo>
                    <a:pt x="4284" y="26816"/>
                  </a:lnTo>
                  <a:close/>
                </a:path>
                <a:path w="565785" h="344804">
                  <a:moveTo>
                    <a:pt x="72141" y="21880"/>
                  </a:moveTo>
                  <a:lnTo>
                    <a:pt x="68597" y="26733"/>
                  </a:lnTo>
                  <a:lnTo>
                    <a:pt x="73259" y="30128"/>
                  </a:lnTo>
                  <a:lnTo>
                    <a:pt x="83292" y="37296"/>
                  </a:lnTo>
                  <a:lnTo>
                    <a:pt x="86781" y="32396"/>
                  </a:lnTo>
                  <a:lnTo>
                    <a:pt x="81683" y="28778"/>
                  </a:lnTo>
                  <a:lnTo>
                    <a:pt x="72141" y="21880"/>
                  </a:lnTo>
                  <a:close/>
                </a:path>
                <a:path w="565785" h="344804">
                  <a:moveTo>
                    <a:pt x="25830" y="3981"/>
                  </a:moveTo>
                  <a:lnTo>
                    <a:pt x="11682" y="15191"/>
                  </a:lnTo>
                  <a:lnTo>
                    <a:pt x="15419" y="19904"/>
                  </a:lnTo>
                  <a:lnTo>
                    <a:pt x="29566" y="8708"/>
                  </a:lnTo>
                  <a:lnTo>
                    <a:pt x="25830" y="3981"/>
                  </a:lnTo>
                  <a:close/>
                </a:path>
                <a:path w="565785" h="344804">
                  <a:moveTo>
                    <a:pt x="43639" y="0"/>
                  </a:moveTo>
                  <a:lnTo>
                    <a:pt x="39776" y="4618"/>
                  </a:lnTo>
                  <a:lnTo>
                    <a:pt x="43606" y="7811"/>
                  </a:lnTo>
                  <a:lnTo>
                    <a:pt x="48409" y="11620"/>
                  </a:lnTo>
                  <a:lnTo>
                    <a:pt x="54057" y="15923"/>
                  </a:lnTo>
                  <a:lnTo>
                    <a:pt x="57701" y="11127"/>
                  </a:lnTo>
                  <a:lnTo>
                    <a:pt x="52128" y="6887"/>
                  </a:lnTo>
                  <a:lnTo>
                    <a:pt x="47401" y="3150"/>
                  </a:lnTo>
                  <a:lnTo>
                    <a:pt x="43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34757" y="6169875"/>
              <a:ext cx="1066165" cy="360045"/>
            </a:xfrm>
            <a:custGeom>
              <a:avLst/>
              <a:gdLst/>
              <a:ahLst/>
              <a:cxnLst/>
              <a:rect l="l" t="t" r="r" b="b"/>
              <a:pathLst>
                <a:path w="1066164" h="360045">
                  <a:moveTo>
                    <a:pt x="1065682" y="229958"/>
                  </a:moveTo>
                  <a:lnTo>
                    <a:pt x="1010920" y="52222"/>
                  </a:lnTo>
                  <a:lnTo>
                    <a:pt x="984250" y="18415"/>
                  </a:lnTo>
                  <a:lnTo>
                    <a:pt x="926058" y="2286"/>
                  </a:lnTo>
                  <a:lnTo>
                    <a:pt x="925487" y="2260"/>
                  </a:lnTo>
                  <a:lnTo>
                    <a:pt x="925487" y="161505"/>
                  </a:lnTo>
                  <a:lnTo>
                    <a:pt x="889469" y="175958"/>
                  </a:lnTo>
                  <a:lnTo>
                    <a:pt x="848664" y="188480"/>
                  </a:lnTo>
                  <a:lnTo>
                    <a:pt x="803706" y="199186"/>
                  </a:lnTo>
                  <a:lnTo>
                    <a:pt x="755218" y="208216"/>
                  </a:lnTo>
                  <a:lnTo>
                    <a:pt x="703859" y="215671"/>
                  </a:lnTo>
                  <a:lnTo>
                    <a:pt x="650227" y="221691"/>
                  </a:lnTo>
                  <a:lnTo>
                    <a:pt x="594982" y="226402"/>
                  </a:lnTo>
                  <a:lnTo>
                    <a:pt x="538734" y="229920"/>
                  </a:lnTo>
                  <a:lnTo>
                    <a:pt x="482117" y="232359"/>
                  </a:lnTo>
                  <a:lnTo>
                    <a:pt x="425780" y="233857"/>
                  </a:lnTo>
                  <a:lnTo>
                    <a:pt x="370332" y="234530"/>
                  </a:lnTo>
                  <a:lnTo>
                    <a:pt x="316420" y="234505"/>
                  </a:lnTo>
                  <a:lnTo>
                    <a:pt x="366547" y="224320"/>
                  </a:lnTo>
                  <a:lnTo>
                    <a:pt x="418655" y="214274"/>
                  </a:lnTo>
                  <a:lnTo>
                    <a:pt x="472173" y="204533"/>
                  </a:lnTo>
                  <a:lnTo>
                    <a:pt x="526567" y="195287"/>
                  </a:lnTo>
                  <a:lnTo>
                    <a:pt x="581266" y="186728"/>
                  </a:lnTo>
                  <a:lnTo>
                    <a:pt x="635698" y="179044"/>
                  </a:lnTo>
                  <a:lnTo>
                    <a:pt x="689305" y="172402"/>
                  </a:lnTo>
                  <a:lnTo>
                    <a:pt x="741540" y="167005"/>
                  </a:lnTo>
                  <a:lnTo>
                    <a:pt x="791845" y="163042"/>
                  </a:lnTo>
                  <a:lnTo>
                    <a:pt x="839635" y="160667"/>
                  </a:lnTo>
                  <a:lnTo>
                    <a:pt x="884377" y="160108"/>
                  </a:lnTo>
                  <a:lnTo>
                    <a:pt x="925487" y="161505"/>
                  </a:lnTo>
                  <a:lnTo>
                    <a:pt x="925487" y="2260"/>
                  </a:lnTo>
                  <a:lnTo>
                    <a:pt x="887120" y="0"/>
                  </a:lnTo>
                  <a:lnTo>
                    <a:pt x="842683" y="1117"/>
                  </a:lnTo>
                  <a:lnTo>
                    <a:pt x="793521" y="5283"/>
                  </a:lnTo>
                  <a:lnTo>
                    <a:pt x="740435" y="12179"/>
                  </a:lnTo>
                  <a:lnTo>
                    <a:pt x="684225" y="21463"/>
                  </a:lnTo>
                  <a:lnTo>
                    <a:pt x="625665" y="32791"/>
                  </a:lnTo>
                  <a:lnTo>
                    <a:pt x="565556" y="45821"/>
                  </a:lnTo>
                  <a:lnTo>
                    <a:pt x="504698" y="60210"/>
                  </a:lnTo>
                  <a:lnTo>
                    <a:pt x="443865" y="75628"/>
                  </a:lnTo>
                  <a:lnTo>
                    <a:pt x="383844" y="91744"/>
                  </a:lnTo>
                  <a:lnTo>
                    <a:pt x="325450" y="108191"/>
                  </a:lnTo>
                  <a:lnTo>
                    <a:pt x="269455" y="124663"/>
                  </a:lnTo>
                  <a:lnTo>
                    <a:pt x="216662" y="140792"/>
                  </a:lnTo>
                  <a:lnTo>
                    <a:pt x="167855" y="156248"/>
                  </a:lnTo>
                  <a:lnTo>
                    <a:pt x="123837" y="170700"/>
                  </a:lnTo>
                  <a:lnTo>
                    <a:pt x="85382" y="183807"/>
                  </a:lnTo>
                  <a:lnTo>
                    <a:pt x="28333" y="204622"/>
                  </a:lnTo>
                  <a:lnTo>
                    <a:pt x="0" y="222605"/>
                  </a:lnTo>
                  <a:lnTo>
                    <a:pt x="43472" y="307784"/>
                  </a:lnTo>
                  <a:lnTo>
                    <a:pt x="193268" y="329006"/>
                  </a:lnTo>
                  <a:lnTo>
                    <a:pt x="527824" y="359702"/>
                  </a:lnTo>
                  <a:lnTo>
                    <a:pt x="874928" y="350443"/>
                  </a:lnTo>
                  <a:lnTo>
                    <a:pt x="1062355" y="251777"/>
                  </a:lnTo>
                  <a:lnTo>
                    <a:pt x="1064361" y="244094"/>
                  </a:lnTo>
                  <a:lnTo>
                    <a:pt x="1065466" y="236829"/>
                  </a:lnTo>
                  <a:lnTo>
                    <a:pt x="1065682" y="229958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5140" y="6272179"/>
              <a:ext cx="1034415" cy="249554"/>
            </a:xfrm>
            <a:custGeom>
              <a:avLst/>
              <a:gdLst/>
              <a:ahLst/>
              <a:cxnLst/>
              <a:rect l="l" t="t" r="r" b="b"/>
              <a:pathLst>
                <a:path w="1034414" h="249554">
                  <a:moveTo>
                    <a:pt x="993758" y="0"/>
                  </a:moveTo>
                  <a:lnTo>
                    <a:pt x="962495" y="37985"/>
                  </a:lnTo>
                  <a:lnTo>
                    <a:pt x="910169" y="70131"/>
                  </a:lnTo>
                  <a:lnTo>
                    <a:pt x="849428" y="92720"/>
                  </a:lnTo>
                  <a:lnTo>
                    <a:pt x="773798" y="111245"/>
                  </a:lnTo>
                  <a:lnTo>
                    <a:pt x="730447" y="118979"/>
                  </a:lnTo>
                  <a:lnTo>
                    <a:pt x="683430" y="125689"/>
                  </a:lnTo>
                  <a:lnTo>
                    <a:pt x="632767" y="131374"/>
                  </a:lnTo>
                  <a:lnTo>
                    <a:pt x="578476" y="136030"/>
                  </a:lnTo>
                  <a:lnTo>
                    <a:pt x="520576" y="139657"/>
                  </a:lnTo>
                  <a:lnTo>
                    <a:pt x="459087" y="142250"/>
                  </a:lnTo>
                  <a:lnTo>
                    <a:pt x="394026" y="143808"/>
                  </a:lnTo>
                  <a:lnTo>
                    <a:pt x="325414" y="144327"/>
                  </a:lnTo>
                  <a:lnTo>
                    <a:pt x="230358" y="143346"/>
                  </a:lnTo>
                  <a:lnTo>
                    <a:pt x="169443" y="141774"/>
                  </a:lnTo>
                  <a:lnTo>
                    <a:pt x="114581" y="139773"/>
                  </a:lnTo>
                  <a:lnTo>
                    <a:pt x="67140" y="137600"/>
                  </a:lnTo>
                  <a:lnTo>
                    <a:pt x="0" y="133761"/>
                  </a:lnTo>
                  <a:lnTo>
                    <a:pt x="31038" y="194565"/>
                  </a:lnTo>
                  <a:lnTo>
                    <a:pt x="110267" y="206220"/>
                  </a:lnTo>
                  <a:lnTo>
                    <a:pt x="153512" y="212017"/>
                  </a:lnTo>
                  <a:lnTo>
                    <a:pt x="203393" y="218267"/>
                  </a:lnTo>
                  <a:lnTo>
                    <a:pt x="258838" y="224665"/>
                  </a:lnTo>
                  <a:lnTo>
                    <a:pt x="318778" y="230910"/>
                  </a:lnTo>
                  <a:lnTo>
                    <a:pt x="382142" y="236698"/>
                  </a:lnTo>
                  <a:lnTo>
                    <a:pt x="447861" y="241727"/>
                  </a:lnTo>
                  <a:lnTo>
                    <a:pt x="514865" y="245694"/>
                  </a:lnTo>
                  <a:lnTo>
                    <a:pt x="582083" y="248296"/>
                  </a:lnTo>
                  <a:lnTo>
                    <a:pt x="648446" y="249231"/>
                  </a:lnTo>
                  <a:lnTo>
                    <a:pt x="721087" y="247912"/>
                  </a:lnTo>
                  <a:lnTo>
                    <a:pt x="786454" y="243977"/>
                  </a:lnTo>
                  <a:lnTo>
                    <a:pt x="844429" y="237458"/>
                  </a:lnTo>
                  <a:lnTo>
                    <a:pt x="894896" y="228387"/>
                  </a:lnTo>
                  <a:lnTo>
                    <a:pt x="937737" y="216796"/>
                  </a:lnTo>
                  <a:lnTo>
                    <a:pt x="1000070" y="186181"/>
                  </a:lnTo>
                  <a:lnTo>
                    <a:pt x="1030489" y="145868"/>
                  </a:lnTo>
                  <a:lnTo>
                    <a:pt x="1033876" y="130392"/>
                  </a:lnTo>
                  <a:lnTo>
                    <a:pt x="1032912" y="123940"/>
                  </a:lnTo>
                  <a:lnTo>
                    <a:pt x="993758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50048" y="6292392"/>
              <a:ext cx="1030605" cy="232410"/>
            </a:xfrm>
            <a:custGeom>
              <a:avLst/>
              <a:gdLst/>
              <a:ahLst/>
              <a:cxnLst/>
              <a:rect l="l" t="t" r="r" b="b"/>
              <a:pathLst>
                <a:path w="1030605" h="232409">
                  <a:moveTo>
                    <a:pt x="14262" y="111125"/>
                  </a:moveTo>
                  <a:lnTo>
                    <a:pt x="0" y="110210"/>
                  </a:lnTo>
                  <a:lnTo>
                    <a:pt x="6515" y="122961"/>
                  </a:lnTo>
                  <a:lnTo>
                    <a:pt x="11874" y="120218"/>
                  </a:lnTo>
                  <a:lnTo>
                    <a:pt x="10172" y="116890"/>
                  </a:lnTo>
                  <a:lnTo>
                    <a:pt x="13881" y="117132"/>
                  </a:lnTo>
                  <a:lnTo>
                    <a:pt x="14262" y="111125"/>
                  </a:lnTo>
                  <a:close/>
                </a:path>
                <a:path w="1030605" h="232409">
                  <a:moveTo>
                    <a:pt x="27089" y="150037"/>
                  </a:moveTo>
                  <a:lnTo>
                    <a:pt x="19481" y="135128"/>
                  </a:lnTo>
                  <a:lnTo>
                    <a:pt x="14109" y="137871"/>
                  </a:lnTo>
                  <a:lnTo>
                    <a:pt x="21729" y="152781"/>
                  </a:lnTo>
                  <a:lnTo>
                    <a:pt x="27089" y="150037"/>
                  </a:lnTo>
                  <a:close/>
                </a:path>
                <a:path w="1030605" h="232409">
                  <a:moveTo>
                    <a:pt x="45478" y="172770"/>
                  </a:moveTo>
                  <a:lnTo>
                    <a:pt x="38100" y="171615"/>
                  </a:lnTo>
                  <a:lnTo>
                    <a:pt x="34709" y="164947"/>
                  </a:lnTo>
                  <a:lnTo>
                    <a:pt x="29349" y="167678"/>
                  </a:lnTo>
                  <a:lnTo>
                    <a:pt x="34137" y="177088"/>
                  </a:lnTo>
                  <a:lnTo>
                    <a:pt x="44551" y="178714"/>
                  </a:lnTo>
                  <a:lnTo>
                    <a:pt x="45478" y="172770"/>
                  </a:lnTo>
                  <a:close/>
                </a:path>
                <a:path w="1030605" h="232409">
                  <a:moveTo>
                    <a:pt x="49657" y="113195"/>
                  </a:moveTo>
                  <a:lnTo>
                    <a:pt x="31940" y="112191"/>
                  </a:lnTo>
                  <a:lnTo>
                    <a:pt x="31584" y="118198"/>
                  </a:lnTo>
                  <a:lnTo>
                    <a:pt x="49326" y="119202"/>
                  </a:lnTo>
                  <a:lnTo>
                    <a:pt x="49657" y="113195"/>
                  </a:lnTo>
                  <a:close/>
                </a:path>
                <a:path w="1030605" h="232409">
                  <a:moveTo>
                    <a:pt x="80860" y="178079"/>
                  </a:moveTo>
                  <a:lnTo>
                    <a:pt x="63080" y="175450"/>
                  </a:lnTo>
                  <a:lnTo>
                    <a:pt x="62191" y="181406"/>
                  </a:lnTo>
                  <a:lnTo>
                    <a:pt x="80010" y="184023"/>
                  </a:lnTo>
                  <a:lnTo>
                    <a:pt x="80860" y="178079"/>
                  </a:lnTo>
                  <a:close/>
                </a:path>
                <a:path w="1030605" h="232409">
                  <a:moveTo>
                    <a:pt x="85090" y="115011"/>
                  </a:moveTo>
                  <a:lnTo>
                    <a:pt x="67360" y="114134"/>
                  </a:lnTo>
                  <a:lnTo>
                    <a:pt x="67056" y="120154"/>
                  </a:lnTo>
                  <a:lnTo>
                    <a:pt x="84797" y="121018"/>
                  </a:lnTo>
                  <a:lnTo>
                    <a:pt x="85090" y="115011"/>
                  </a:lnTo>
                  <a:close/>
                </a:path>
                <a:path w="1030605" h="232409">
                  <a:moveTo>
                    <a:pt x="116459" y="183121"/>
                  </a:moveTo>
                  <a:lnTo>
                    <a:pt x="98666" y="180632"/>
                  </a:lnTo>
                  <a:lnTo>
                    <a:pt x="97815" y="186588"/>
                  </a:lnTo>
                  <a:lnTo>
                    <a:pt x="115646" y="189077"/>
                  </a:lnTo>
                  <a:lnTo>
                    <a:pt x="116459" y="183121"/>
                  </a:lnTo>
                  <a:close/>
                </a:path>
                <a:path w="1030605" h="232409">
                  <a:moveTo>
                    <a:pt x="120535" y="116586"/>
                  </a:moveTo>
                  <a:lnTo>
                    <a:pt x="102806" y="115824"/>
                  </a:lnTo>
                  <a:lnTo>
                    <a:pt x="102552" y="121843"/>
                  </a:lnTo>
                  <a:lnTo>
                    <a:pt x="120294" y="122605"/>
                  </a:lnTo>
                  <a:lnTo>
                    <a:pt x="120535" y="116586"/>
                  </a:lnTo>
                  <a:close/>
                </a:path>
                <a:path w="1030605" h="232409">
                  <a:moveTo>
                    <a:pt x="152095" y="187934"/>
                  </a:moveTo>
                  <a:lnTo>
                    <a:pt x="134277" y="185559"/>
                  </a:lnTo>
                  <a:lnTo>
                    <a:pt x="133477" y="191516"/>
                  </a:lnTo>
                  <a:lnTo>
                    <a:pt x="151307" y="193890"/>
                  </a:lnTo>
                  <a:lnTo>
                    <a:pt x="152095" y="187934"/>
                  </a:lnTo>
                  <a:close/>
                </a:path>
                <a:path w="1030605" h="232409">
                  <a:moveTo>
                    <a:pt x="155994" y="117932"/>
                  </a:moveTo>
                  <a:lnTo>
                    <a:pt x="138264" y="117297"/>
                  </a:lnTo>
                  <a:lnTo>
                    <a:pt x="138036" y="123304"/>
                  </a:lnTo>
                  <a:lnTo>
                    <a:pt x="155790" y="123952"/>
                  </a:lnTo>
                  <a:lnTo>
                    <a:pt x="155994" y="117932"/>
                  </a:lnTo>
                  <a:close/>
                </a:path>
                <a:path w="1030605" h="232409">
                  <a:moveTo>
                    <a:pt x="187744" y="192493"/>
                  </a:moveTo>
                  <a:lnTo>
                    <a:pt x="169913" y="190233"/>
                  </a:lnTo>
                  <a:lnTo>
                    <a:pt x="169151" y="196202"/>
                  </a:lnTo>
                  <a:lnTo>
                    <a:pt x="187007" y="198462"/>
                  </a:lnTo>
                  <a:lnTo>
                    <a:pt x="187744" y="192493"/>
                  </a:lnTo>
                  <a:close/>
                </a:path>
                <a:path w="1030605" h="232409">
                  <a:moveTo>
                    <a:pt x="191465" y="119075"/>
                  </a:moveTo>
                  <a:lnTo>
                    <a:pt x="173723" y="118541"/>
                  </a:lnTo>
                  <a:lnTo>
                    <a:pt x="173532" y="124548"/>
                  </a:lnTo>
                  <a:lnTo>
                    <a:pt x="191287" y="125082"/>
                  </a:lnTo>
                  <a:lnTo>
                    <a:pt x="191465" y="119075"/>
                  </a:lnTo>
                  <a:close/>
                </a:path>
                <a:path w="1030605" h="232409">
                  <a:moveTo>
                    <a:pt x="223418" y="196811"/>
                  </a:moveTo>
                  <a:lnTo>
                    <a:pt x="205574" y="194678"/>
                  </a:lnTo>
                  <a:lnTo>
                    <a:pt x="204851" y="200647"/>
                  </a:lnTo>
                  <a:lnTo>
                    <a:pt x="222719" y="202780"/>
                  </a:lnTo>
                  <a:lnTo>
                    <a:pt x="223418" y="196811"/>
                  </a:lnTo>
                  <a:close/>
                </a:path>
                <a:path w="1030605" h="232409">
                  <a:moveTo>
                    <a:pt x="226936" y="119951"/>
                  </a:moveTo>
                  <a:lnTo>
                    <a:pt x="209194" y="119532"/>
                  </a:lnTo>
                  <a:lnTo>
                    <a:pt x="209042" y="125552"/>
                  </a:lnTo>
                  <a:lnTo>
                    <a:pt x="226809" y="125958"/>
                  </a:lnTo>
                  <a:lnTo>
                    <a:pt x="226936" y="119951"/>
                  </a:lnTo>
                  <a:close/>
                </a:path>
                <a:path w="1030605" h="232409">
                  <a:moveTo>
                    <a:pt x="259118" y="200888"/>
                  </a:moveTo>
                  <a:lnTo>
                    <a:pt x="241274" y="198882"/>
                  </a:lnTo>
                  <a:lnTo>
                    <a:pt x="240588" y="204863"/>
                  </a:lnTo>
                  <a:lnTo>
                    <a:pt x="258457" y="206870"/>
                  </a:lnTo>
                  <a:lnTo>
                    <a:pt x="259118" y="200888"/>
                  </a:lnTo>
                  <a:close/>
                </a:path>
                <a:path w="1030605" h="232409">
                  <a:moveTo>
                    <a:pt x="262407" y="120599"/>
                  </a:moveTo>
                  <a:lnTo>
                    <a:pt x="244665" y="120294"/>
                  </a:lnTo>
                  <a:lnTo>
                    <a:pt x="244563" y="126314"/>
                  </a:lnTo>
                  <a:lnTo>
                    <a:pt x="262318" y="126606"/>
                  </a:lnTo>
                  <a:lnTo>
                    <a:pt x="262407" y="120599"/>
                  </a:lnTo>
                  <a:close/>
                </a:path>
                <a:path w="1030605" h="232409">
                  <a:moveTo>
                    <a:pt x="294843" y="204749"/>
                  </a:moveTo>
                  <a:lnTo>
                    <a:pt x="276974" y="202857"/>
                  </a:lnTo>
                  <a:lnTo>
                    <a:pt x="276339" y="208838"/>
                  </a:lnTo>
                  <a:lnTo>
                    <a:pt x="294220" y="210731"/>
                  </a:lnTo>
                  <a:lnTo>
                    <a:pt x="294843" y="204749"/>
                  </a:lnTo>
                  <a:close/>
                </a:path>
                <a:path w="1030605" h="232409">
                  <a:moveTo>
                    <a:pt x="297878" y="120992"/>
                  </a:moveTo>
                  <a:lnTo>
                    <a:pt x="280149" y="120827"/>
                  </a:lnTo>
                  <a:lnTo>
                    <a:pt x="280085" y="126847"/>
                  </a:lnTo>
                  <a:lnTo>
                    <a:pt x="297840" y="127012"/>
                  </a:lnTo>
                  <a:lnTo>
                    <a:pt x="297878" y="120992"/>
                  </a:lnTo>
                  <a:close/>
                </a:path>
                <a:path w="1030605" h="232409">
                  <a:moveTo>
                    <a:pt x="330606" y="208330"/>
                  </a:moveTo>
                  <a:lnTo>
                    <a:pt x="312724" y="206565"/>
                  </a:lnTo>
                  <a:lnTo>
                    <a:pt x="312127" y="212559"/>
                  </a:lnTo>
                  <a:lnTo>
                    <a:pt x="330022" y="214325"/>
                  </a:lnTo>
                  <a:lnTo>
                    <a:pt x="330606" y="208330"/>
                  </a:lnTo>
                  <a:close/>
                </a:path>
                <a:path w="1030605" h="232409">
                  <a:moveTo>
                    <a:pt x="333362" y="121119"/>
                  </a:moveTo>
                  <a:lnTo>
                    <a:pt x="315620" y="121094"/>
                  </a:lnTo>
                  <a:lnTo>
                    <a:pt x="315607" y="127101"/>
                  </a:lnTo>
                  <a:lnTo>
                    <a:pt x="333362" y="127127"/>
                  </a:lnTo>
                  <a:lnTo>
                    <a:pt x="333362" y="121119"/>
                  </a:lnTo>
                  <a:close/>
                </a:path>
                <a:path w="1030605" h="232409">
                  <a:moveTo>
                    <a:pt x="366382" y="211658"/>
                  </a:moveTo>
                  <a:lnTo>
                    <a:pt x="348475" y="210032"/>
                  </a:lnTo>
                  <a:lnTo>
                    <a:pt x="347929" y="216027"/>
                  </a:lnTo>
                  <a:lnTo>
                    <a:pt x="365836" y="217652"/>
                  </a:lnTo>
                  <a:lnTo>
                    <a:pt x="366382" y="211658"/>
                  </a:lnTo>
                  <a:close/>
                </a:path>
                <a:path w="1030605" h="232409">
                  <a:moveTo>
                    <a:pt x="368884" y="126961"/>
                  </a:moveTo>
                  <a:lnTo>
                    <a:pt x="368833" y="120942"/>
                  </a:lnTo>
                  <a:lnTo>
                    <a:pt x="351104" y="121069"/>
                  </a:lnTo>
                  <a:lnTo>
                    <a:pt x="351116" y="127076"/>
                  </a:lnTo>
                  <a:lnTo>
                    <a:pt x="368884" y="126961"/>
                  </a:lnTo>
                  <a:close/>
                </a:path>
                <a:path w="1030605" h="232409">
                  <a:moveTo>
                    <a:pt x="402170" y="214693"/>
                  </a:moveTo>
                  <a:lnTo>
                    <a:pt x="384276" y="213220"/>
                  </a:lnTo>
                  <a:lnTo>
                    <a:pt x="383755" y="219214"/>
                  </a:lnTo>
                  <a:lnTo>
                    <a:pt x="401688" y="220700"/>
                  </a:lnTo>
                  <a:lnTo>
                    <a:pt x="402170" y="214693"/>
                  </a:lnTo>
                  <a:close/>
                </a:path>
                <a:path w="1030605" h="232409">
                  <a:moveTo>
                    <a:pt x="404406" y="126517"/>
                  </a:moveTo>
                  <a:lnTo>
                    <a:pt x="404304" y="120497"/>
                  </a:lnTo>
                  <a:lnTo>
                    <a:pt x="386562" y="120764"/>
                  </a:lnTo>
                  <a:lnTo>
                    <a:pt x="386651" y="126771"/>
                  </a:lnTo>
                  <a:lnTo>
                    <a:pt x="404406" y="126517"/>
                  </a:lnTo>
                  <a:close/>
                </a:path>
                <a:path w="1030605" h="232409">
                  <a:moveTo>
                    <a:pt x="437984" y="217449"/>
                  </a:moveTo>
                  <a:lnTo>
                    <a:pt x="420077" y="216115"/>
                  </a:lnTo>
                  <a:lnTo>
                    <a:pt x="419620" y="222110"/>
                  </a:lnTo>
                  <a:lnTo>
                    <a:pt x="437553" y="223456"/>
                  </a:lnTo>
                  <a:lnTo>
                    <a:pt x="437984" y="217449"/>
                  </a:lnTo>
                  <a:close/>
                </a:path>
                <a:path w="1030605" h="232409">
                  <a:moveTo>
                    <a:pt x="439915" y="125768"/>
                  </a:moveTo>
                  <a:lnTo>
                    <a:pt x="439762" y="119748"/>
                  </a:lnTo>
                  <a:lnTo>
                    <a:pt x="422033" y="120154"/>
                  </a:lnTo>
                  <a:lnTo>
                    <a:pt x="422160" y="126174"/>
                  </a:lnTo>
                  <a:lnTo>
                    <a:pt x="439915" y="125768"/>
                  </a:lnTo>
                  <a:close/>
                </a:path>
                <a:path w="1030605" h="232409">
                  <a:moveTo>
                    <a:pt x="473824" y="219875"/>
                  </a:moveTo>
                  <a:lnTo>
                    <a:pt x="455904" y="218706"/>
                  </a:lnTo>
                  <a:lnTo>
                    <a:pt x="455498" y="224713"/>
                  </a:lnTo>
                  <a:lnTo>
                    <a:pt x="473443" y="225869"/>
                  </a:lnTo>
                  <a:lnTo>
                    <a:pt x="473824" y="219875"/>
                  </a:lnTo>
                  <a:close/>
                </a:path>
                <a:path w="1030605" h="232409">
                  <a:moveTo>
                    <a:pt x="475424" y="124663"/>
                  </a:moveTo>
                  <a:lnTo>
                    <a:pt x="475208" y="118643"/>
                  </a:lnTo>
                  <a:lnTo>
                    <a:pt x="457479" y="119240"/>
                  </a:lnTo>
                  <a:lnTo>
                    <a:pt x="457669" y="125247"/>
                  </a:lnTo>
                  <a:lnTo>
                    <a:pt x="475424" y="124663"/>
                  </a:lnTo>
                  <a:close/>
                </a:path>
                <a:path w="1030605" h="232409">
                  <a:moveTo>
                    <a:pt x="509778" y="221945"/>
                  </a:moveTo>
                  <a:lnTo>
                    <a:pt x="491794" y="220967"/>
                  </a:lnTo>
                  <a:lnTo>
                    <a:pt x="491451" y="226974"/>
                  </a:lnTo>
                  <a:lnTo>
                    <a:pt x="509460" y="227952"/>
                  </a:lnTo>
                  <a:lnTo>
                    <a:pt x="509778" y="221945"/>
                  </a:lnTo>
                  <a:close/>
                </a:path>
                <a:path w="1030605" h="232409">
                  <a:moveTo>
                    <a:pt x="510933" y="123190"/>
                  </a:moveTo>
                  <a:lnTo>
                    <a:pt x="510654" y="117170"/>
                  </a:lnTo>
                  <a:lnTo>
                    <a:pt x="492925" y="117957"/>
                  </a:lnTo>
                  <a:lnTo>
                    <a:pt x="493179" y="123977"/>
                  </a:lnTo>
                  <a:lnTo>
                    <a:pt x="510933" y="123190"/>
                  </a:lnTo>
                  <a:close/>
                </a:path>
                <a:path w="1030605" h="232409">
                  <a:moveTo>
                    <a:pt x="545680" y="223647"/>
                  </a:moveTo>
                  <a:lnTo>
                    <a:pt x="539699" y="223393"/>
                  </a:lnTo>
                  <a:lnTo>
                    <a:pt x="527735" y="222846"/>
                  </a:lnTo>
                  <a:lnTo>
                    <a:pt x="527456" y="228854"/>
                  </a:lnTo>
                  <a:lnTo>
                    <a:pt x="545426" y="229666"/>
                  </a:lnTo>
                  <a:lnTo>
                    <a:pt x="545680" y="223647"/>
                  </a:lnTo>
                  <a:close/>
                </a:path>
                <a:path w="1030605" h="232409">
                  <a:moveTo>
                    <a:pt x="546404" y="121297"/>
                  </a:moveTo>
                  <a:lnTo>
                    <a:pt x="546049" y="115290"/>
                  </a:lnTo>
                  <a:lnTo>
                    <a:pt x="528358" y="116293"/>
                  </a:lnTo>
                  <a:lnTo>
                    <a:pt x="528675" y="122301"/>
                  </a:lnTo>
                  <a:lnTo>
                    <a:pt x="546404" y="121297"/>
                  </a:lnTo>
                  <a:close/>
                </a:path>
                <a:path w="1030605" h="232409">
                  <a:moveTo>
                    <a:pt x="581533" y="224917"/>
                  </a:moveTo>
                  <a:lnTo>
                    <a:pt x="575564" y="224751"/>
                  </a:lnTo>
                  <a:lnTo>
                    <a:pt x="563613" y="224332"/>
                  </a:lnTo>
                  <a:lnTo>
                    <a:pt x="563397" y="230352"/>
                  </a:lnTo>
                  <a:lnTo>
                    <a:pt x="569391" y="230568"/>
                  </a:lnTo>
                  <a:lnTo>
                    <a:pt x="581355" y="230924"/>
                  </a:lnTo>
                  <a:lnTo>
                    <a:pt x="581533" y="224917"/>
                  </a:lnTo>
                  <a:close/>
                </a:path>
                <a:path w="1030605" h="232409">
                  <a:moveTo>
                    <a:pt x="581875" y="118960"/>
                  </a:moveTo>
                  <a:lnTo>
                    <a:pt x="581431" y="112953"/>
                  </a:lnTo>
                  <a:lnTo>
                    <a:pt x="563753" y="114185"/>
                  </a:lnTo>
                  <a:lnTo>
                    <a:pt x="564146" y="120192"/>
                  </a:lnTo>
                  <a:lnTo>
                    <a:pt x="581875" y="118960"/>
                  </a:lnTo>
                  <a:close/>
                </a:path>
                <a:path w="1030605" h="232409">
                  <a:moveTo>
                    <a:pt x="617296" y="116103"/>
                  </a:moveTo>
                  <a:lnTo>
                    <a:pt x="616762" y="110109"/>
                  </a:lnTo>
                  <a:lnTo>
                    <a:pt x="599097" y="111607"/>
                  </a:lnTo>
                  <a:lnTo>
                    <a:pt x="599579" y="117602"/>
                  </a:lnTo>
                  <a:lnTo>
                    <a:pt x="617296" y="116103"/>
                  </a:lnTo>
                  <a:close/>
                </a:path>
                <a:path w="1030605" h="232409">
                  <a:moveTo>
                    <a:pt x="617385" y="225717"/>
                  </a:moveTo>
                  <a:lnTo>
                    <a:pt x="611416" y="225628"/>
                  </a:lnTo>
                  <a:lnTo>
                    <a:pt x="599440" y="225374"/>
                  </a:lnTo>
                  <a:lnTo>
                    <a:pt x="599300" y="231394"/>
                  </a:lnTo>
                  <a:lnTo>
                    <a:pt x="617296" y="231736"/>
                  </a:lnTo>
                  <a:lnTo>
                    <a:pt x="617385" y="225717"/>
                  </a:lnTo>
                  <a:close/>
                </a:path>
                <a:path w="1030605" h="232409">
                  <a:moveTo>
                    <a:pt x="652678" y="112674"/>
                  </a:moveTo>
                  <a:lnTo>
                    <a:pt x="652043" y="106692"/>
                  </a:lnTo>
                  <a:lnTo>
                    <a:pt x="634415" y="108483"/>
                  </a:lnTo>
                  <a:lnTo>
                    <a:pt x="634987" y="114465"/>
                  </a:lnTo>
                  <a:lnTo>
                    <a:pt x="652678" y="112674"/>
                  </a:lnTo>
                  <a:close/>
                </a:path>
                <a:path w="1030605" h="232409">
                  <a:moveTo>
                    <a:pt x="653288" y="226021"/>
                  </a:moveTo>
                  <a:lnTo>
                    <a:pt x="647331" y="226021"/>
                  </a:lnTo>
                  <a:lnTo>
                    <a:pt x="635330" y="225933"/>
                  </a:lnTo>
                  <a:lnTo>
                    <a:pt x="635279" y="231952"/>
                  </a:lnTo>
                  <a:lnTo>
                    <a:pt x="641311" y="232003"/>
                  </a:lnTo>
                  <a:lnTo>
                    <a:pt x="653288" y="232029"/>
                  </a:lnTo>
                  <a:lnTo>
                    <a:pt x="653288" y="226021"/>
                  </a:lnTo>
                  <a:close/>
                </a:path>
                <a:path w="1030605" h="232409">
                  <a:moveTo>
                    <a:pt x="687984" y="108572"/>
                  </a:moveTo>
                  <a:lnTo>
                    <a:pt x="687235" y="102603"/>
                  </a:lnTo>
                  <a:lnTo>
                    <a:pt x="669658" y="104749"/>
                  </a:lnTo>
                  <a:lnTo>
                    <a:pt x="670344" y="110718"/>
                  </a:lnTo>
                  <a:lnTo>
                    <a:pt x="687984" y="108572"/>
                  </a:lnTo>
                  <a:close/>
                </a:path>
                <a:path w="1030605" h="232409">
                  <a:moveTo>
                    <a:pt x="689267" y="231724"/>
                  </a:moveTo>
                  <a:lnTo>
                    <a:pt x="689165" y="225704"/>
                  </a:lnTo>
                  <a:lnTo>
                    <a:pt x="683247" y="225818"/>
                  </a:lnTo>
                  <a:lnTo>
                    <a:pt x="671233" y="225933"/>
                  </a:lnTo>
                  <a:lnTo>
                    <a:pt x="671283" y="231952"/>
                  </a:lnTo>
                  <a:lnTo>
                    <a:pt x="677341" y="231902"/>
                  </a:lnTo>
                  <a:lnTo>
                    <a:pt x="689267" y="231724"/>
                  </a:lnTo>
                  <a:close/>
                </a:path>
                <a:path w="1030605" h="232409">
                  <a:moveTo>
                    <a:pt x="723226" y="103720"/>
                  </a:moveTo>
                  <a:lnTo>
                    <a:pt x="722337" y="97777"/>
                  </a:lnTo>
                  <a:lnTo>
                    <a:pt x="704799" y="100291"/>
                  </a:lnTo>
                  <a:lnTo>
                    <a:pt x="705624" y="106248"/>
                  </a:lnTo>
                  <a:lnTo>
                    <a:pt x="717448" y="104584"/>
                  </a:lnTo>
                  <a:lnTo>
                    <a:pt x="723226" y="103720"/>
                  </a:lnTo>
                  <a:close/>
                </a:path>
                <a:path w="1030605" h="232409">
                  <a:moveTo>
                    <a:pt x="725233" y="230746"/>
                  </a:moveTo>
                  <a:lnTo>
                    <a:pt x="725017" y="224726"/>
                  </a:lnTo>
                  <a:lnTo>
                    <a:pt x="719112" y="224955"/>
                  </a:lnTo>
                  <a:lnTo>
                    <a:pt x="707097" y="225310"/>
                  </a:lnTo>
                  <a:lnTo>
                    <a:pt x="707263" y="231330"/>
                  </a:lnTo>
                  <a:lnTo>
                    <a:pt x="713333" y="231165"/>
                  </a:lnTo>
                  <a:lnTo>
                    <a:pt x="725233" y="230746"/>
                  </a:lnTo>
                  <a:close/>
                </a:path>
                <a:path w="1030605" h="232409">
                  <a:moveTo>
                    <a:pt x="758329" y="97967"/>
                  </a:moveTo>
                  <a:lnTo>
                    <a:pt x="757275" y="92049"/>
                  </a:lnTo>
                  <a:lnTo>
                    <a:pt x="751560" y="93078"/>
                  </a:lnTo>
                  <a:lnTo>
                    <a:pt x="739825" y="95021"/>
                  </a:lnTo>
                  <a:lnTo>
                    <a:pt x="740803" y="100977"/>
                  </a:lnTo>
                  <a:lnTo>
                    <a:pt x="752589" y="98996"/>
                  </a:lnTo>
                  <a:lnTo>
                    <a:pt x="758329" y="97967"/>
                  </a:lnTo>
                  <a:close/>
                </a:path>
                <a:path w="1030605" h="232409">
                  <a:moveTo>
                    <a:pt x="761199" y="228993"/>
                  </a:moveTo>
                  <a:lnTo>
                    <a:pt x="760831" y="222986"/>
                  </a:lnTo>
                  <a:lnTo>
                    <a:pt x="748982" y="223672"/>
                  </a:lnTo>
                  <a:lnTo>
                    <a:pt x="742924" y="223964"/>
                  </a:lnTo>
                  <a:lnTo>
                    <a:pt x="743216" y="229971"/>
                  </a:lnTo>
                  <a:lnTo>
                    <a:pt x="749300" y="229679"/>
                  </a:lnTo>
                  <a:lnTo>
                    <a:pt x="761199" y="228993"/>
                  </a:lnTo>
                  <a:close/>
                </a:path>
                <a:path w="1030605" h="232409">
                  <a:moveTo>
                    <a:pt x="793267" y="91147"/>
                  </a:moveTo>
                  <a:lnTo>
                    <a:pt x="792010" y="85267"/>
                  </a:lnTo>
                  <a:lnTo>
                    <a:pt x="780567" y="87655"/>
                  </a:lnTo>
                  <a:lnTo>
                    <a:pt x="774674" y="88798"/>
                  </a:lnTo>
                  <a:lnTo>
                    <a:pt x="775830" y="94703"/>
                  </a:lnTo>
                  <a:lnTo>
                    <a:pt x="787565" y="92367"/>
                  </a:lnTo>
                  <a:lnTo>
                    <a:pt x="793267" y="91147"/>
                  </a:lnTo>
                  <a:close/>
                </a:path>
                <a:path w="1030605" h="232409">
                  <a:moveTo>
                    <a:pt x="797102" y="226301"/>
                  </a:moveTo>
                  <a:lnTo>
                    <a:pt x="796569" y="220306"/>
                  </a:lnTo>
                  <a:lnTo>
                    <a:pt x="790714" y="220827"/>
                  </a:lnTo>
                  <a:lnTo>
                    <a:pt x="778700" y="221767"/>
                  </a:lnTo>
                  <a:lnTo>
                    <a:pt x="779170" y="227761"/>
                  </a:lnTo>
                  <a:lnTo>
                    <a:pt x="785241" y="227317"/>
                  </a:lnTo>
                  <a:lnTo>
                    <a:pt x="791222" y="226822"/>
                  </a:lnTo>
                  <a:lnTo>
                    <a:pt x="797102" y="226301"/>
                  </a:lnTo>
                  <a:close/>
                </a:path>
                <a:path w="1030605" h="232409">
                  <a:moveTo>
                    <a:pt x="827951" y="83019"/>
                  </a:moveTo>
                  <a:lnTo>
                    <a:pt x="826452" y="77203"/>
                  </a:lnTo>
                  <a:lnTo>
                    <a:pt x="820851" y="78638"/>
                  </a:lnTo>
                  <a:lnTo>
                    <a:pt x="809269" y="81419"/>
                  </a:lnTo>
                  <a:lnTo>
                    <a:pt x="810653" y="87261"/>
                  </a:lnTo>
                  <a:lnTo>
                    <a:pt x="816546" y="85890"/>
                  </a:lnTo>
                  <a:lnTo>
                    <a:pt x="822299" y="84480"/>
                  </a:lnTo>
                  <a:lnTo>
                    <a:pt x="827951" y="83019"/>
                  </a:lnTo>
                  <a:close/>
                </a:path>
                <a:path w="1030605" h="232409">
                  <a:moveTo>
                    <a:pt x="832942" y="222504"/>
                  </a:moveTo>
                  <a:lnTo>
                    <a:pt x="832192" y="216535"/>
                  </a:lnTo>
                  <a:lnTo>
                    <a:pt x="826376" y="217246"/>
                  </a:lnTo>
                  <a:lnTo>
                    <a:pt x="820445" y="217932"/>
                  </a:lnTo>
                  <a:lnTo>
                    <a:pt x="814400" y="218579"/>
                  </a:lnTo>
                  <a:lnTo>
                    <a:pt x="815035" y="224561"/>
                  </a:lnTo>
                  <a:lnTo>
                    <a:pt x="821118" y="223913"/>
                  </a:lnTo>
                  <a:lnTo>
                    <a:pt x="827087" y="223227"/>
                  </a:lnTo>
                  <a:lnTo>
                    <a:pt x="832942" y="222504"/>
                  </a:lnTo>
                  <a:close/>
                </a:path>
                <a:path w="1030605" h="232409">
                  <a:moveTo>
                    <a:pt x="862241" y="73279"/>
                  </a:moveTo>
                  <a:lnTo>
                    <a:pt x="860425" y="67538"/>
                  </a:lnTo>
                  <a:lnTo>
                    <a:pt x="854938" y="69265"/>
                  </a:lnTo>
                  <a:lnTo>
                    <a:pt x="849299" y="70954"/>
                  </a:lnTo>
                  <a:lnTo>
                    <a:pt x="843495" y="72593"/>
                  </a:lnTo>
                  <a:lnTo>
                    <a:pt x="845146" y="78384"/>
                  </a:lnTo>
                  <a:lnTo>
                    <a:pt x="851001" y="76733"/>
                  </a:lnTo>
                  <a:lnTo>
                    <a:pt x="856691" y="75018"/>
                  </a:lnTo>
                  <a:lnTo>
                    <a:pt x="862241" y="73279"/>
                  </a:lnTo>
                  <a:close/>
                </a:path>
                <a:path w="1030605" h="232409">
                  <a:moveTo>
                    <a:pt x="868616" y="217322"/>
                  </a:moveTo>
                  <a:lnTo>
                    <a:pt x="867613" y="211378"/>
                  </a:lnTo>
                  <a:lnTo>
                    <a:pt x="861860" y="212344"/>
                  </a:lnTo>
                  <a:lnTo>
                    <a:pt x="855967" y="213271"/>
                  </a:lnTo>
                  <a:lnTo>
                    <a:pt x="849934" y="214147"/>
                  </a:lnTo>
                  <a:lnTo>
                    <a:pt x="850798" y="220103"/>
                  </a:lnTo>
                  <a:lnTo>
                    <a:pt x="856881" y="219227"/>
                  </a:lnTo>
                  <a:lnTo>
                    <a:pt x="862825" y="218300"/>
                  </a:lnTo>
                  <a:lnTo>
                    <a:pt x="868616" y="217322"/>
                  </a:lnTo>
                  <a:close/>
                </a:path>
                <a:path w="1030605" h="232409">
                  <a:moveTo>
                    <a:pt x="895908" y="61442"/>
                  </a:moveTo>
                  <a:lnTo>
                    <a:pt x="893699" y="55841"/>
                  </a:lnTo>
                  <a:lnTo>
                    <a:pt x="888377" y="57937"/>
                  </a:lnTo>
                  <a:lnTo>
                    <a:pt x="882865" y="59982"/>
                  </a:lnTo>
                  <a:lnTo>
                    <a:pt x="877176" y="61976"/>
                  </a:lnTo>
                  <a:lnTo>
                    <a:pt x="879170" y="67652"/>
                  </a:lnTo>
                  <a:lnTo>
                    <a:pt x="884936" y="65633"/>
                  </a:lnTo>
                  <a:lnTo>
                    <a:pt x="890524" y="63563"/>
                  </a:lnTo>
                  <a:lnTo>
                    <a:pt x="895908" y="61442"/>
                  </a:lnTo>
                  <a:close/>
                </a:path>
                <a:path w="1030605" h="232409">
                  <a:moveTo>
                    <a:pt x="904036" y="210350"/>
                  </a:moveTo>
                  <a:lnTo>
                    <a:pt x="902690" y="204482"/>
                  </a:lnTo>
                  <a:lnTo>
                    <a:pt x="897026" y="205765"/>
                  </a:lnTo>
                  <a:lnTo>
                    <a:pt x="891209" y="206997"/>
                  </a:lnTo>
                  <a:lnTo>
                    <a:pt x="885202" y="208178"/>
                  </a:lnTo>
                  <a:lnTo>
                    <a:pt x="886358" y="214083"/>
                  </a:lnTo>
                  <a:lnTo>
                    <a:pt x="892416" y="212902"/>
                  </a:lnTo>
                  <a:lnTo>
                    <a:pt x="898309" y="211658"/>
                  </a:lnTo>
                  <a:lnTo>
                    <a:pt x="904036" y="210350"/>
                  </a:lnTo>
                  <a:close/>
                </a:path>
                <a:path w="1030605" h="232409">
                  <a:moveTo>
                    <a:pt x="928535" y="46774"/>
                  </a:moveTo>
                  <a:lnTo>
                    <a:pt x="925766" y="41427"/>
                  </a:lnTo>
                  <a:lnTo>
                    <a:pt x="921981" y="43395"/>
                  </a:lnTo>
                  <a:lnTo>
                    <a:pt x="918044" y="45300"/>
                  </a:lnTo>
                  <a:lnTo>
                    <a:pt x="909929" y="49022"/>
                  </a:lnTo>
                  <a:lnTo>
                    <a:pt x="912393" y="54533"/>
                  </a:lnTo>
                  <a:lnTo>
                    <a:pt x="920661" y="50736"/>
                  </a:lnTo>
                  <a:lnTo>
                    <a:pt x="924674" y="48768"/>
                  </a:lnTo>
                  <a:lnTo>
                    <a:pt x="928535" y="46774"/>
                  </a:lnTo>
                  <a:close/>
                </a:path>
                <a:path w="1030605" h="232409">
                  <a:moveTo>
                    <a:pt x="938949" y="201002"/>
                  </a:moveTo>
                  <a:lnTo>
                    <a:pt x="937145" y="195249"/>
                  </a:lnTo>
                  <a:lnTo>
                    <a:pt x="931659" y="196977"/>
                  </a:lnTo>
                  <a:lnTo>
                    <a:pt x="925944" y="198640"/>
                  </a:lnTo>
                  <a:lnTo>
                    <a:pt x="920013" y="200215"/>
                  </a:lnTo>
                  <a:lnTo>
                    <a:pt x="921562" y="206032"/>
                  </a:lnTo>
                  <a:lnTo>
                    <a:pt x="927582" y="204419"/>
                  </a:lnTo>
                  <a:lnTo>
                    <a:pt x="933373" y="202742"/>
                  </a:lnTo>
                  <a:lnTo>
                    <a:pt x="938949" y="201002"/>
                  </a:lnTo>
                  <a:close/>
                </a:path>
                <a:path w="1030605" h="232409">
                  <a:moveTo>
                    <a:pt x="959218" y="28105"/>
                  </a:moveTo>
                  <a:lnTo>
                    <a:pt x="955687" y="23228"/>
                  </a:lnTo>
                  <a:lnTo>
                    <a:pt x="951153" y="26517"/>
                  </a:lnTo>
                  <a:lnTo>
                    <a:pt x="946251" y="29756"/>
                  </a:lnTo>
                  <a:lnTo>
                    <a:pt x="941095" y="32867"/>
                  </a:lnTo>
                  <a:lnTo>
                    <a:pt x="944206" y="38023"/>
                  </a:lnTo>
                  <a:lnTo>
                    <a:pt x="949502" y="34823"/>
                  </a:lnTo>
                  <a:lnTo>
                    <a:pt x="954544" y="31483"/>
                  </a:lnTo>
                  <a:lnTo>
                    <a:pt x="959218" y="28105"/>
                  </a:lnTo>
                  <a:close/>
                </a:path>
                <a:path w="1030605" h="232409">
                  <a:moveTo>
                    <a:pt x="972870" y="188214"/>
                  </a:moveTo>
                  <a:lnTo>
                    <a:pt x="970394" y="182727"/>
                  </a:lnTo>
                  <a:lnTo>
                    <a:pt x="965250" y="185064"/>
                  </a:lnTo>
                  <a:lnTo>
                    <a:pt x="959726" y="187337"/>
                  </a:lnTo>
                  <a:lnTo>
                    <a:pt x="953973" y="189484"/>
                  </a:lnTo>
                  <a:lnTo>
                    <a:pt x="956094" y="195122"/>
                  </a:lnTo>
                  <a:lnTo>
                    <a:pt x="961974" y="192925"/>
                  </a:lnTo>
                  <a:lnTo>
                    <a:pt x="967613" y="190601"/>
                  </a:lnTo>
                  <a:lnTo>
                    <a:pt x="972870" y="188214"/>
                  </a:lnTo>
                  <a:close/>
                </a:path>
                <a:path w="1030605" h="232409">
                  <a:moveTo>
                    <a:pt x="986053" y="3937"/>
                  </a:moveTo>
                  <a:lnTo>
                    <a:pt x="981506" y="0"/>
                  </a:lnTo>
                  <a:lnTo>
                    <a:pt x="977861" y="4191"/>
                  </a:lnTo>
                  <a:lnTo>
                    <a:pt x="973747" y="8343"/>
                  </a:lnTo>
                  <a:lnTo>
                    <a:pt x="969289" y="12319"/>
                  </a:lnTo>
                  <a:lnTo>
                    <a:pt x="973289" y="16802"/>
                  </a:lnTo>
                  <a:lnTo>
                    <a:pt x="977938" y="12674"/>
                  </a:lnTo>
                  <a:lnTo>
                    <a:pt x="982230" y="8331"/>
                  </a:lnTo>
                  <a:lnTo>
                    <a:pt x="986053" y="3937"/>
                  </a:lnTo>
                  <a:close/>
                </a:path>
                <a:path w="1030605" h="232409">
                  <a:moveTo>
                    <a:pt x="1004557" y="170180"/>
                  </a:moveTo>
                  <a:lnTo>
                    <a:pt x="1001014" y="165303"/>
                  </a:lnTo>
                  <a:lnTo>
                    <a:pt x="996518" y="168579"/>
                  </a:lnTo>
                  <a:lnTo>
                    <a:pt x="991539" y="171754"/>
                  </a:lnTo>
                  <a:lnTo>
                    <a:pt x="986193" y="174764"/>
                  </a:lnTo>
                  <a:lnTo>
                    <a:pt x="989139" y="180009"/>
                  </a:lnTo>
                  <a:lnTo>
                    <a:pt x="994689" y="176885"/>
                  </a:lnTo>
                  <a:lnTo>
                    <a:pt x="999883" y="173583"/>
                  </a:lnTo>
                  <a:lnTo>
                    <a:pt x="1004557" y="170180"/>
                  </a:lnTo>
                  <a:close/>
                </a:path>
                <a:path w="1030605" h="232409">
                  <a:moveTo>
                    <a:pt x="1030262" y="143903"/>
                  </a:moveTo>
                  <a:lnTo>
                    <a:pt x="1025194" y="140627"/>
                  </a:lnTo>
                  <a:lnTo>
                    <a:pt x="1022223" y="145249"/>
                  </a:lnTo>
                  <a:lnTo>
                    <a:pt x="1018578" y="149745"/>
                  </a:lnTo>
                  <a:lnTo>
                    <a:pt x="1014310" y="154012"/>
                  </a:lnTo>
                  <a:lnTo>
                    <a:pt x="1018578" y="158267"/>
                  </a:lnTo>
                  <a:lnTo>
                    <a:pt x="1023137" y="153695"/>
                  </a:lnTo>
                  <a:lnTo>
                    <a:pt x="1027061" y="148856"/>
                  </a:lnTo>
                  <a:lnTo>
                    <a:pt x="1030262" y="143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7413" y="6107747"/>
              <a:ext cx="1026160" cy="381000"/>
            </a:xfrm>
            <a:custGeom>
              <a:avLst/>
              <a:gdLst/>
              <a:ahLst/>
              <a:cxnLst/>
              <a:rect l="l" t="t" r="r" b="b"/>
              <a:pathLst>
                <a:path w="1026160" h="381000">
                  <a:moveTo>
                    <a:pt x="1025931" y="357251"/>
                  </a:moveTo>
                  <a:lnTo>
                    <a:pt x="1006805" y="263537"/>
                  </a:lnTo>
                  <a:lnTo>
                    <a:pt x="868159" y="203009"/>
                  </a:lnTo>
                  <a:lnTo>
                    <a:pt x="724242" y="148463"/>
                  </a:lnTo>
                  <a:lnTo>
                    <a:pt x="724242" y="261150"/>
                  </a:lnTo>
                  <a:lnTo>
                    <a:pt x="673214" y="257543"/>
                  </a:lnTo>
                  <a:lnTo>
                    <a:pt x="620318" y="253288"/>
                  </a:lnTo>
                  <a:lnTo>
                    <a:pt x="566140" y="248348"/>
                  </a:lnTo>
                  <a:lnTo>
                    <a:pt x="511263" y="242684"/>
                  </a:lnTo>
                  <a:lnTo>
                    <a:pt x="456285" y="236296"/>
                  </a:lnTo>
                  <a:lnTo>
                    <a:pt x="401777" y="229146"/>
                  </a:lnTo>
                  <a:lnTo>
                    <a:pt x="348348" y="221183"/>
                  </a:lnTo>
                  <a:lnTo>
                    <a:pt x="296570" y="212407"/>
                  </a:lnTo>
                  <a:lnTo>
                    <a:pt x="247053" y="202780"/>
                  </a:lnTo>
                  <a:lnTo>
                    <a:pt x="200367" y="192265"/>
                  </a:lnTo>
                  <a:lnTo>
                    <a:pt x="157111" y="180848"/>
                  </a:lnTo>
                  <a:lnTo>
                    <a:pt x="117868" y="168478"/>
                  </a:lnTo>
                  <a:lnTo>
                    <a:pt x="156438" y="164198"/>
                  </a:lnTo>
                  <a:lnTo>
                    <a:pt x="199110" y="163068"/>
                  </a:lnTo>
                  <a:lnTo>
                    <a:pt x="245300" y="164769"/>
                  </a:lnTo>
                  <a:lnTo>
                    <a:pt x="294424" y="169049"/>
                  </a:lnTo>
                  <a:lnTo>
                    <a:pt x="345909" y="175602"/>
                  </a:lnTo>
                  <a:lnTo>
                    <a:pt x="399186" y="184150"/>
                  </a:lnTo>
                  <a:lnTo>
                    <a:pt x="453682" y="194411"/>
                  </a:lnTo>
                  <a:lnTo>
                    <a:pt x="508825" y="206070"/>
                  </a:lnTo>
                  <a:lnTo>
                    <a:pt x="564019" y="218871"/>
                  </a:lnTo>
                  <a:lnTo>
                    <a:pt x="618705" y="232498"/>
                  </a:lnTo>
                  <a:lnTo>
                    <a:pt x="672299" y="246697"/>
                  </a:lnTo>
                  <a:lnTo>
                    <a:pt x="724242" y="261150"/>
                  </a:lnTo>
                  <a:lnTo>
                    <a:pt x="724242" y="148463"/>
                  </a:lnTo>
                  <a:lnTo>
                    <a:pt x="554012" y="83921"/>
                  </a:lnTo>
                  <a:lnTo>
                    <a:pt x="217106" y="0"/>
                  </a:lnTo>
                  <a:lnTo>
                    <a:pt x="10134" y="44945"/>
                  </a:lnTo>
                  <a:lnTo>
                    <a:pt x="6146" y="51777"/>
                  </a:lnTo>
                  <a:lnTo>
                    <a:pt x="3136" y="58470"/>
                  </a:lnTo>
                  <a:lnTo>
                    <a:pt x="1092" y="65049"/>
                  </a:lnTo>
                  <a:lnTo>
                    <a:pt x="0" y="71513"/>
                  </a:lnTo>
                  <a:lnTo>
                    <a:pt x="457" y="83769"/>
                  </a:lnTo>
                  <a:lnTo>
                    <a:pt x="6362" y="250939"/>
                  </a:lnTo>
                  <a:lnTo>
                    <a:pt x="23012" y="290652"/>
                  </a:lnTo>
                  <a:lnTo>
                    <a:pt x="74764" y="321767"/>
                  </a:lnTo>
                  <a:lnTo>
                    <a:pt x="111671" y="334378"/>
                  </a:lnTo>
                  <a:lnTo>
                    <a:pt x="154787" y="345198"/>
                  </a:lnTo>
                  <a:lnTo>
                    <a:pt x="203263" y="354330"/>
                  </a:lnTo>
                  <a:lnTo>
                    <a:pt x="256247" y="361886"/>
                  </a:lnTo>
                  <a:lnTo>
                    <a:pt x="312902" y="367982"/>
                  </a:lnTo>
                  <a:lnTo>
                    <a:pt x="372351" y="372745"/>
                  </a:lnTo>
                  <a:lnTo>
                    <a:pt x="433743" y="376262"/>
                  </a:lnTo>
                  <a:lnTo>
                    <a:pt x="496239" y="378675"/>
                  </a:lnTo>
                  <a:lnTo>
                    <a:pt x="558977" y="380098"/>
                  </a:lnTo>
                  <a:lnTo>
                    <a:pt x="621106" y="380631"/>
                  </a:lnTo>
                  <a:lnTo>
                    <a:pt x="681774" y="380403"/>
                  </a:lnTo>
                  <a:lnTo>
                    <a:pt x="740117" y="379514"/>
                  </a:lnTo>
                  <a:lnTo>
                    <a:pt x="795299" y="378104"/>
                  </a:lnTo>
                  <a:lnTo>
                    <a:pt x="846455" y="376250"/>
                  </a:lnTo>
                  <a:lnTo>
                    <a:pt x="892746" y="374103"/>
                  </a:lnTo>
                  <a:lnTo>
                    <a:pt x="933297" y="371767"/>
                  </a:lnTo>
                  <a:lnTo>
                    <a:pt x="993825" y="366979"/>
                  </a:lnTo>
                  <a:lnTo>
                    <a:pt x="1021194" y="362800"/>
                  </a:lnTo>
                  <a:lnTo>
                    <a:pt x="1025931" y="357251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1475" y="6235560"/>
              <a:ext cx="998855" cy="241300"/>
            </a:xfrm>
            <a:custGeom>
              <a:avLst/>
              <a:gdLst/>
              <a:ahLst/>
              <a:cxnLst/>
              <a:rect l="l" t="t" r="r" b="b"/>
              <a:pathLst>
                <a:path w="998855" h="241300">
                  <a:moveTo>
                    <a:pt x="0" y="0"/>
                  </a:moveTo>
                  <a:lnTo>
                    <a:pt x="4603" y="131456"/>
                  </a:lnTo>
                  <a:lnTo>
                    <a:pt x="32271" y="166081"/>
                  </a:lnTo>
                  <a:lnTo>
                    <a:pt x="85399" y="190006"/>
                  </a:lnTo>
                  <a:lnTo>
                    <a:pt x="164053" y="209603"/>
                  </a:lnTo>
                  <a:lnTo>
                    <a:pt x="212464" y="217707"/>
                  </a:lnTo>
                  <a:lnTo>
                    <a:pt x="266670" y="224643"/>
                  </a:lnTo>
                  <a:lnTo>
                    <a:pt x="326477" y="230382"/>
                  </a:lnTo>
                  <a:lnTo>
                    <a:pt x="391689" y="234895"/>
                  </a:lnTo>
                  <a:lnTo>
                    <a:pt x="462110" y="238155"/>
                  </a:lnTo>
                  <a:lnTo>
                    <a:pt x="537546" y="240131"/>
                  </a:lnTo>
                  <a:lnTo>
                    <a:pt x="617800" y="240797"/>
                  </a:lnTo>
                  <a:lnTo>
                    <a:pt x="687378" y="240323"/>
                  </a:lnTo>
                  <a:lnTo>
                    <a:pt x="753112" y="239028"/>
                  </a:lnTo>
                  <a:lnTo>
                    <a:pt x="813786" y="237105"/>
                  </a:lnTo>
                  <a:lnTo>
                    <a:pt x="868182" y="234744"/>
                  </a:lnTo>
                  <a:lnTo>
                    <a:pt x="915082" y="232136"/>
                  </a:lnTo>
                  <a:lnTo>
                    <a:pt x="953268" y="229472"/>
                  </a:lnTo>
                  <a:lnTo>
                    <a:pt x="998632" y="224744"/>
                  </a:lnTo>
                  <a:lnTo>
                    <a:pt x="984114" y="153579"/>
                  </a:lnTo>
                  <a:lnTo>
                    <a:pt x="970454" y="154392"/>
                  </a:lnTo>
                  <a:lnTo>
                    <a:pt x="944643" y="154741"/>
                  </a:lnTo>
                  <a:lnTo>
                    <a:pt x="873134" y="153429"/>
                  </a:lnTo>
                  <a:lnTo>
                    <a:pt x="825122" y="151645"/>
                  </a:lnTo>
                  <a:lnTo>
                    <a:pt x="770224" y="148980"/>
                  </a:lnTo>
                  <a:lnTo>
                    <a:pt x="709401" y="145338"/>
                  </a:lnTo>
                  <a:lnTo>
                    <a:pt x="667568" y="142415"/>
                  </a:lnTo>
                  <a:lnTo>
                    <a:pt x="621161" y="138790"/>
                  </a:lnTo>
                  <a:lnTo>
                    <a:pt x="571064" y="134410"/>
                  </a:lnTo>
                  <a:lnTo>
                    <a:pt x="518161" y="129220"/>
                  </a:lnTo>
                  <a:lnTo>
                    <a:pt x="463334" y="123166"/>
                  </a:lnTo>
                  <a:lnTo>
                    <a:pt x="407466" y="116194"/>
                  </a:lnTo>
                  <a:lnTo>
                    <a:pt x="351442" y="108249"/>
                  </a:lnTo>
                  <a:lnTo>
                    <a:pt x="296144" y="99277"/>
                  </a:lnTo>
                  <a:lnTo>
                    <a:pt x="242454" y="89224"/>
                  </a:lnTo>
                  <a:lnTo>
                    <a:pt x="191258" y="78035"/>
                  </a:lnTo>
                  <a:lnTo>
                    <a:pt x="143437" y="65657"/>
                  </a:lnTo>
                  <a:lnTo>
                    <a:pt x="99875" y="52034"/>
                  </a:lnTo>
                  <a:lnTo>
                    <a:pt x="40462" y="27137"/>
                  </a:lnTo>
                  <a:lnTo>
                    <a:pt x="17885" y="1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5841" y="6246583"/>
              <a:ext cx="998219" cy="233045"/>
            </a:xfrm>
            <a:custGeom>
              <a:avLst/>
              <a:gdLst/>
              <a:ahLst/>
              <a:cxnLst/>
              <a:rect l="l" t="t" r="r" b="b"/>
              <a:pathLst>
                <a:path w="998219" h="233045">
                  <a:moveTo>
                    <a:pt x="15367" y="141312"/>
                  </a:moveTo>
                  <a:lnTo>
                    <a:pt x="14757" y="140716"/>
                  </a:lnTo>
                  <a:lnTo>
                    <a:pt x="9994" y="135623"/>
                  </a:lnTo>
                  <a:lnTo>
                    <a:pt x="7264" y="131648"/>
                  </a:lnTo>
                  <a:lnTo>
                    <a:pt x="5499" y="127673"/>
                  </a:lnTo>
                  <a:lnTo>
                    <a:pt x="0" y="130124"/>
                  </a:lnTo>
                  <a:lnTo>
                    <a:pt x="2044" y="134696"/>
                  </a:lnTo>
                  <a:lnTo>
                    <a:pt x="5130" y="139230"/>
                  </a:lnTo>
                  <a:lnTo>
                    <a:pt x="9194" y="143611"/>
                  </a:lnTo>
                  <a:lnTo>
                    <a:pt x="11125" y="145592"/>
                  </a:lnTo>
                  <a:lnTo>
                    <a:pt x="15367" y="141312"/>
                  </a:lnTo>
                  <a:close/>
                </a:path>
                <a:path w="998219" h="233045">
                  <a:moveTo>
                    <a:pt x="29845" y="9321"/>
                  </a:moveTo>
                  <a:lnTo>
                    <a:pt x="24409" y="6273"/>
                  </a:lnTo>
                  <a:lnTo>
                    <a:pt x="19304" y="3124"/>
                  </a:lnTo>
                  <a:lnTo>
                    <a:pt x="14681" y="0"/>
                  </a:lnTo>
                  <a:lnTo>
                    <a:pt x="11315" y="4991"/>
                  </a:lnTo>
                  <a:lnTo>
                    <a:pt x="16078" y="8204"/>
                  </a:lnTo>
                  <a:lnTo>
                    <a:pt x="21323" y="11430"/>
                  </a:lnTo>
                  <a:lnTo>
                    <a:pt x="26898" y="14566"/>
                  </a:lnTo>
                  <a:lnTo>
                    <a:pt x="29845" y="9321"/>
                  </a:lnTo>
                  <a:close/>
                </a:path>
                <a:path w="998219" h="233045">
                  <a:moveTo>
                    <a:pt x="44284" y="160947"/>
                  </a:moveTo>
                  <a:lnTo>
                    <a:pt x="38633" y="158102"/>
                  </a:lnTo>
                  <a:lnTo>
                    <a:pt x="33477" y="155143"/>
                  </a:lnTo>
                  <a:lnTo>
                    <a:pt x="28968" y="152158"/>
                  </a:lnTo>
                  <a:lnTo>
                    <a:pt x="25641" y="157175"/>
                  </a:lnTo>
                  <a:lnTo>
                    <a:pt x="30353" y="160299"/>
                  </a:lnTo>
                  <a:lnTo>
                    <a:pt x="35712" y="163372"/>
                  </a:lnTo>
                  <a:lnTo>
                    <a:pt x="41579" y="166319"/>
                  </a:lnTo>
                  <a:lnTo>
                    <a:pt x="44284" y="160947"/>
                  </a:lnTo>
                  <a:close/>
                </a:path>
                <a:path w="998219" h="233045">
                  <a:moveTo>
                    <a:pt x="61988" y="24968"/>
                  </a:moveTo>
                  <a:lnTo>
                    <a:pt x="56286" y="22529"/>
                  </a:lnTo>
                  <a:lnTo>
                    <a:pt x="50800" y="20040"/>
                  </a:lnTo>
                  <a:lnTo>
                    <a:pt x="45694" y="17576"/>
                  </a:lnTo>
                  <a:lnTo>
                    <a:pt x="43065" y="22987"/>
                  </a:lnTo>
                  <a:lnTo>
                    <a:pt x="48260" y="25501"/>
                  </a:lnTo>
                  <a:lnTo>
                    <a:pt x="53835" y="28028"/>
                  </a:lnTo>
                  <a:lnTo>
                    <a:pt x="59626" y="30505"/>
                  </a:lnTo>
                  <a:lnTo>
                    <a:pt x="61988" y="24968"/>
                  </a:lnTo>
                  <a:close/>
                </a:path>
                <a:path w="998219" h="233045">
                  <a:moveTo>
                    <a:pt x="77254" y="174548"/>
                  </a:moveTo>
                  <a:lnTo>
                    <a:pt x="71386" y="172529"/>
                  </a:lnTo>
                  <a:lnTo>
                    <a:pt x="65747" y="170421"/>
                  </a:lnTo>
                  <a:lnTo>
                    <a:pt x="60515" y="168287"/>
                  </a:lnTo>
                  <a:lnTo>
                    <a:pt x="58242" y="173850"/>
                  </a:lnTo>
                  <a:lnTo>
                    <a:pt x="63588" y="176022"/>
                  </a:lnTo>
                  <a:lnTo>
                    <a:pt x="69316" y="178181"/>
                  </a:lnTo>
                  <a:lnTo>
                    <a:pt x="75298" y="180238"/>
                  </a:lnTo>
                  <a:lnTo>
                    <a:pt x="77254" y="174548"/>
                  </a:lnTo>
                  <a:close/>
                </a:path>
                <a:path w="998219" h="233045">
                  <a:moveTo>
                    <a:pt x="95491" y="37833"/>
                  </a:moveTo>
                  <a:lnTo>
                    <a:pt x="89662" y="35801"/>
                  </a:lnTo>
                  <a:lnTo>
                    <a:pt x="84035" y="33756"/>
                  </a:lnTo>
                  <a:lnTo>
                    <a:pt x="78625" y="31686"/>
                  </a:lnTo>
                  <a:lnTo>
                    <a:pt x="76466" y="37299"/>
                  </a:lnTo>
                  <a:lnTo>
                    <a:pt x="81940" y="39395"/>
                  </a:lnTo>
                  <a:lnTo>
                    <a:pt x="87617" y="41465"/>
                  </a:lnTo>
                  <a:lnTo>
                    <a:pt x="93510" y="43510"/>
                  </a:lnTo>
                  <a:lnTo>
                    <a:pt x="95491" y="37833"/>
                  </a:lnTo>
                  <a:close/>
                </a:path>
                <a:path w="998219" h="233045">
                  <a:moveTo>
                    <a:pt x="111607" y="184797"/>
                  </a:moveTo>
                  <a:lnTo>
                    <a:pt x="105613" y="183235"/>
                  </a:lnTo>
                  <a:lnTo>
                    <a:pt x="99860" y="181635"/>
                  </a:lnTo>
                  <a:lnTo>
                    <a:pt x="94322" y="179984"/>
                  </a:lnTo>
                  <a:lnTo>
                    <a:pt x="92608" y="185762"/>
                  </a:lnTo>
                  <a:lnTo>
                    <a:pt x="98209" y="187426"/>
                  </a:lnTo>
                  <a:lnTo>
                    <a:pt x="104038" y="189052"/>
                  </a:lnTo>
                  <a:lnTo>
                    <a:pt x="110096" y="190627"/>
                  </a:lnTo>
                  <a:lnTo>
                    <a:pt x="111607" y="184797"/>
                  </a:lnTo>
                  <a:close/>
                </a:path>
                <a:path w="998219" h="233045">
                  <a:moveTo>
                    <a:pt x="129755" y="48806"/>
                  </a:moveTo>
                  <a:lnTo>
                    <a:pt x="123901" y="47078"/>
                  </a:lnTo>
                  <a:lnTo>
                    <a:pt x="118173" y="45313"/>
                  </a:lnTo>
                  <a:lnTo>
                    <a:pt x="112547" y="43522"/>
                  </a:lnTo>
                  <a:lnTo>
                    <a:pt x="110718" y="49250"/>
                  </a:lnTo>
                  <a:lnTo>
                    <a:pt x="116370" y="51066"/>
                  </a:lnTo>
                  <a:lnTo>
                    <a:pt x="122148" y="52844"/>
                  </a:lnTo>
                  <a:lnTo>
                    <a:pt x="128041" y="54584"/>
                  </a:lnTo>
                  <a:lnTo>
                    <a:pt x="129755" y="48806"/>
                  </a:lnTo>
                  <a:close/>
                </a:path>
                <a:path w="998219" h="233045">
                  <a:moveTo>
                    <a:pt x="146634" y="192925"/>
                  </a:moveTo>
                  <a:lnTo>
                    <a:pt x="140601" y="191668"/>
                  </a:lnTo>
                  <a:lnTo>
                    <a:pt x="134734" y="190385"/>
                  </a:lnTo>
                  <a:lnTo>
                    <a:pt x="129057" y="189090"/>
                  </a:lnTo>
                  <a:lnTo>
                    <a:pt x="127711" y="194945"/>
                  </a:lnTo>
                  <a:lnTo>
                    <a:pt x="133426" y="196265"/>
                  </a:lnTo>
                  <a:lnTo>
                    <a:pt x="139331" y="197561"/>
                  </a:lnTo>
                  <a:lnTo>
                    <a:pt x="145415" y="198818"/>
                  </a:lnTo>
                  <a:lnTo>
                    <a:pt x="146634" y="192925"/>
                  </a:lnTo>
                  <a:close/>
                </a:path>
                <a:path w="998219" h="233045">
                  <a:moveTo>
                    <a:pt x="164477" y="58381"/>
                  </a:moveTo>
                  <a:lnTo>
                    <a:pt x="158584" y="56870"/>
                  </a:lnTo>
                  <a:lnTo>
                    <a:pt x="152781" y="55333"/>
                  </a:lnTo>
                  <a:lnTo>
                    <a:pt x="147066" y="53759"/>
                  </a:lnTo>
                  <a:lnTo>
                    <a:pt x="145465" y="59550"/>
                  </a:lnTo>
                  <a:lnTo>
                    <a:pt x="151218" y="61137"/>
                  </a:lnTo>
                  <a:lnTo>
                    <a:pt x="157048" y="62687"/>
                  </a:lnTo>
                  <a:lnTo>
                    <a:pt x="162979" y="64211"/>
                  </a:lnTo>
                  <a:lnTo>
                    <a:pt x="164477" y="58381"/>
                  </a:lnTo>
                  <a:close/>
                </a:path>
                <a:path w="998219" h="233045">
                  <a:moveTo>
                    <a:pt x="182003" y="199542"/>
                  </a:moveTo>
                  <a:lnTo>
                    <a:pt x="175958" y="198513"/>
                  </a:lnTo>
                  <a:lnTo>
                    <a:pt x="164287" y="196392"/>
                  </a:lnTo>
                  <a:lnTo>
                    <a:pt x="163169" y="202298"/>
                  </a:lnTo>
                  <a:lnTo>
                    <a:pt x="168973" y="203390"/>
                  </a:lnTo>
                  <a:lnTo>
                    <a:pt x="174917" y="204444"/>
                  </a:lnTo>
                  <a:lnTo>
                    <a:pt x="181000" y="205473"/>
                  </a:lnTo>
                  <a:lnTo>
                    <a:pt x="182003" y="199542"/>
                  </a:lnTo>
                  <a:close/>
                </a:path>
                <a:path w="998219" h="233045">
                  <a:moveTo>
                    <a:pt x="199504" y="66865"/>
                  </a:moveTo>
                  <a:lnTo>
                    <a:pt x="193586" y="65519"/>
                  </a:lnTo>
                  <a:lnTo>
                    <a:pt x="181952" y="62750"/>
                  </a:lnTo>
                  <a:lnTo>
                    <a:pt x="180543" y="68592"/>
                  </a:lnTo>
                  <a:lnTo>
                    <a:pt x="186347" y="70002"/>
                  </a:lnTo>
                  <a:lnTo>
                    <a:pt x="198170" y="72732"/>
                  </a:lnTo>
                  <a:lnTo>
                    <a:pt x="199504" y="66865"/>
                  </a:lnTo>
                  <a:close/>
                </a:path>
                <a:path w="998219" h="233045">
                  <a:moveTo>
                    <a:pt x="217601" y="205003"/>
                  </a:moveTo>
                  <a:lnTo>
                    <a:pt x="211543" y="204165"/>
                  </a:lnTo>
                  <a:lnTo>
                    <a:pt x="205600" y="203288"/>
                  </a:lnTo>
                  <a:lnTo>
                    <a:pt x="199783" y="202399"/>
                  </a:lnTo>
                  <a:lnTo>
                    <a:pt x="198869" y="208343"/>
                  </a:lnTo>
                  <a:lnTo>
                    <a:pt x="204724" y="209245"/>
                  </a:lnTo>
                  <a:lnTo>
                    <a:pt x="210693" y="210121"/>
                  </a:lnTo>
                  <a:lnTo>
                    <a:pt x="216763" y="210959"/>
                  </a:lnTo>
                  <a:lnTo>
                    <a:pt x="217601" y="205003"/>
                  </a:lnTo>
                  <a:close/>
                </a:path>
                <a:path w="998219" h="233045">
                  <a:moveTo>
                    <a:pt x="234746" y="74460"/>
                  </a:moveTo>
                  <a:lnTo>
                    <a:pt x="222935" y="72021"/>
                  </a:lnTo>
                  <a:lnTo>
                    <a:pt x="217106" y="70764"/>
                  </a:lnTo>
                  <a:lnTo>
                    <a:pt x="215836" y="76644"/>
                  </a:lnTo>
                  <a:lnTo>
                    <a:pt x="221691" y="77901"/>
                  </a:lnTo>
                  <a:lnTo>
                    <a:pt x="233540" y="80365"/>
                  </a:lnTo>
                  <a:lnTo>
                    <a:pt x="234746" y="74460"/>
                  </a:lnTo>
                  <a:close/>
                </a:path>
                <a:path w="998219" h="233045">
                  <a:moveTo>
                    <a:pt x="253339" y="209575"/>
                  </a:moveTo>
                  <a:lnTo>
                    <a:pt x="247281" y="208876"/>
                  </a:lnTo>
                  <a:lnTo>
                    <a:pt x="235458" y="207391"/>
                  </a:lnTo>
                  <a:lnTo>
                    <a:pt x="234696" y="213360"/>
                  </a:lnTo>
                  <a:lnTo>
                    <a:pt x="240588" y="214109"/>
                  </a:lnTo>
                  <a:lnTo>
                    <a:pt x="252653" y="215544"/>
                  </a:lnTo>
                  <a:lnTo>
                    <a:pt x="253339" y="209575"/>
                  </a:lnTo>
                  <a:close/>
                </a:path>
                <a:path w="998219" h="233045">
                  <a:moveTo>
                    <a:pt x="270154" y="81330"/>
                  </a:moveTo>
                  <a:lnTo>
                    <a:pt x="264210" y="80225"/>
                  </a:lnTo>
                  <a:lnTo>
                    <a:pt x="252437" y="77978"/>
                  </a:lnTo>
                  <a:lnTo>
                    <a:pt x="251282" y="83883"/>
                  </a:lnTo>
                  <a:lnTo>
                    <a:pt x="257175" y="85026"/>
                  </a:lnTo>
                  <a:lnTo>
                    <a:pt x="269062" y="87249"/>
                  </a:lnTo>
                  <a:lnTo>
                    <a:pt x="270154" y="81330"/>
                  </a:lnTo>
                  <a:close/>
                </a:path>
                <a:path w="998219" h="233045">
                  <a:moveTo>
                    <a:pt x="289191" y="213398"/>
                  </a:moveTo>
                  <a:lnTo>
                    <a:pt x="283121" y="212813"/>
                  </a:lnTo>
                  <a:lnTo>
                    <a:pt x="271259" y="211569"/>
                  </a:lnTo>
                  <a:lnTo>
                    <a:pt x="270611" y="217551"/>
                  </a:lnTo>
                  <a:lnTo>
                    <a:pt x="276529" y="218198"/>
                  </a:lnTo>
                  <a:lnTo>
                    <a:pt x="288607" y="219392"/>
                  </a:lnTo>
                  <a:lnTo>
                    <a:pt x="289191" y="213398"/>
                  </a:lnTo>
                  <a:close/>
                </a:path>
                <a:path w="998219" h="233045">
                  <a:moveTo>
                    <a:pt x="305689" y="87591"/>
                  </a:moveTo>
                  <a:lnTo>
                    <a:pt x="299732" y="86588"/>
                  </a:lnTo>
                  <a:lnTo>
                    <a:pt x="287909" y="84531"/>
                  </a:lnTo>
                  <a:lnTo>
                    <a:pt x="286854" y="90449"/>
                  </a:lnTo>
                  <a:lnTo>
                    <a:pt x="292773" y="91503"/>
                  </a:lnTo>
                  <a:lnTo>
                    <a:pt x="304685" y="93522"/>
                  </a:lnTo>
                  <a:lnTo>
                    <a:pt x="305689" y="87591"/>
                  </a:lnTo>
                  <a:close/>
                </a:path>
                <a:path w="998219" h="233045">
                  <a:moveTo>
                    <a:pt x="325094" y="216585"/>
                  </a:moveTo>
                  <a:lnTo>
                    <a:pt x="319036" y="216103"/>
                  </a:lnTo>
                  <a:lnTo>
                    <a:pt x="307149" y="215061"/>
                  </a:lnTo>
                  <a:lnTo>
                    <a:pt x="306603" y="221056"/>
                  </a:lnTo>
                  <a:lnTo>
                    <a:pt x="312534" y="221589"/>
                  </a:lnTo>
                  <a:lnTo>
                    <a:pt x="324612" y="222580"/>
                  </a:lnTo>
                  <a:lnTo>
                    <a:pt x="325094" y="216585"/>
                  </a:lnTo>
                  <a:close/>
                </a:path>
                <a:path w="998219" h="233045">
                  <a:moveTo>
                    <a:pt x="341261" y="93294"/>
                  </a:moveTo>
                  <a:lnTo>
                    <a:pt x="323481" y="90512"/>
                  </a:lnTo>
                  <a:lnTo>
                    <a:pt x="322541" y="96443"/>
                  </a:lnTo>
                  <a:lnTo>
                    <a:pt x="328460" y="97409"/>
                  </a:lnTo>
                  <a:lnTo>
                    <a:pt x="340347" y="99250"/>
                  </a:lnTo>
                  <a:lnTo>
                    <a:pt x="341261" y="93294"/>
                  </a:lnTo>
                  <a:close/>
                </a:path>
                <a:path w="998219" h="233045">
                  <a:moveTo>
                    <a:pt x="361073" y="219240"/>
                  </a:moveTo>
                  <a:lnTo>
                    <a:pt x="343077" y="217982"/>
                  </a:lnTo>
                  <a:lnTo>
                    <a:pt x="342633" y="223977"/>
                  </a:lnTo>
                  <a:lnTo>
                    <a:pt x="360667" y="225247"/>
                  </a:lnTo>
                  <a:lnTo>
                    <a:pt x="361073" y="219240"/>
                  </a:lnTo>
                  <a:close/>
                </a:path>
                <a:path w="998219" h="233045">
                  <a:moveTo>
                    <a:pt x="376936" y="98564"/>
                  </a:moveTo>
                  <a:lnTo>
                    <a:pt x="359079" y="95986"/>
                  </a:lnTo>
                  <a:lnTo>
                    <a:pt x="358216" y="101930"/>
                  </a:lnTo>
                  <a:lnTo>
                    <a:pt x="364159" y="102819"/>
                  </a:lnTo>
                  <a:lnTo>
                    <a:pt x="376097" y="104521"/>
                  </a:lnTo>
                  <a:lnTo>
                    <a:pt x="376936" y="98564"/>
                  </a:lnTo>
                  <a:close/>
                </a:path>
                <a:path w="998219" h="233045">
                  <a:moveTo>
                    <a:pt x="397065" y="221411"/>
                  </a:moveTo>
                  <a:lnTo>
                    <a:pt x="391007" y="221081"/>
                  </a:lnTo>
                  <a:lnTo>
                    <a:pt x="379056" y="220370"/>
                  </a:lnTo>
                  <a:lnTo>
                    <a:pt x="378701" y="226377"/>
                  </a:lnTo>
                  <a:lnTo>
                    <a:pt x="396748" y="227418"/>
                  </a:lnTo>
                  <a:lnTo>
                    <a:pt x="397065" y="221411"/>
                  </a:lnTo>
                  <a:close/>
                </a:path>
                <a:path w="998219" h="233045">
                  <a:moveTo>
                    <a:pt x="412750" y="103416"/>
                  </a:moveTo>
                  <a:lnTo>
                    <a:pt x="406781" y="102641"/>
                  </a:lnTo>
                  <a:lnTo>
                    <a:pt x="394830" y="101028"/>
                  </a:lnTo>
                  <a:lnTo>
                    <a:pt x="394017" y="106997"/>
                  </a:lnTo>
                  <a:lnTo>
                    <a:pt x="411975" y="109372"/>
                  </a:lnTo>
                  <a:lnTo>
                    <a:pt x="412750" y="103416"/>
                  </a:lnTo>
                  <a:close/>
                </a:path>
                <a:path w="998219" h="233045">
                  <a:moveTo>
                    <a:pt x="433095" y="223151"/>
                  </a:moveTo>
                  <a:lnTo>
                    <a:pt x="427024" y="222897"/>
                  </a:lnTo>
                  <a:lnTo>
                    <a:pt x="415074" y="222326"/>
                  </a:lnTo>
                  <a:lnTo>
                    <a:pt x="414782" y="228333"/>
                  </a:lnTo>
                  <a:lnTo>
                    <a:pt x="420738" y="228625"/>
                  </a:lnTo>
                  <a:lnTo>
                    <a:pt x="432828" y="229158"/>
                  </a:lnTo>
                  <a:lnTo>
                    <a:pt x="433095" y="223151"/>
                  </a:lnTo>
                  <a:close/>
                </a:path>
                <a:path w="998219" h="233045">
                  <a:moveTo>
                    <a:pt x="448614" y="107899"/>
                  </a:moveTo>
                  <a:lnTo>
                    <a:pt x="430707" y="105702"/>
                  </a:lnTo>
                  <a:lnTo>
                    <a:pt x="429958" y="111671"/>
                  </a:lnTo>
                  <a:lnTo>
                    <a:pt x="447903" y="113868"/>
                  </a:lnTo>
                  <a:lnTo>
                    <a:pt x="448614" y="107899"/>
                  </a:lnTo>
                  <a:close/>
                </a:path>
                <a:path w="998219" h="233045">
                  <a:moveTo>
                    <a:pt x="469138" y="224510"/>
                  </a:moveTo>
                  <a:lnTo>
                    <a:pt x="451116" y="223875"/>
                  </a:lnTo>
                  <a:lnTo>
                    <a:pt x="450888" y="229882"/>
                  </a:lnTo>
                  <a:lnTo>
                    <a:pt x="456857" y="230111"/>
                  </a:lnTo>
                  <a:lnTo>
                    <a:pt x="468934" y="230530"/>
                  </a:lnTo>
                  <a:lnTo>
                    <a:pt x="469138" y="224510"/>
                  </a:lnTo>
                  <a:close/>
                </a:path>
                <a:path w="998219" h="233045">
                  <a:moveTo>
                    <a:pt x="484479" y="112026"/>
                  </a:moveTo>
                  <a:lnTo>
                    <a:pt x="466534" y="110007"/>
                  </a:lnTo>
                  <a:lnTo>
                    <a:pt x="465861" y="115976"/>
                  </a:lnTo>
                  <a:lnTo>
                    <a:pt x="483806" y="118008"/>
                  </a:lnTo>
                  <a:lnTo>
                    <a:pt x="484479" y="112026"/>
                  </a:lnTo>
                  <a:close/>
                </a:path>
                <a:path w="998219" h="233045">
                  <a:moveTo>
                    <a:pt x="505193" y="225539"/>
                  </a:moveTo>
                  <a:lnTo>
                    <a:pt x="487172" y="225069"/>
                  </a:lnTo>
                  <a:lnTo>
                    <a:pt x="486994" y="231076"/>
                  </a:lnTo>
                  <a:lnTo>
                    <a:pt x="505053" y="231559"/>
                  </a:lnTo>
                  <a:lnTo>
                    <a:pt x="505193" y="225539"/>
                  </a:lnTo>
                  <a:close/>
                </a:path>
                <a:path w="998219" h="233045">
                  <a:moveTo>
                    <a:pt x="520369" y="115862"/>
                  </a:moveTo>
                  <a:lnTo>
                    <a:pt x="502412" y="113982"/>
                  </a:lnTo>
                  <a:lnTo>
                    <a:pt x="501777" y="119964"/>
                  </a:lnTo>
                  <a:lnTo>
                    <a:pt x="519760" y="121843"/>
                  </a:lnTo>
                  <a:lnTo>
                    <a:pt x="520369" y="115862"/>
                  </a:lnTo>
                  <a:close/>
                </a:path>
                <a:path w="998219" h="233045">
                  <a:moveTo>
                    <a:pt x="541274" y="226225"/>
                  </a:moveTo>
                  <a:lnTo>
                    <a:pt x="523240" y="225920"/>
                  </a:lnTo>
                  <a:lnTo>
                    <a:pt x="523113" y="231940"/>
                  </a:lnTo>
                  <a:lnTo>
                    <a:pt x="529082" y="232054"/>
                  </a:lnTo>
                  <a:lnTo>
                    <a:pt x="541185" y="232244"/>
                  </a:lnTo>
                  <a:lnTo>
                    <a:pt x="541274" y="226225"/>
                  </a:lnTo>
                  <a:close/>
                </a:path>
                <a:path w="998219" h="233045">
                  <a:moveTo>
                    <a:pt x="556298" y="119392"/>
                  </a:moveTo>
                  <a:lnTo>
                    <a:pt x="538327" y="117665"/>
                  </a:lnTo>
                  <a:lnTo>
                    <a:pt x="537743" y="123659"/>
                  </a:lnTo>
                  <a:lnTo>
                    <a:pt x="555726" y="125387"/>
                  </a:lnTo>
                  <a:lnTo>
                    <a:pt x="556298" y="119392"/>
                  </a:lnTo>
                  <a:close/>
                </a:path>
                <a:path w="998219" h="233045">
                  <a:moveTo>
                    <a:pt x="577342" y="226631"/>
                  </a:moveTo>
                  <a:lnTo>
                    <a:pt x="571296" y="226593"/>
                  </a:lnTo>
                  <a:lnTo>
                    <a:pt x="559308" y="226466"/>
                  </a:lnTo>
                  <a:lnTo>
                    <a:pt x="559244" y="232486"/>
                  </a:lnTo>
                  <a:lnTo>
                    <a:pt x="577303" y="232651"/>
                  </a:lnTo>
                  <a:lnTo>
                    <a:pt x="577342" y="226631"/>
                  </a:lnTo>
                  <a:close/>
                </a:path>
                <a:path w="998219" h="233045">
                  <a:moveTo>
                    <a:pt x="592251" y="122682"/>
                  </a:moveTo>
                  <a:lnTo>
                    <a:pt x="574268" y="121069"/>
                  </a:lnTo>
                  <a:lnTo>
                    <a:pt x="573735" y="127063"/>
                  </a:lnTo>
                  <a:lnTo>
                    <a:pt x="591731" y="128663"/>
                  </a:lnTo>
                  <a:lnTo>
                    <a:pt x="592251" y="122682"/>
                  </a:lnTo>
                  <a:close/>
                </a:path>
                <a:path w="998219" h="233045">
                  <a:moveTo>
                    <a:pt x="613422" y="226771"/>
                  </a:moveTo>
                  <a:lnTo>
                    <a:pt x="595388" y="226733"/>
                  </a:lnTo>
                  <a:lnTo>
                    <a:pt x="595363" y="232752"/>
                  </a:lnTo>
                  <a:lnTo>
                    <a:pt x="613422" y="232778"/>
                  </a:lnTo>
                  <a:lnTo>
                    <a:pt x="613422" y="226771"/>
                  </a:lnTo>
                  <a:close/>
                </a:path>
                <a:path w="998219" h="233045">
                  <a:moveTo>
                    <a:pt x="628243" y="125679"/>
                  </a:moveTo>
                  <a:lnTo>
                    <a:pt x="610247" y="124218"/>
                  </a:lnTo>
                  <a:lnTo>
                    <a:pt x="609739" y="130213"/>
                  </a:lnTo>
                  <a:lnTo>
                    <a:pt x="627761" y="131686"/>
                  </a:lnTo>
                  <a:lnTo>
                    <a:pt x="628243" y="125679"/>
                  </a:lnTo>
                  <a:close/>
                </a:path>
                <a:path w="998219" h="233045">
                  <a:moveTo>
                    <a:pt x="643216" y="232689"/>
                  </a:moveTo>
                  <a:lnTo>
                    <a:pt x="643178" y="226669"/>
                  </a:lnTo>
                  <a:lnTo>
                    <a:pt x="625132" y="226745"/>
                  </a:lnTo>
                  <a:lnTo>
                    <a:pt x="625144" y="232765"/>
                  </a:lnTo>
                  <a:lnTo>
                    <a:pt x="643216" y="232689"/>
                  </a:lnTo>
                  <a:close/>
                </a:path>
                <a:path w="998219" h="233045">
                  <a:moveTo>
                    <a:pt x="664248" y="128460"/>
                  </a:moveTo>
                  <a:lnTo>
                    <a:pt x="646239" y="127101"/>
                  </a:lnTo>
                  <a:lnTo>
                    <a:pt x="645782" y="133096"/>
                  </a:lnTo>
                  <a:lnTo>
                    <a:pt x="663803" y="134454"/>
                  </a:lnTo>
                  <a:lnTo>
                    <a:pt x="664248" y="128460"/>
                  </a:lnTo>
                  <a:close/>
                </a:path>
                <a:path w="998219" h="233045">
                  <a:moveTo>
                    <a:pt x="679335" y="232346"/>
                  </a:moveTo>
                  <a:lnTo>
                    <a:pt x="679272" y="226339"/>
                  </a:lnTo>
                  <a:lnTo>
                    <a:pt x="661212" y="226529"/>
                  </a:lnTo>
                  <a:lnTo>
                    <a:pt x="661276" y="232549"/>
                  </a:lnTo>
                  <a:lnTo>
                    <a:pt x="667346" y="232498"/>
                  </a:lnTo>
                  <a:lnTo>
                    <a:pt x="679335" y="232346"/>
                  </a:lnTo>
                  <a:close/>
                </a:path>
                <a:path w="998219" h="233045">
                  <a:moveTo>
                    <a:pt x="700265" y="130987"/>
                  </a:moveTo>
                  <a:lnTo>
                    <a:pt x="682256" y="129755"/>
                  </a:lnTo>
                  <a:lnTo>
                    <a:pt x="681837" y="135763"/>
                  </a:lnTo>
                  <a:lnTo>
                    <a:pt x="699858" y="136994"/>
                  </a:lnTo>
                  <a:lnTo>
                    <a:pt x="700265" y="130987"/>
                  </a:lnTo>
                  <a:close/>
                </a:path>
                <a:path w="998219" h="233045">
                  <a:moveTo>
                    <a:pt x="715467" y="231775"/>
                  </a:moveTo>
                  <a:lnTo>
                    <a:pt x="715352" y="225755"/>
                  </a:lnTo>
                  <a:lnTo>
                    <a:pt x="697318" y="226072"/>
                  </a:lnTo>
                  <a:lnTo>
                    <a:pt x="697407" y="232092"/>
                  </a:lnTo>
                  <a:lnTo>
                    <a:pt x="715467" y="231775"/>
                  </a:lnTo>
                  <a:close/>
                </a:path>
                <a:path w="998219" h="233045">
                  <a:moveTo>
                    <a:pt x="736269" y="133261"/>
                  </a:moveTo>
                  <a:lnTo>
                    <a:pt x="718273" y="132156"/>
                  </a:lnTo>
                  <a:lnTo>
                    <a:pt x="717880" y="138163"/>
                  </a:lnTo>
                  <a:lnTo>
                    <a:pt x="735914" y="139268"/>
                  </a:lnTo>
                  <a:lnTo>
                    <a:pt x="736269" y="133261"/>
                  </a:lnTo>
                  <a:close/>
                </a:path>
                <a:path w="998219" h="233045">
                  <a:moveTo>
                    <a:pt x="751598" y="230936"/>
                  </a:moveTo>
                  <a:lnTo>
                    <a:pt x="751446" y="224929"/>
                  </a:lnTo>
                  <a:lnTo>
                    <a:pt x="733399" y="225374"/>
                  </a:lnTo>
                  <a:lnTo>
                    <a:pt x="733539" y="231394"/>
                  </a:lnTo>
                  <a:lnTo>
                    <a:pt x="751598" y="230936"/>
                  </a:lnTo>
                  <a:close/>
                </a:path>
                <a:path w="998219" h="233045">
                  <a:moveTo>
                    <a:pt x="772299" y="135280"/>
                  </a:moveTo>
                  <a:lnTo>
                    <a:pt x="754291" y="134315"/>
                  </a:lnTo>
                  <a:lnTo>
                    <a:pt x="753948" y="140309"/>
                  </a:lnTo>
                  <a:lnTo>
                    <a:pt x="771982" y="141300"/>
                  </a:lnTo>
                  <a:lnTo>
                    <a:pt x="772299" y="135280"/>
                  </a:lnTo>
                  <a:close/>
                </a:path>
                <a:path w="998219" h="233045">
                  <a:moveTo>
                    <a:pt x="787717" y="229857"/>
                  </a:moveTo>
                  <a:lnTo>
                    <a:pt x="787527" y="223862"/>
                  </a:lnTo>
                  <a:lnTo>
                    <a:pt x="769480" y="224421"/>
                  </a:lnTo>
                  <a:lnTo>
                    <a:pt x="769658" y="230441"/>
                  </a:lnTo>
                  <a:lnTo>
                    <a:pt x="787717" y="229857"/>
                  </a:lnTo>
                  <a:close/>
                </a:path>
                <a:path w="998219" h="233045">
                  <a:moveTo>
                    <a:pt x="808342" y="137071"/>
                  </a:moveTo>
                  <a:lnTo>
                    <a:pt x="790321" y="136220"/>
                  </a:lnTo>
                  <a:lnTo>
                    <a:pt x="790028" y="142214"/>
                  </a:lnTo>
                  <a:lnTo>
                    <a:pt x="808062" y="143078"/>
                  </a:lnTo>
                  <a:lnTo>
                    <a:pt x="808342" y="137071"/>
                  </a:lnTo>
                  <a:close/>
                </a:path>
                <a:path w="998219" h="233045">
                  <a:moveTo>
                    <a:pt x="823836" y="228536"/>
                  </a:moveTo>
                  <a:lnTo>
                    <a:pt x="823582" y="222516"/>
                  </a:lnTo>
                  <a:lnTo>
                    <a:pt x="805561" y="223227"/>
                  </a:lnTo>
                  <a:lnTo>
                    <a:pt x="805776" y="229222"/>
                  </a:lnTo>
                  <a:lnTo>
                    <a:pt x="823836" y="228536"/>
                  </a:lnTo>
                  <a:close/>
                </a:path>
                <a:path w="998219" h="233045">
                  <a:moveTo>
                    <a:pt x="844397" y="138569"/>
                  </a:moveTo>
                  <a:lnTo>
                    <a:pt x="826363" y="137845"/>
                  </a:lnTo>
                  <a:lnTo>
                    <a:pt x="826109" y="143865"/>
                  </a:lnTo>
                  <a:lnTo>
                    <a:pt x="844156" y="144576"/>
                  </a:lnTo>
                  <a:lnTo>
                    <a:pt x="844397" y="138569"/>
                  </a:lnTo>
                  <a:close/>
                </a:path>
                <a:path w="998219" h="233045">
                  <a:moveTo>
                    <a:pt x="859942" y="226923"/>
                  </a:moveTo>
                  <a:lnTo>
                    <a:pt x="859650" y="220916"/>
                  </a:lnTo>
                  <a:lnTo>
                    <a:pt x="841629" y="221754"/>
                  </a:lnTo>
                  <a:lnTo>
                    <a:pt x="841883" y="227774"/>
                  </a:lnTo>
                  <a:lnTo>
                    <a:pt x="859942" y="226923"/>
                  </a:lnTo>
                  <a:close/>
                </a:path>
                <a:path w="998219" h="233045">
                  <a:moveTo>
                    <a:pt x="880452" y="139750"/>
                  </a:moveTo>
                  <a:lnTo>
                    <a:pt x="862418" y="139204"/>
                  </a:lnTo>
                  <a:lnTo>
                    <a:pt x="862215" y="145211"/>
                  </a:lnTo>
                  <a:lnTo>
                    <a:pt x="880275" y="145770"/>
                  </a:lnTo>
                  <a:lnTo>
                    <a:pt x="880452" y="139750"/>
                  </a:lnTo>
                  <a:close/>
                </a:path>
                <a:path w="998219" h="233045">
                  <a:moveTo>
                    <a:pt x="896035" y="225005"/>
                  </a:moveTo>
                  <a:lnTo>
                    <a:pt x="895692" y="218998"/>
                  </a:lnTo>
                  <a:lnTo>
                    <a:pt x="877671" y="220002"/>
                  </a:lnTo>
                  <a:lnTo>
                    <a:pt x="877989" y="226021"/>
                  </a:lnTo>
                  <a:lnTo>
                    <a:pt x="896035" y="225005"/>
                  </a:lnTo>
                  <a:close/>
                </a:path>
                <a:path w="998219" h="233045">
                  <a:moveTo>
                    <a:pt x="916508" y="140525"/>
                  </a:moveTo>
                  <a:lnTo>
                    <a:pt x="910869" y="140449"/>
                  </a:lnTo>
                  <a:lnTo>
                    <a:pt x="898474" y="140195"/>
                  </a:lnTo>
                  <a:lnTo>
                    <a:pt x="898347" y="146215"/>
                  </a:lnTo>
                  <a:lnTo>
                    <a:pt x="916419" y="146545"/>
                  </a:lnTo>
                  <a:lnTo>
                    <a:pt x="916508" y="140525"/>
                  </a:lnTo>
                  <a:close/>
                </a:path>
                <a:path w="998219" h="233045">
                  <a:moveTo>
                    <a:pt x="932129" y="222719"/>
                  </a:moveTo>
                  <a:lnTo>
                    <a:pt x="931710" y="216712"/>
                  </a:lnTo>
                  <a:lnTo>
                    <a:pt x="926020" y="217106"/>
                  </a:lnTo>
                  <a:lnTo>
                    <a:pt x="913701" y="217906"/>
                  </a:lnTo>
                  <a:lnTo>
                    <a:pt x="914082" y="223913"/>
                  </a:lnTo>
                  <a:lnTo>
                    <a:pt x="920394" y="223520"/>
                  </a:lnTo>
                  <a:lnTo>
                    <a:pt x="932129" y="222719"/>
                  </a:lnTo>
                  <a:close/>
                </a:path>
                <a:path w="998219" h="233045">
                  <a:moveTo>
                    <a:pt x="952601" y="146672"/>
                  </a:moveTo>
                  <a:lnTo>
                    <a:pt x="952538" y="140652"/>
                  </a:lnTo>
                  <a:lnTo>
                    <a:pt x="944803" y="140716"/>
                  </a:lnTo>
                  <a:lnTo>
                    <a:pt x="934529" y="140703"/>
                  </a:lnTo>
                  <a:lnTo>
                    <a:pt x="934504" y="146723"/>
                  </a:lnTo>
                  <a:lnTo>
                    <a:pt x="940269" y="146735"/>
                  </a:lnTo>
                  <a:lnTo>
                    <a:pt x="944829" y="146735"/>
                  </a:lnTo>
                  <a:lnTo>
                    <a:pt x="952601" y="146672"/>
                  </a:lnTo>
                  <a:close/>
                </a:path>
                <a:path w="998219" h="233045">
                  <a:moveTo>
                    <a:pt x="968209" y="219837"/>
                  </a:moveTo>
                  <a:lnTo>
                    <a:pt x="967651" y="213842"/>
                  </a:lnTo>
                  <a:lnTo>
                    <a:pt x="962279" y="214337"/>
                  </a:lnTo>
                  <a:lnTo>
                    <a:pt x="956284" y="214858"/>
                  </a:lnTo>
                  <a:lnTo>
                    <a:pt x="949693" y="215366"/>
                  </a:lnTo>
                  <a:lnTo>
                    <a:pt x="950163" y="221373"/>
                  </a:lnTo>
                  <a:lnTo>
                    <a:pt x="962825" y="220332"/>
                  </a:lnTo>
                  <a:lnTo>
                    <a:pt x="968209" y="219837"/>
                  </a:lnTo>
                  <a:close/>
                </a:path>
                <a:path w="998219" h="233045">
                  <a:moveTo>
                    <a:pt x="984465" y="150660"/>
                  </a:moveTo>
                  <a:lnTo>
                    <a:pt x="982141" y="139280"/>
                  </a:lnTo>
                  <a:lnTo>
                    <a:pt x="977239" y="139788"/>
                  </a:lnTo>
                  <a:lnTo>
                    <a:pt x="974344" y="140004"/>
                  </a:lnTo>
                  <a:lnTo>
                    <a:pt x="970457" y="140195"/>
                  </a:lnTo>
                  <a:lnTo>
                    <a:pt x="970737" y="146202"/>
                  </a:lnTo>
                  <a:lnTo>
                    <a:pt x="975512" y="145948"/>
                  </a:lnTo>
                  <a:lnTo>
                    <a:pt x="977328" y="145796"/>
                  </a:lnTo>
                  <a:lnTo>
                    <a:pt x="978573" y="151853"/>
                  </a:lnTo>
                  <a:lnTo>
                    <a:pt x="984465" y="150660"/>
                  </a:lnTo>
                  <a:close/>
                </a:path>
                <a:path w="998219" h="233045">
                  <a:moveTo>
                    <a:pt x="991679" y="186029"/>
                  </a:moveTo>
                  <a:lnTo>
                    <a:pt x="988072" y="168338"/>
                  </a:lnTo>
                  <a:lnTo>
                    <a:pt x="982179" y="169545"/>
                  </a:lnTo>
                  <a:lnTo>
                    <a:pt x="985786" y="187223"/>
                  </a:lnTo>
                  <a:lnTo>
                    <a:pt x="991679" y="186029"/>
                  </a:lnTo>
                  <a:close/>
                </a:path>
                <a:path w="998219" h="233045">
                  <a:moveTo>
                    <a:pt x="997826" y="216154"/>
                  </a:moveTo>
                  <a:lnTo>
                    <a:pt x="995286" y="203720"/>
                  </a:lnTo>
                  <a:lnTo>
                    <a:pt x="989393" y="204914"/>
                  </a:lnTo>
                  <a:lnTo>
                    <a:pt x="990688" y="211264"/>
                  </a:lnTo>
                  <a:lnTo>
                    <a:pt x="987450" y="211721"/>
                  </a:lnTo>
                  <a:lnTo>
                    <a:pt x="985520" y="211950"/>
                  </a:lnTo>
                  <a:lnTo>
                    <a:pt x="986269" y="217919"/>
                  </a:lnTo>
                  <a:lnTo>
                    <a:pt x="989774" y="217487"/>
                  </a:lnTo>
                  <a:lnTo>
                    <a:pt x="992619" y="217068"/>
                  </a:lnTo>
                  <a:lnTo>
                    <a:pt x="997826" y="2161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05870" y="6315682"/>
              <a:ext cx="139065" cy="220345"/>
            </a:xfrm>
            <a:custGeom>
              <a:avLst/>
              <a:gdLst/>
              <a:ahLst/>
              <a:cxnLst/>
              <a:rect l="l" t="t" r="r" b="b"/>
              <a:pathLst>
                <a:path w="139065" h="220345">
                  <a:moveTo>
                    <a:pt x="24438" y="0"/>
                  </a:moveTo>
                  <a:lnTo>
                    <a:pt x="15113" y="5967"/>
                  </a:lnTo>
                  <a:lnTo>
                    <a:pt x="4403" y="47637"/>
                  </a:lnTo>
                  <a:lnTo>
                    <a:pt x="0" y="111053"/>
                  </a:lnTo>
                  <a:lnTo>
                    <a:pt x="1578" y="173447"/>
                  </a:lnTo>
                  <a:lnTo>
                    <a:pt x="8816" y="212050"/>
                  </a:lnTo>
                  <a:lnTo>
                    <a:pt x="16638" y="216442"/>
                  </a:lnTo>
                  <a:lnTo>
                    <a:pt x="29452" y="214301"/>
                  </a:lnTo>
                  <a:lnTo>
                    <a:pt x="45615" y="210123"/>
                  </a:lnTo>
                  <a:lnTo>
                    <a:pt x="63482" y="208406"/>
                  </a:lnTo>
                  <a:lnTo>
                    <a:pt x="82948" y="211960"/>
                  </a:lnTo>
                  <a:lnTo>
                    <a:pt x="100752" y="217440"/>
                  </a:lnTo>
                  <a:lnTo>
                    <a:pt x="115115" y="220192"/>
                  </a:lnTo>
                  <a:lnTo>
                    <a:pt x="124258" y="215562"/>
                  </a:lnTo>
                  <a:lnTo>
                    <a:pt x="133796" y="176773"/>
                  </a:lnTo>
                  <a:lnTo>
                    <a:pt x="138803" y="113943"/>
                  </a:lnTo>
                  <a:lnTo>
                    <a:pt x="138117" y="50406"/>
                  </a:lnTo>
                  <a:lnTo>
                    <a:pt x="130575" y="9492"/>
                  </a:lnTo>
                  <a:lnTo>
                    <a:pt x="121692" y="3354"/>
                  </a:lnTo>
                  <a:lnTo>
                    <a:pt x="107799" y="4244"/>
                  </a:lnTo>
                  <a:lnTo>
                    <a:pt x="90644" y="7759"/>
                  </a:lnTo>
                  <a:lnTo>
                    <a:pt x="71979" y="9492"/>
                  </a:lnTo>
                  <a:lnTo>
                    <a:pt x="54165" y="6465"/>
                  </a:lnTo>
                  <a:lnTo>
                    <a:pt x="37887" y="1733"/>
                  </a:lnTo>
                  <a:lnTo>
                    <a:pt x="2443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18069" y="6327597"/>
              <a:ext cx="114935" cy="196850"/>
            </a:xfrm>
            <a:custGeom>
              <a:avLst/>
              <a:gdLst/>
              <a:ahLst/>
              <a:cxnLst/>
              <a:rect l="l" t="t" r="r" b="b"/>
              <a:pathLst>
                <a:path w="114934" h="196850">
                  <a:moveTo>
                    <a:pt x="18063" y="0"/>
                  </a:moveTo>
                  <a:lnTo>
                    <a:pt x="13175" y="129"/>
                  </a:lnTo>
                  <a:lnTo>
                    <a:pt x="4105" y="37234"/>
                  </a:lnTo>
                  <a:lnTo>
                    <a:pt x="0" y="95492"/>
                  </a:lnTo>
                  <a:lnTo>
                    <a:pt x="786" y="154176"/>
                  </a:lnTo>
                  <a:lnTo>
                    <a:pt x="6345" y="192427"/>
                  </a:lnTo>
                  <a:lnTo>
                    <a:pt x="9301" y="192110"/>
                  </a:lnTo>
                  <a:lnTo>
                    <a:pt x="25006" y="187833"/>
                  </a:lnTo>
                  <a:lnTo>
                    <a:pt x="32395" y="186133"/>
                  </a:lnTo>
                  <a:lnTo>
                    <a:pt x="40272" y="184872"/>
                  </a:lnTo>
                  <a:lnTo>
                    <a:pt x="48490" y="184378"/>
                  </a:lnTo>
                  <a:lnTo>
                    <a:pt x="60824" y="185455"/>
                  </a:lnTo>
                  <a:lnTo>
                    <a:pt x="69417" y="187242"/>
                  </a:lnTo>
                  <a:lnTo>
                    <a:pt x="77635" y="189513"/>
                  </a:lnTo>
                  <a:lnTo>
                    <a:pt x="98628" y="196154"/>
                  </a:lnTo>
                  <a:lnTo>
                    <a:pt x="102400" y="196246"/>
                  </a:lnTo>
                  <a:lnTo>
                    <a:pt x="110186" y="159533"/>
                  </a:lnTo>
                  <a:lnTo>
                    <a:pt x="114614" y="100680"/>
                  </a:lnTo>
                  <a:lnTo>
                    <a:pt x="114290" y="41389"/>
                  </a:lnTo>
                  <a:lnTo>
                    <a:pt x="107818" y="3359"/>
                  </a:lnTo>
                  <a:lnTo>
                    <a:pt x="101954" y="3208"/>
                  </a:lnTo>
                  <a:lnTo>
                    <a:pt x="76620" y="8366"/>
                  </a:lnTo>
                  <a:lnTo>
                    <a:pt x="69319" y="9283"/>
                  </a:lnTo>
                  <a:lnTo>
                    <a:pt x="61778" y="9638"/>
                  </a:lnTo>
                  <a:lnTo>
                    <a:pt x="51529" y="8887"/>
                  </a:lnTo>
                  <a:lnTo>
                    <a:pt x="43994" y="7463"/>
                  </a:lnTo>
                  <a:lnTo>
                    <a:pt x="36816" y="5609"/>
                  </a:lnTo>
                  <a:lnTo>
                    <a:pt x="18063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14803" y="6324588"/>
              <a:ext cx="121920" cy="202565"/>
            </a:xfrm>
            <a:custGeom>
              <a:avLst/>
              <a:gdLst/>
              <a:ahLst/>
              <a:cxnLst/>
              <a:rect l="l" t="t" r="r" b="b"/>
              <a:pathLst>
                <a:path w="121919" h="202565">
                  <a:moveTo>
                    <a:pt x="89110" y="191933"/>
                  </a:moveTo>
                  <a:lnTo>
                    <a:pt x="87803" y="197834"/>
                  </a:lnTo>
                  <a:lnTo>
                    <a:pt x="101400" y="202157"/>
                  </a:lnTo>
                  <a:lnTo>
                    <a:pt x="107516" y="202308"/>
                  </a:lnTo>
                  <a:lnTo>
                    <a:pt x="109133" y="198996"/>
                  </a:lnTo>
                  <a:lnTo>
                    <a:pt x="109896" y="196988"/>
                  </a:lnTo>
                  <a:lnTo>
                    <a:pt x="110183" y="196033"/>
                  </a:lnTo>
                  <a:lnTo>
                    <a:pt x="103776" y="196033"/>
                  </a:lnTo>
                  <a:lnTo>
                    <a:pt x="100126" y="195436"/>
                  </a:lnTo>
                  <a:lnTo>
                    <a:pt x="89110" y="191933"/>
                  </a:lnTo>
                  <a:close/>
                </a:path>
                <a:path w="121919" h="202565">
                  <a:moveTo>
                    <a:pt x="104857" y="192840"/>
                  </a:moveTo>
                  <a:lnTo>
                    <a:pt x="104500" y="194035"/>
                  </a:lnTo>
                  <a:lnTo>
                    <a:pt x="104140" y="195105"/>
                  </a:lnTo>
                  <a:lnTo>
                    <a:pt x="103776" y="196033"/>
                  </a:lnTo>
                  <a:lnTo>
                    <a:pt x="110183" y="196033"/>
                  </a:lnTo>
                  <a:lnTo>
                    <a:pt x="110620" y="194575"/>
                  </a:lnTo>
                  <a:lnTo>
                    <a:pt x="104857" y="192840"/>
                  </a:lnTo>
                  <a:close/>
                </a:path>
                <a:path w="121919" h="202565">
                  <a:moveTo>
                    <a:pt x="34491" y="186306"/>
                  </a:moveTo>
                  <a:lnTo>
                    <a:pt x="29472" y="187340"/>
                  </a:lnTo>
                  <a:lnTo>
                    <a:pt x="16826" y="190817"/>
                  </a:lnTo>
                  <a:lnTo>
                    <a:pt x="18378" y="196620"/>
                  </a:lnTo>
                  <a:lnTo>
                    <a:pt x="30883" y="193189"/>
                  </a:lnTo>
                  <a:lnTo>
                    <a:pt x="35700" y="192203"/>
                  </a:lnTo>
                  <a:lnTo>
                    <a:pt x="34491" y="186306"/>
                  </a:lnTo>
                  <a:close/>
                </a:path>
                <a:path w="121919" h="202565">
                  <a:moveTo>
                    <a:pt x="53074" y="184391"/>
                  </a:moveTo>
                  <a:lnTo>
                    <a:pt x="52952" y="190407"/>
                  </a:lnTo>
                  <a:lnTo>
                    <a:pt x="59738" y="190734"/>
                  </a:lnTo>
                  <a:lnTo>
                    <a:pt x="64702" y="191476"/>
                  </a:lnTo>
                  <a:lnTo>
                    <a:pt x="70189" y="192754"/>
                  </a:lnTo>
                  <a:lnTo>
                    <a:pt x="71542" y="186893"/>
                  </a:lnTo>
                  <a:lnTo>
                    <a:pt x="65713" y="185539"/>
                  </a:lnTo>
                  <a:lnTo>
                    <a:pt x="60415" y="184754"/>
                  </a:lnTo>
                  <a:lnTo>
                    <a:pt x="54608" y="184434"/>
                  </a:lnTo>
                  <a:lnTo>
                    <a:pt x="53074" y="184391"/>
                  </a:lnTo>
                  <a:close/>
                </a:path>
                <a:path w="121919" h="202565">
                  <a:moveTo>
                    <a:pt x="7862" y="167712"/>
                  </a:moveTo>
                  <a:lnTo>
                    <a:pt x="1868" y="168252"/>
                  </a:lnTo>
                  <a:lnTo>
                    <a:pt x="2501" y="175351"/>
                  </a:lnTo>
                  <a:lnTo>
                    <a:pt x="3290" y="181465"/>
                  </a:lnTo>
                  <a:lnTo>
                    <a:pt x="4207" y="186432"/>
                  </a:lnTo>
                  <a:lnTo>
                    <a:pt x="10129" y="185341"/>
                  </a:lnTo>
                  <a:lnTo>
                    <a:pt x="9240" y="180557"/>
                  </a:lnTo>
                  <a:lnTo>
                    <a:pt x="8477" y="174625"/>
                  </a:lnTo>
                  <a:lnTo>
                    <a:pt x="7862" y="167712"/>
                  </a:lnTo>
                  <a:close/>
                </a:path>
                <a:path w="121919" h="202565">
                  <a:moveTo>
                    <a:pt x="110976" y="157820"/>
                  </a:moveTo>
                  <a:lnTo>
                    <a:pt x="110238" y="164353"/>
                  </a:lnTo>
                  <a:lnTo>
                    <a:pt x="109429" y="170333"/>
                  </a:lnTo>
                  <a:lnTo>
                    <a:pt x="108568" y="175574"/>
                  </a:lnTo>
                  <a:lnTo>
                    <a:pt x="114504" y="176540"/>
                  </a:lnTo>
                  <a:lnTo>
                    <a:pt x="115379" y="171204"/>
                  </a:lnTo>
                  <a:lnTo>
                    <a:pt x="116199" y="165141"/>
                  </a:lnTo>
                  <a:lnTo>
                    <a:pt x="116960" y="158503"/>
                  </a:lnTo>
                  <a:lnTo>
                    <a:pt x="110976" y="157820"/>
                  </a:lnTo>
                  <a:close/>
                </a:path>
                <a:path w="121919" h="202565">
                  <a:moveTo>
                    <a:pt x="6108" y="131860"/>
                  </a:moveTo>
                  <a:lnTo>
                    <a:pt x="92" y="131964"/>
                  </a:lnTo>
                  <a:lnTo>
                    <a:pt x="198" y="138231"/>
                  </a:lnTo>
                  <a:lnTo>
                    <a:pt x="388" y="144316"/>
                  </a:lnTo>
                  <a:lnTo>
                    <a:pt x="659" y="150097"/>
                  </a:lnTo>
                  <a:lnTo>
                    <a:pt x="6670" y="149828"/>
                  </a:lnTo>
                  <a:lnTo>
                    <a:pt x="6404" y="144092"/>
                  </a:lnTo>
                  <a:lnTo>
                    <a:pt x="6221" y="138231"/>
                  </a:lnTo>
                  <a:lnTo>
                    <a:pt x="6108" y="131860"/>
                  </a:lnTo>
                  <a:close/>
                </a:path>
                <a:path w="121919" h="202565">
                  <a:moveTo>
                    <a:pt x="113997" y="121988"/>
                  </a:moveTo>
                  <a:lnTo>
                    <a:pt x="113604" y="128512"/>
                  </a:lnTo>
                  <a:lnTo>
                    <a:pt x="113174" y="134574"/>
                  </a:lnTo>
                  <a:lnTo>
                    <a:pt x="112730" y="139934"/>
                  </a:lnTo>
                  <a:lnTo>
                    <a:pt x="118724" y="140439"/>
                  </a:lnTo>
                  <a:lnTo>
                    <a:pt x="119242" y="134117"/>
                  </a:lnTo>
                  <a:lnTo>
                    <a:pt x="119665" y="128098"/>
                  </a:lnTo>
                  <a:lnTo>
                    <a:pt x="120002" y="122341"/>
                  </a:lnTo>
                  <a:lnTo>
                    <a:pt x="113997" y="121988"/>
                  </a:lnTo>
                  <a:close/>
                </a:path>
                <a:path w="121919" h="202565">
                  <a:moveTo>
                    <a:pt x="327" y="95712"/>
                  </a:moveTo>
                  <a:lnTo>
                    <a:pt x="151" y="101767"/>
                  </a:lnTo>
                  <a:lnTo>
                    <a:pt x="39" y="107830"/>
                  </a:lnTo>
                  <a:lnTo>
                    <a:pt x="0" y="113835"/>
                  </a:lnTo>
                  <a:lnTo>
                    <a:pt x="6014" y="113882"/>
                  </a:lnTo>
                  <a:lnTo>
                    <a:pt x="6060" y="107830"/>
                  </a:lnTo>
                  <a:lnTo>
                    <a:pt x="6173" y="101767"/>
                  </a:lnTo>
                  <a:lnTo>
                    <a:pt x="6346" y="95892"/>
                  </a:lnTo>
                  <a:lnTo>
                    <a:pt x="327" y="95712"/>
                  </a:lnTo>
                  <a:close/>
                </a:path>
                <a:path w="121919" h="202565">
                  <a:moveTo>
                    <a:pt x="115322" y="86032"/>
                  </a:moveTo>
                  <a:lnTo>
                    <a:pt x="115228" y="92105"/>
                  </a:lnTo>
                  <a:lnTo>
                    <a:pt x="115074" y="98171"/>
                  </a:lnTo>
                  <a:lnTo>
                    <a:pt x="114857" y="104010"/>
                  </a:lnTo>
                  <a:lnTo>
                    <a:pt x="120869" y="104233"/>
                  </a:lnTo>
                  <a:lnTo>
                    <a:pt x="121101" y="97994"/>
                  </a:lnTo>
                  <a:lnTo>
                    <a:pt x="121250" y="92105"/>
                  </a:lnTo>
                  <a:lnTo>
                    <a:pt x="121338" y="86114"/>
                  </a:lnTo>
                  <a:lnTo>
                    <a:pt x="115322" y="86032"/>
                  </a:lnTo>
                  <a:close/>
                </a:path>
                <a:path w="121919" h="202565">
                  <a:moveTo>
                    <a:pt x="2339" y="59496"/>
                  </a:moveTo>
                  <a:lnTo>
                    <a:pt x="1812" y="65796"/>
                  </a:lnTo>
                  <a:lnTo>
                    <a:pt x="1411" y="71801"/>
                  </a:lnTo>
                  <a:lnTo>
                    <a:pt x="1094" y="77594"/>
                  </a:lnTo>
                  <a:lnTo>
                    <a:pt x="7099" y="77924"/>
                  </a:lnTo>
                  <a:lnTo>
                    <a:pt x="7463" y="71412"/>
                  </a:lnTo>
                  <a:lnTo>
                    <a:pt x="7881" y="65350"/>
                  </a:lnTo>
                  <a:lnTo>
                    <a:pt x="8333" y="59989"/>
                  </a:lnTo>
                  <a:lnTo>
                    <a:pt x="2339" y="59496"/>
                  </a:lnTo>
                  <a:close/>
                </a:path>
                <a:path w="121919" h="202565">
                  <a:moveTo>
                    <a:pt x="120862" y="49827"/>
                  </a:moveTo>
                  <a:lnTo>
                    <a:pt x="114843" y="50107"/>
                  </a:lnTo>
                  <a:lnTo>
                    <a:pt x="115116" y="55806"/>
                  </a:lnTo>
                  <a:lnTo>
                    <a:pt x="115275" y="61681"/>
                  </a:lnTo>
                  <a:lnTo>
                    <a:pt x="115351" y="68050"/>
                  </a:lnTo>
                  <a:lnTo>
                    <a:pt x="121366" y="67981"/>
                  </a:lnTo>
                  <a:lnTo>
                    <a:pt x="121297" y="61681"/>
                  </a:lnTo>
                  <a:lnTo>
                    <a:pt x="121124" y="55594"/>
                  </a:lnTo>
                  <a:lnTo>
                    <a:pt x="120862" y="49827"/>
                  </a:lnTo>
                  <a:close/>
                </a:path>
                <a:path w="121919" h="202565">
                  <a:moveTo>
                    <a:pt x="7009" y="23352"/>
                  </a:moveTo>
                  <a:lnTo>
                    <a:pt x="5979" y="28627"/>
                  </a:lnTo>
                  <a:lnTo>
                    <a:pt x="5029" y="34700"/>
                  </a:lnTo>
                  <a:lnTo>
                    <a:pt x="4193" y="41399"/>
                  </a:lnTo>
                  <a:lnTo>
                    <a:pt x="10166" y="42151"/>
                  </a:lnTo>
                  <a:lnTo>
                    <a:pt x="10979" y="35581"/>
                  </a:lnTo>
                  <a:lnTo>
                    <a:pt x="11904" y="29649"/>
                  </a:lnTo>
                  <a:lnTo>
                    <a:pt x="12917" y="24512"/>
                  </a:lnTo>
                  <a:lnTo>
                    <a:pt x="7009" y="23352"/>
                  </a:lnTo>
                  <a:close/>
                </a:path>
                <a:path w="121919" h="202565">
                  <a:moveTo>
                    <a:pt x="116643" y="13420"/>
                  </a:moveTo>
                  <a:lnTo>
                    <a:pt x="110803" y="14852"/>
                  </a:lnTo>
                  <a:lnTo>
                    <a:pt x="111912" y="19377"/>
                  </a:lnTo>
                  <a:lnTo>
                    <a:pt x="112848" y="25232"/>
                  </a:lnTo>
                  <a:lnTo>
                    <a:pt x="113565" y="32269"/>
                  </a:lnTo>
                  <a:lnTo>
                    <a:pt x="119555" y="31647"/>
                  </a:lnTo>
                  <a:lnTo>
                    <a:pt x="118799" y="24335"/>
                  </a:lnTo>
                  <a:lnTo>
                    <a:pt x="117816" y="18215"/>
                  </a:lnTo>
                  <a:lnTo>
                    <a:pt x="116643" y="13420"/>
                  </a:lnTo>
                  <a:close/>
                </a:path>
                <a:path w="121919" h="202565">
                  <a:moveTo>
                    <a:pt x="48473" y="7664"/>
                  </a:moveTo>
                  <a:lnTo>
                    <a:pt x="65044" y="15652"/>
                  </a:lnTo>
                  <a:lnTo>
                    <a:pt x="65746" y="15652"/>
                  </a:lnTo>
                  <a:lnTo>
                    <a:pt x="65667" y="9636"/>
                  </a:lnTo>
                  <a:lnTo>
                    <a:pt x="64281" y="9636"/>
                  </a:lnTo>
                  <a:lnTo>
                    <a:pt x="58323" y="9460"/>
                  </a:lnTo>
                  <a:lnTo>
                    <a:pt x="53657" y="8826"/>
                  </a:lnTo>
                  <a:lnTo>
                    <a:pt x="48473" y="7664"/>
                  </a:lnTo>
                  <a:close/>
                </a:path>
                <a:path w="121919" h="202565">
                  <a:moveTo>
                    <a:pt x="100785" y="4160"/>
                  </a:moveTo>
                  <a:lnTo>
                    <a:pt x="98311" y="4617"/>
                  </a:lnTo>
                  <a:lnTo>
                    <a:pt x="86489" y="7156"/>
                  </a:lnTo>
                  <a:lnTo>
                    <a:pt x="83098" y="7778"/>
                  </a:lnTo>
                  <a:lnTo>
                    <a:pt x="84178" y="13690"/>
                  </a:lnTo>
                  <a:lnTo>
                    <a:pt x="87635" y="13067"/>
                  </a:lnTo>
                  <a:lnTo>
                    <a:pt x="99449" y="10529"/>
                  </a:lnTo>
                  <a:lnTo>
                    <a:pt x="101865" y="10082"/>
                  </a:lnTo>
                  <a:lnTo>
                    <a:pt x="100785" y="4160"/>
                  </a:lnTo>
                  <a:close/>
                </a:path>
                <a:path w="121919" h="202565">
                  <a:moveTo>
                    <a:pt x="30350" y="6040"/>
                  </a:moveTo>
                  <a:lnTo>
                    <a:pt x="18388" y="6040"/>
                  </a:lnTo>
                  <a:lnTo>
                    <a:pt x="21117" y="6230"/>
                  </a:lnTo>
                  <a:lnTo>
                    <a:pt x="25361" y="7390"/>
                  </a:lnTo>
                  <a:lnTo>
                    <a:pt x="29577" y="8649"/>
                  </a:lnTo>
                  <a:lnTo>
                    <a:pt x="30350" y="6040"/>
                  </a:lnTo>
                  <a:close/>
                </a:path>
                <a:path w="121919" h="202565">
                  <a:moveTo>
                    <a:pt x="20958" y="0"/>
                  </a:moveTo>
                  <a:lnTo>
                    <a:pt x="15134" y="0"/>
                  </a:lnTo>
                  <a:lnTo>
                    <a:pt x="14109" y="1104"/>
                  </a:lnTo>
                  <a:lnTo>
                    <a:pt x="13726" y="2033"/>
                  </a:lnTo>
                  <a:lnTo>
                    <a:pt x="13154" y="3020"/>
                  </a:lnTo>
                  <a:lnTo>
                    <a:pt x="12595" y="4136"/>
                  </a:lnTo>
                  <a:lnTo>
                    <a:pt x="12063" y="5380"/>
                  </a:lnTo>
                  <a:lnTo>
                    <a:pt x="17593" y="7757"/>
                  </a:lnTo>
                  <a:lnTo>
                    <a:pt x="17852" y="7145"/>
                  </a:lnTo>
                  <a:lnTo>
                    <a:pt x="18388" y="6040"/>
                  </a:lnTo>
                  <a:lnTo>
                    <a:pt x="30350" y="6040"/>
                  </a:lnTo>
                  <a:lnTo>
                    <a:pt x="31287" y="2879"/>
                  </a:lnTo>
                  <a:lnTo>
                    <a:pt x="25226" y="1083"/>
                  </a:lnTo>
                  <a:lnTo>
                    <a:pt x="20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831" y="311741"/>
              <a:ext cx="716346" cy="716346"/>
            </a:xfrm>
            <a:prstGeom prst="rect">
              <a:avLst/>
            </a:prstGeom>
          </p:spPr>
        </p:pic>
      </p:grp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BC301769-5D17-4025-BE6F-E4E2C2131567}"/>
              </a:ext>
            </a:extLst>
          </p:cNvPr>
          <p:cNvSpPr/>
          <p:nvPr/>
        </p:nvSpPr>
        <p:spPr>
          <a:xfrm>
            <a:off x="4081082" y="490421"/>
            <a:ext cx="376751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4800" b="1" dirty="0">
                <a:solidFill>
                  <a:schemeClr val="bg1"/>
                </a:solidFill>
                <a:latin typeface="ApurvaUnicode"/>
                <a:ea typeface="ApurvaUnicode"/>
                <a:cs typeface="ApurvaUnicode"/>
              </a:rPr>
              <a:t>ઇચ્છકાર સૂત્ર</a:t>
            </a:r>
            <a:endParaRPr lang="en-US" sz="4800" b="1" dirty="0">
              <a:solidFill>
                <a:schemeClr val="bg1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AEBB576D-F86E-486F-BC0B-B3E0F8D44BAB}"/>
              </a:ext>
            </a:extLst>
          </p:cNvPr>
          <p:cNvSpPr/>
          <p:nvPr/>
        </p:nvSpPr>
        <p:spPr>
          <a:xfrm>
            <a:off x="4234091" y="1396052"/>
            <a:ext cx="294984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2800" b="1" dirty="0">
                <a:solidFill>
                  <a:srgbClr val="A8518A"/>
                </a:solidFill>
                <a:latin typeface="ApurvaUnicode"/>
                <a:ea typeface="ApurvaUnicode"/>
                <a:cs typeface="ApurvaUnicode"/>
              </a:rPr>
              <a:t>સમજવા જેવા વાક્ય</a:t>
            </a:r>
            <a:endParaRPr lang="en-US" sz="2800" b="1" dirty="0">
              <a:solidFill>
                <a:srgbClr val="A8518A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F943815E-6986-472A-AEBB-E08E76A538C6}"/>
              </a:ext>
            </a:extLst>
          </p:cNvPr>
          <p:cNvSpPr/>
          <p:nvPr/>
        </p:nvSpPr>
        <p:spPr>
          <a:xfrm>
            <a:off x="3251251" y="1600200"/>
            <a:ext cx="5647664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565"/>
              </a:spcBef>
              <a:buFont typeface="Arial" panose="020B0604020202020204" pitchFamily="34" charset="0"/>
              <a:buChar char="•"/>
            </a:pP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આપણે જ્યારે </a:t>
            </a:r>
            <a:r>
              <a:rPr lang="en-GB" sz="17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‘</a:t>
            </a: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સ્વામી શાતા છે જી</a:t>
            </a:r>
            <a:r>
              <a:rPr lang="en-US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en-GB" sz="17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?’ </a:t>
            </a: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આ પ્રશ્ન પૂછીએ છીએ</a:t>
            </a:r>
            <a:r>
              <a:rPr lang="en-GB" sz="17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, </a:t>
            </a: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ત્યારે ગુરુભગવંત કહે છે </a:t>
            </a:r>
            <a:r>
              <a:rPr lang="en-GB" sz="17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: </a:t>
            </a:r>
            <a:r>
              <a:rPr lang="en-GB" sz="1700" b="1" i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‘</a:t>
            </a:r>
            <a:r>
              <a:rPr lang="gu-IN" sz="1700" b="1" i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દેવ</a:t>
            </a:r>
            <a:r>
              <a:rPr lang="en-GB" sz="1700" b="1" i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-</a:t>
            </a:r>
            <a:r>
              <a:rPr lang="gu-IN" sz="1700" b="1" i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ગુરુ પસાય</a:t>
            </a:r>
            <a:r>
              <a:rPr lang="en-GB" sz="1700" b="1" i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' </a:t>
            </a: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એટલે કે દેવ અને ગુરુની </a:t>
            </a:r>
            <a:r>
              <a:rPr lang="gu-IN" sz="1700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કૃપાથી </a:t>
            </a: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અમને સુખ</a:t>
            </a:r>
            <a:r>
              <a:rPr lang="en-GB" sz="17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-</a:t>
            </a:r>
            <a:r>
              <a:rPr lang="gu-IN" sz="1700" b="1" dirty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શાતા છે</a:t>
            </a:r>
            <a:r>
              <a:rPr lang="en-GB" sz="1700" b="1" dirty="0">
                <a:solidFill>
                  <a:srgbClr val="000000"/>
                </a:solidFill>
                <a:effectLst/>
                <a:latin typeface="ApurvaUnicode"/>
                <a:ea typeface="ApurvaUnicode"/>
                <a:cs typeface="ApurvaUnicode"/>
              </a:rPr>
              <a:t>.'</a:t>
            </a:r>
            <a:endParaRPr lang="en-US" sz="1700" b="1" dirty="0">
              <a:solidFill>
                <a:srgbClr val="000000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43369" y="2819400"/>
            <a:ext cx="574823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565"/>
              </a:spcBef>
              <a:buFont typeface="Arial" panose="020B0604020202020204" pitchFamily="34" charset="0"/>
              <a:buChar char="•"/>
            </a:pP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આપણે જ્યારે 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ભાત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-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પાણીનો લાભ દેજોજી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'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ની વિનંતી કરીએ છીએ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,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Mangal" panose="02040503050203030202" pitchFamily="18" charset="0"/>
            </a:endParaRPr>
          </a:p>
          <a:p>
            <a:pPr algn="just">
              <a:lnSpc>
                <a:spcPct val="150000"/>
              </a:lnSpc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ત્યારે ગુરુભગવંત કહે છે 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: </a:t>
            </a:r>
            <a:r>
              <a:rPr lang="en-GB" b="1" i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i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વર્તમાન જોગ</a:t>
            </a:r>
            <a:r>
              <a:rPr lang="en-GB" b="1" i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’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એટલે કે 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તે 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</a:t>
            </a:r>
          </a:p>
          <a:p>
            <a:pPr algn="just">
              <a:lnSpc>
                <a:spcPct val="150000"/>
              </a:lnSpc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સમયે જેવી અનુકૂળતા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'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કારણ કે જો 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ગોચરી વિ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માટે 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just">
              <a:lnSpc>
                <a:spcPct val="150000"/>
              </a:lnSpc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ચોક્કસ આવીશ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'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તેવું કહે અને તે સમયે જ કાંઈક જરૂરી 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just">
              <a:lnSpc>
                <a:spcPct val="150000"/>
              </a:lnSpc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કાર્ય આવે ને પોતે આવી ન શકે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,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તો પોતાની કહેલી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વાત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just">
              <a:lnSpc>
                <a:spcPct val="150000"/>
              </a:lnSpc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 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ખોટી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ઠરે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માટે ગુરુભગવંત 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હા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'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પણ ના કહે અને 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‘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ના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'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પણ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ApurvaUnicode"/>
            </a:endParaRPr>
          </a:p>
          <a:p>
            <a:pPr algn="just">
              <a:lnSpc>
                <a:spcPct val="150000"/>
              </a:lnSpc>
              <a:spcBef>
                <a:spcPts val="565"/>
              </a:spcBef>
            </a:pP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Mangal" panose="02040503050203030202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Mangal" panose="02040503050203030202" pitchFamily="18" charset="0"/>
              </a:rPr>
              <a:t>    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ના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કહે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 ‘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વર્તમાન જોગ</a:t>
            </a:r>
            <a:r>
              <a:rPr lang="en-GB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' </a:t>
            </a:r>
            <a:r>
              <a:rPr lang="gu-IN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કહે</a:t>
            </a:r>
            <a:r>
              <a:rPr lang="en-US" b="1" dirty="0" smtClean="0">
                <a:solidFill>
                  <a:srgbClr val="000000"/>
                </a:solidFill>
                <a:latin typeface="ApurvaUnicode"/>
                <a:ea typeface="ApurvaUnicode"/>
                <a:cs typeface="ApurvaUnicode"/>
              </a:rPr>
              <a:t>.</a:t>
            </a:r>
            <a:endParaRPr lang="en-US" b="1" dirty="0" smtClean="0">
              <a:solidFill>
                <a:srgbClr val="000000"/>
              </a:solidFill>
              <a:latin typeface="ApurvaUnicode"/>
              <a:ea typeface="ApurvaUnicode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292" cy="6857999"/>
            <a:chOff x="0" y="0"/>
            <a:chExt cx="9144292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11" y="710639"/>
              <a:ext cx="3639017" cy="3017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87" y="807358"/>
              <a:ext cx="3136088" cy="2514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70213" y="0"/>
              <a:ext cx="5568950" cy="1186815"/>
            </a:xfrm>
            <a:custGeom>
              <a:avLst/>
              <a:gdLst/>
              <a:ahLst/>
              <a:cxnLst/>
              <a:rect l="l" t="t" r="r" b="b"/>
              <a:pathLst>
                <a:path w="5568950" h="1186815">
                  <a:moveTo>
                    <a:pt x="5568556" y="0"/>
                  </a:moveTo>
                  <a:lnTo>
                    <a:pt x="0" y="0"/>
                  </a:lnTo>
                  <a:lnTo>
                    <a:pt x="0" y="456772"/>
                  </a:lnTo>
                  <a:lnTo>
                    <a:pt x="1560" y="504579"/>
                  </a:lnTo>
                  <a:lnTo>
                    <a:pt x="6175" y="551587"/>
                  </a:lnTo>
                  <a:lnTo>
                    <a:pt x="13747" y="597698"/>
                  </a:lnTo>
                  <a:lnTo>
                    <a:pt x="24178" y="642815"/>
                  </a:lnTo>
                  <a:lnTo>
                    <a:pt x="37370" y="686838"/>
                  </a:lnTo>
                  <a:lnTo>
                    <a:pt x="53225" y="729670"/>
                  </a:lnTo>
                  <a:lnTo>
                    <a:pt x="71644" y="771213"/>
                  </a:lnTo>
                  <a:lnTo>
                    <a:pt x="92530" y="811368"/>
                  </a:lnTo>
                  <a:lnTo>
                    <a:pt x="115784" y="850038"/>
                  </a:lnTo>
                  <a:lnTo>
                    <a:pt x="141308" y="887124"/>
                  </a:lnTo>
                  <a:lnTo>
                    <a:pt x="169005" y="922528"/>
                  </a:lnTo>
                  <a:lnTo>
                    <a:pt x="198775" y="956153"/>
                  </a:lnTo>
                  <a:lnTo>
                    <a:pt x="230522" y="987899"/>
                  </a:lnTo>
                  <a:lnTo>
                    <a:pt x="264147" y="1017670"/>
                  </a:lnTo>
                  <a:lnTo>
                    <a:pt x="299551" y="1045366"/>
                  </a:lnTo>
                  <a:lnTo>
                    <a:pt x="336637" y="1070891"/>
                  </a:lnTo>
                  <a:lnTo>
                    <a:pt x="375307" y="1094145"/>
                  </a:lnTo>
                  <a:lnTo>
                    <a:pt x="415462" y="1115030"/>
                  </a:lnTo>
                  <a:lnTo>
                    <a:pt x="457005" y="1133449"/>
                  </a:lnTo>
                  <a:lnTo>
                    <a:pt x="499837" y="1149304"/>
                  </a:lnTo>
                  <a:lnTo>
                    <a:pt x="543860" y="1162496"/>
                  </a:lnTo>
                  <a:lnTo>
                    <a:pt x="588977" y="1172927"/>
                  </a:lnTo>
                  <a:lnTo>
                    <a:pt x="635088" y="1180499"/>
                  </a:lnTo>
                  <a:lnTo>
                    <a:pt x="682097" y="1185115"/>
                  </a:lnTo>
                  <a:lnTo>
                    <a:pt x="729904" y="1186675"/>
                  </a:lnTo>
                  <a:lnTo>
                    <a:pt x="4838653" y="1186675"/>
                  </a:lnTo>
                  <a:lnTo>
                    <a:pt x="4886460" y="1185115"/>
                  </a:lnTo>
                  <a:lnTo>
                    <a:pt x="4933468" y="1180499"/>
                  </a:lnTo>
                  <a:lnTo>
                    <a:pt x="4979579" y="1172927"/>
                  </a:lnTo>
                  <a:lnTo>
                    <a:pt x="5024696" y="1162496"/>
                  </a:lnTo>
                  <a:lnTo>
                    <a:pt x="5068719" y="1149304"/>
                  </a:lnTo>
                  <a:lnTo>
                    <a:pt x="5111551" y="1133449"/>
                  </a:lnTo>
                  <a:lnTo>
                    <a:pt x="5153094" y="1115030"/>
                  </a:lnTo>
                  <a:lnTo>
                    <a:pt x="5193249" y="1094145"/>
                  </a:lnTo>
                  <a:lnTo>
                    <a:pt x="5231919" y="1070891"/>
                  </a:lnTo>
                  <a:lnTo>
                    <a:pt x="5269005" y="1045366"/>
                  </a:lnTo>
                  <a:lnTo>
                    <a:pt x="5304409" y="1017670"/>
                  </a:lnTo>
                  <a:lnTo>
                    <a:pt x="5338034" y="987899"/>
                  </a:lnTo>
                  <a:lnTo>
                    <a:pt x="5369780" y="956153"/>
                  </a:lnTo>
                  <a:lnTo>
                    <a:pt x="5399551" y="922528"/>
                  </a:lnTo>
                  <a:lnTo>
                    <a:pt x="5427247" y="887124"/>
                  </a:lnTo>
                  <a:lnTo>
                    <a:pt x="5452772" y="850038"/>
                  </a:lnTo>
                  <a:lnTo>
                    <a:pt x="5476026" y="811368"/>
                  </a:lnTo>
                  <a:lnTo>
                    <a:pt x="5496911" y="771213"/>
                  </a:lnTo>
                  <a:lnTo>
                    <a:pt x="5515330" y="729670"/>
                  </a:lnTo>
                  <a:lnTo>
                    <a:pt x="5531185" y="686838"/>
                  </a:lnTo>
                  <a:lnTo>
                    <a:pt x="5544377" y="642815"/>
                  </a:lnTo>
                  <a:lnTo>
                    <a:pt x="5554808" y="597698"/>
                  </a:lnTo>
                  <a:lnTo>
                    <a:pt x="5562380" y="551587"/>
                  </a:lnTo>
                  <a:lnTo>
                    <a:pt x="5566996" y="504579"/>
                  </a:lnTo>
                  <a:lnTo>
                    <a:pt x="5568556" y="456772"/>
                  </a:lnTo>
                  <a:lnTo>
                    <a:pt x="5568556" y="0"/>
                  </a:lnTo>
                  <a:close/>
                </a:path>
              </a:pathLst>
            </a:custGeom>
            <a:solidFill>
              <a:srgbClr val="A8518A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6085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8" y="0"/>
                  </a:moveTo>
                  <a:lnTo>
                    <a:pt x="5336808" y="446551"/>
                  </a:lnTo>
                  <a:lnTo>
                    <a:pt x="5335209" y="493594"/>
                  </a:lnTo>
                  <a:lnTo>
                    <a:pt x="5330481" y="539813"/>
                  </a:lnTo>
                  <a:lnTo>
                    <a:pt x="5322730" y="585105"/>
                  </a:lnTo>
                  <a:lnTo>
                    <a:pt x="5312060" y="629364"/>
                  </a:lnTo>
                  <a:lnTo>
                    <a:pt x="5298576" y="672485"/>
                  </a:lnTo>
                  <a:lnTo>
                    <a:pt x="5282383" y="714364"/>
                  </a:lnTo>
                  <a:lnTo>
                    <a:pt x="5263586" y="754895"/>
                  </a:lnTo>
                  <a:lnTo>
                    <a:pt x="5242288" y="793975"/>
                  </a:lnTo>
                  <a:lnTo>
                    <a:pt x="5218596" y="831498"/>
                  </a:lnTo>
                  <a:lnTo>
                    <a:pt x="5192613" y="867360"/>
                  </a:lnTo>
                  <a:lnTo>
                    <a:pt x="5164445" y="901455"/>
                  </a:lnTo>
                  <a:lnTo>
                    <a:pt x="5134197" y="933679"/>
                  </a:lnTo>
                  <a:lnTo>
                    <a:pt x="5101973" y="963927"/>
                  </a:lnTo>
                  <a:lnTo>
                    <a:pt x="5067877" y="992095"/>
                  </a:lnTo>
                  <a:lnTo>
                    <a:pt x="5032016" y="1018077"/>
                  </a:lnTo>
                  <a:lnTo>
                    <a:pt x="4994493" y="1041770"/>
                  </a:lnTo>
                  <a:lnTo>
                    <a:pt x="4955413" y="1063067"/>
                  </a:lnTo>
                  <a:lnTo>
                    <a:pt x="4914881" y="1081864"/>
                  </a:lnTo>
                  <a:lnTo>
                    <a:pt x="4873003" y="1098058"/>
                  </a:lnTo>
                  <a:lnTo>
                    <a:pt x="4829881" y="1111541"/>
                  </a:lnTo>
                  <a:lnTo>
                    <a:pt x="4785623" y="1122211"/>
                  </a:lnTo>
                  <a:lnTo>
                    <a:pt x="4740331" y="1129962"/>
                  </a:lnTo>
                  <a:lnTo>
                    <a:pt x="4694111" y="1134690"/>
                  </a:lnTo>
                  <a:lnTo>
                    <a:pt x="4647069" y="1136289"/>
                  </a:lnTo>
                  <a:lnTo>
                    <a:pt x="689739" y="1136289"/>
                  </a:lnTo>
                  <a:lnTo>
                    <a:pt x="642696" y="1134690"/>
                  </a:lnTo>
                  <a:lnTo>
                    <a:pt x="596476" y="1129962"/>
                  </a:lnTo>
                  <a:lnTo>
                    <a:pt x="551185" y="1122211"/>
                  </a:lnTo>
                  <a:lnTo>
                    <a:pt x="506926" y="1111541"/>
                  </a:lnTo>
                  <a:lnTo>
                    <a:pt x="463804" y="1098058"/>
                  </a:lnTo>
                  <a:lnTo>
                    <a:pt x="421926" y="1081864"/>
                  </a:lnTo>
                  <a:lnTo>
                    <a:pt x="381394" y="1063067"/>
                  </a:lnTo>
                  <a:lnTo>
                    <a:pt x="342314" y="1041770"/>
                  </a:lnTo>
                  <a:lnTo>
                    <a:pt x="304791" y="1018077"/>
                  </a:lnTo>
                  <a:lnTo>
                    <a:pt x="268930" y="992095"/>
                  </a:lnTo>
                  <a:lnTo>
                    <a:pt x="234834" y="963927"/>
                  </a:lnTo>
                  <a:lnTo>
                    <a:pt x="202610" y="933679"/>
                  </a:lnTo>
                  <a:lnTo>
                    <a:pt x="172362" y="901455"/>
                  </a:lnTo>
                  <a:lnTo>
                    <a:pt x="144194" y="867360"/>
                  </a:lnTo>
                  <a:lnTo>
                    <a:pt x="118211" y="831498"/>
                  </a:lnTo>
                  <a:lnTo>
                    <a:pt x="94519" y="793975"/>
                  </a:lnTo>
                  <a:lnTo>
                    <a:pt x="73222" y="754895"/>
                  </a:lnTo>
                  <a:lnTo>
                    <a:pt x="54424" y="714364"/>
                  </a:lnTo>
                  <a:lnTo>
                    <a:pt x="38231" y="672485"/>
                  </a:lnTo>
                  <a:lnTo>
                    <a:pt x="24747" y="629364"/>
                  </a:lnTo>
                  <a:lnTo>
                    <a:pt x="14077" y="585105"/>
                  </a:lnTo>
                  <a:lnTo>
                    <a:pt x="6326" y="539813"/>
                  </a:lnTo>
                  <a:lnTo>
                    <a:pt x="1599" y="493594"/>
                  </a:lnTo>
                  <a:lnTo>
                    <a:pt x="0" y="446551"/>
                  </a:lnTo>
                  <a:lnTo>
                    <a:pt x="0" y="0"/>
                  </a:lnTo>
                </a:path>
              </a:pathLst>
            </a:custGeom>
            <a:ln w="758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6087" y="0"/>
              <a:ext cx="5337175" cy="1136650"/>
            </a:xfrm>
            <a:custGeom>
              <a:avLst/>
              <a:gdLst/>
              <a:ahLst/>
              <a:cxnLst/>
              <a:rect l="l" t="t" r="r" b="b"/>
              <a:pathLst>
                <a:path w="5337175" h="1136650">
                  <a:moveTo>
                    <a:pt x="5336809" y="0"/>
                  </a:moveTo>
                  <a:lnTo>
                    <a:pt x="0" y="0"/>
                  </a:lnTo>
                  <a:lnTo>
                    <a:pt x="0" y="446551"/>
                  </a:lnTo>
                  <a:lnTo>
                    <a:pt x="1599" y="493594"/>
                  </a:lnTo>
                  <a:lnTo>
                    <a:pt x="6326" y="539813"/>
                  </a:lnTo>
                  <a:lnTo>
                    <a:pt x="14077" y="585105"/>
                  </a:lnTo>
                  <a:lnTo>
                    <a:pt x="24747" y="629364"/>
                  </a:lnTo>
                  <a:lnTo>
                    <a:pt x="38231" y="672485"/>
                  </a:lnTo>
                  <a:lnTo>
                    <a:pt x="54424" y="714364"/>
                  </a:lnTo>
                  <a:lnTo>
                    <a:pt x="73222" y="754895"/>
                  </a:lnTo>
                  <a:lnTo>
                    <a:pt x="94519" y="793975"/>
                  </a:lnTo>
                  <a:lnTo>
                    <a:pt x="118211" y="831498"/>
                  </a:lnTo>
                  <a:lnTo>
                    <a:pt x="144194" y="867360"/>
                  </a:lnTo>
                  <a:lnTo>
                    <a:pt x="172362" y="901455"/>
                  </a:lnTo>
                  <a:lnTo>
                    <a:pt x="202610" y="933679"/>
                  </a:lnTo>
                  <a:lnTo>
                    <a:pt x="234834" y="963927"/>
                  </a:lnTo>
                  <a:lnTo>
                    <a:pt x="268929" y="992095"/>
                  </a:lnTo>
                  <a:lnTo>
                    <a:pt x="304791" y="1018077"/>
                  </a:lnTo>
                  <a:lnTo>
                    <a:pt x="342314" y="1041770"/>
                  </a:lnTo>
                  <a:lnTo>
                    <a:pt x="381393" y="1063067"/>
                  </a:lnTo>
                  <a:lnTo>
                    <a:pt x="421925" y="1081864"/>
                  </a:lnTo>
                  <a:lnTo>
                    <a:pt x="463804" y="1098058"/>
                  </a:lnTo>
                  <a:lnTo>
                    <a:pt x="506925" y="1111541"/>
                  </a:lnTo>
                  <a:lnTo>
                    <a:pt x="551184" y="1122211"/>
                  </a:lnTo>
                  <a:lnTo>
                    <a:pt x="596475" y="1129962"/>
                  </a:lnTo>
                  <a:lnTo>
                    <a:pt x="642695" y="1134690"/>
                  </a:lnTo>
                  <a:lnTo>
                    <a:pt x="689738" y="1136289"/>
                  </a:lnTo>
                  <a:lnTo>
                    <a:pt x="4647070" y="1136289"/>
                  </a:lnTo>
                  <a:lnTo>
                    <a:pt x="4694113" y="1134690"/>
                  </a:lnTo>
                  <a:lnTo>
                    <a:pt x="4740333" y="1129962"/>
                  </a:lnTo>
                  <a:lnTo>
                    <a:pt x="4785625" y="1122211"/>
                  </a:lnTo>
                  <a:lnTo>
                    <a:pt x="4829884" y="1111541"/>
                  </a:lnTo>
                  <a:lnTo>
                    <a:pt x="4873005" y="1098058"/>
                  </a:lnTo>
                  <a:lnTo>
                    <a:pt x="4914884" y="1081864"/>
                  </a:lnTo>
                  <a:lnTo>
                    <a:pt x="4955415" y="1063067"/>
                  </a:lnTo>
                  <a:lnTo>
                    <a:pt x="4994495" y="1041770"/>
                  </a:lnTo>
                  <a:lnTo>
                    <a:pt x="5032018" y="1018077"/>
                  </a:lnTo>
                  <a:lnTo>
                    <a:pt x="5067879" y="992095"/>
                  </a:lnTo>
                  <a:lnTo>
                    <a:pt x="5101975" y="963927"/>
                  </a:lnTo>
                  <a:lnTo>
                    <a:pt x="5134199" y="933679"/>
                  </a:lnTo>
                  <a:lnTo>
                    <a:pt x="5164447" y="901455"/>
                  </a:lnTo>
                  <a:lnTo>
                    <a:pt x="5192615" y="867360"/>
                  </a:lnTo>
                  <a:lnTo>
                    <a:pt x="5218597" y="831498"/>
                  </a:lnTo>
                  <a:lnTo>
                    <a:pt x="5242289" y="793975"/>
                  </a:lnTo>
                  <a:lnTo>
                    <a:pt x="5263587" y="754895"/>
                  </a:lnTo>
                  <a:lnTo>
                    <a:pt x="5282384" y="714364"/>
                  </a:lnTo>
                  <a:lnTo>
                    <a:pt x="5298577" y="672485"/>
                  </a:lnTo>
                  <a:lnTo>
                    <a:pt x="5312061" y="629364"/>
                  </a:lnTo>
                  <a:lnTo>
                    <a:pt x="5322731" y="585105"/>
                  </a:lnTo>
                  <a:lnTo>
                    <a:pt x="5330482" y="539813"/>
                  </a:lnTo>
                  <a:lnTo>
                    <a:pt x="5335210" y="493594"/>
                  </a:lnTo>
                  <a:lnTo>
                    <a:pt x="5336809" y="446551"/>
                  </a:lnTo>
                  <a:lnTo>
                    <a:pt x="5336809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95033"/>
              <a:ext cx="4381620" cy="49629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54510"/>
              <a:ext cx="3432643" cy="40153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641686"/>
              <a:ext cx="3444497" cy="40513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22307" y="6665633"/>
              <a:ext cx="3521710" cy="53340"/>
            </a:xfrm>
            <a:custGeom>
              <a:avLst/>
              <a:gdLst/>
              <a:ahLst/>
              <a:cxnLst/>
              <a:rect l="l" t="t" r="r" b="b"/>
              <a:pathLst>
                <a:path w="3521709" h="53340">
                  <a:moveTo>
                    <a:pt x="0" y="53096"/>
                  </a:moveTo>
                  <a:lnTo>
                    <a:pt x="3521692" y="53096"/>
                  </a:lnTo>
                  <a:lnTo>
                    <a:pt x="3521692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53692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22307" y="6356257"/>
              <a:ext cx="3521710" cy="309880"/>
            </a:xfrm>
            <a:custGeom>
              <a:avLst/>
              <a:gdLst/>
              <a:ahLst/>
              <a:cxnLst/>
              <a:rect l="l" t="t" r="r" b="b"/>
              <a:pathLst>
                <a:path w="3521709" h="309879">
                  <a:moveTo>
                    <a:pt x="3521692" y="0"/>
                  </a:moveTo>
                  <a:lnTo>
                    <a:pt x="3521692" y="309377"/>
                  </a:lnTo>
                  <a:lnTo>
                    <a:pt x="0" y="309377"/>
                  </a:lnTo>
                  <a:lnTo>
                    <a:pt x="0" y="0"/>
                  </a:lnTo>
                  <a:lnTo>
                    <a:pt x="3521692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21487" y="6382435"/>
              <a:ext cx="2122805" cy="56515"/>
            </a:xfrm>
            <a:custGeom>
              <a:avLst/>
              <a:gdLst/>
              <a:ahLst/>
              <a:cxnLst/>
              <a:rect l="l" t="t" r="r" b="b"/>
              <a:pathLst>
                <a:path w="2122804" h="56514">
                  <a:moveTo>
                    <a:pt x="11785" y="4254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73" y="7099"/>
                  </a:lnTo>
                  <a:lnTo>
                    <a:pt x="11785" y="4254"/>
                  </a:lnTo>
                  <a:close/>
                </a:path>
                <a:path w="2122804" h="56514">
                  <a:moveTo>
                    <a:pt x="41490" y="22186"/>
                  </a:moveTo>
                  <a:lnTo>
                    <a:pt x="26644" y="13220"/>
                  </a:lnTo>
                  <a:lnTo>
                    <a:pt x="21932" y="16065"/>
                  </a:lnTo>
                  <a:lnTo>
                    <a:pt x="36791" y="25031"/>
                  </a:lnTo>
                  <a:lnTo>
                    <a:pt x="41490" y="22186"/>
                  </a:lnTo>
                  <a:close/>
                </a:path>
                <a:path w="2122804" h="56514">
                  <a:moveTo>
                    <a:pt x="71208" y="40106"/>
                  </a:moveTo>
                  <a:lnTo>
                    <a:pt x="56349" y="31140"/>
                  </a:lnTo>
                  <a:lnTo>
                    <a:pt x="51650" y="33997"/>
                  </a:lnTo>
                  <a:lnTo>
                    <a:pt x="66497" y="42951"/>
                  </a:lnTo>
                  <a:lnTo>
                    <a:pt x="71208" y="40106"/>
                  </a:lnTo>
                  <a:close/>
                </a:path>
                <a:path w="2122804" h="56514">
                  <a:moveTo>
                    <a:pt x="100190" y="51917"/>
                  </a:moveTo>
                  <a:lnTo>
                    <a:pt x="95478" y="49072"/>
                  </a:lnTo>
                  <a:lnTo>
                    <a:pt x="88417" y="53340"/>
                  </a:lnTo>
                  <a:lnTo>
                    <a:pt x="93129" y="56172"/>
                  </a:lnTo>
                  <a:lnTo>
                    <a:pt x="100190" y="51917"/>
                  </a:lnTo>
                  <a:close/>
                </a:path>
                <a:path w="2122804" h="56514">
                  <a:moveTo>
                    <a:pt x="129895" y="33997"/>
                  </a:moveTo>
                  <a:lnTo>
                    <a:pt x="125196" y="31140"/>
                  </a:lnTo>
                  <a:lnTo>
                    <a:pt x="110324" y="40106"/>
                  </a:lnTo>
                  <a:lnTo>
                    <a:pt x="115036" y="42951"/>
                  </a:lnTo>
                  <a:lnTo>
                    <a:pt x="129895" y="33997"/>
                  </a:lnTo>
                  <a:close/>
                </a:path>
                <a:path w="2122804" h="56514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54" y="25031"/>
                  </a:lnTo>
                  <a:lnTo>
                    <a:pt x="159613" y="16065"/>
                  </a:lnTo>
                  <a:close/>
                </a:path>
                <a:path w="2122804" h="56514">
                  <a:moveTo>
                    <a:pt x="188595" y="4254"/>
                  </a:moveTo>
                  <a:lnTo>
                    <a:pt x="181546" y="0"/>
                  </a:lnTo>
                  <a:lnTo>
                    <a:pt x="179184" y="1422"/>
                  </a:lnTo>
                  <a:lnTo>
                    <a:pt x="176834" y="0"/>
                  </a:lnTo>
                  <a:lnTo>
                    <a:pt x="169773" y="4254"/>
                  </a:lnTo>
                  <a:lnTo>
                    <a:pt x="174485" y="7099"/>
                  </a:lnTo>
                  <a:lnTo>
                    <a:pt x="179184" y="4267"/>
                  </a:lnTo>
                  <a:lnTo>
                    <a:pt x="183896" y="7099"/>
                  </a:lnTo>
                  <a:lnTo>
                    <a:pt x="188595" y="4254"/>
                  </a:lnTo>
                  <a:close/>
                </a:path>
                <a:path w="2122804" h="56514">
                  <a:moveTo>
                    <a:pt x="218313" y="22186"/>
                  </a:moveTo>
                  <a:lnTo>
                    <a:pt x="203466" y="13220"/>
                  </a:lnTo>
                  <a:lnTo>
                    <a:pt x="198755" y="16065"/>
                  </a:lnTo>
                  <a:lnTo>
                    <a:pt x="213614" y="25031"/>
                  </a:lnTo>
                  <a:lnTo>
                    <a:pt x="218313" y="22186"/>
                  </a:lnTo>
                  <a:close/>
                </a:path>
                <a:path w="2122804" h="56514">
                  <a:moveTo>
                    <a:pt x="248031" y="40106"/>
                  </a:moveTo>
                  <a:lnTo>
                    <a:pt x="233172" y="31140"/>
                  </a:lnTo>
                  <a:lnTo>
                    <a:pt x="228473" y="33997"/>
                  </a:lnTo>
                  <a:lnTo>
                    <a:pt x="243332" y="42951"/>
                  </a:lnTo>
                  <a:lnTo>
                    <a:pt x="248031" y="40106"/>
                  </a:lnTo>
                  <a:close/>
                </a:path>
                <a:path w="2122804" h="56514">
                  <a:moveTo>
                    <a:pt x="277012" y="51917"/>
                  </a:moveTo>
                  <a:lnTo>
                    <a:pt x="272313" y="49072"/>
                  </a:lnTo>
                  <a:lnTo>
                    <a:pt x="267601" y="51917"/>
                  </a:lnTo>
                  <a:lnTo>
                    <a:pt x="262902" y="49072"/>
                  </a:lnTo>
                  <a:lnTo>
                    <a:pt x="258191" y="51917"/>
                  </a:lnTo>
                  <a:lnTo>
                    <a:pt x="265252" y="56172"/>
                  </a:lnTo>
                  <a:lnTo>
                    <a:pt x="267601" y="54762"/>
                  </a:lnTo>
                  <a:lnTo>
                    <a:pt x="269963" y="56172"/>
                  </a:lnTo>
                  <a:lnTo>
                    <a:pt x="277012" y="51917"/>
                  </a:lnTo>
                  <a:close/>
                </a:path>
                <a:path w="2122804" h="56514">
                  <a:moveTo>
                    <a:pt x="306743" y="33997"/>
                  </a:moveTo>
                  <a:lnTo>
                    <a:pt x="302031" y="31140"/>
                  </a:lnTo>
                  <a:lnTo>
                    <a:pt x="287172" y="40106"/>
                  </a:lnTo>
                  <a:lnTo>
                    <a:pt x="291884" y="42951"/>
                  </a:lnTo>
                  <a:lnTo>
                    <a:pt x="306743" y="33997"/>
                  </a:lnTo>
                  <a:close/>
                </a:path>
                <a:path w="2122804" h="56514">
                  <a:moveTo>
                    <a:pt x="336448" y="16065"/>
                  </a:moveTo>
                  <a:lnTo>
                    <a:pt x="331749" y="13220"/>
                  </a:lnTo>
                  <a:lnTo>
                    <a:pt x="316877" y="22186"/>
                  </a:lnTo>
                  <a:lnTo>
                    <a:pt x="321602" y="25031"/>
                  </a:lnTo>
                  <a:lnTo>
                    <a:pt x="336448" y="16065"/>
                  </a:lnTo>
                  <a:close/>
                </a:path>
                <a:path w="2122804" h="56514">
                  <a:moveTo>
                    <a:pt x="365429" y="4254"/>
                  </a:moveTo>
                  <a:lnTo>
                    <a:pt x="358368" y="0"/>
                  </a:lnTo>
                  <a:lnTo>
                    <a:pt x="356006" y="1422"/>
                  </a:lnTo>
                  <a:lnTo>
                    <a:pt x="353656" y="0"/>
                  </a:lnTo>
                  <a:lnTo>
                    <a:pt x="346595" y="4254"/>
                  </a:lnTo>
                  <a:lnTo>
                    <a:pt x="351307" y="7099"/>
                  </a:lnTo>
                  <a:lnTo>
                    <a:pt x="356006" y="4267"/>
                  </a:lnTo>
                  <a:lnTo>
                    <a:pt x="360730" y="7099"/>
                  </a:lnTo>
                  <a:lnTo>
                    <a:pt x="365429" y="4254"/>
                  </a:lnTo>
                  <a:close/>
                </a:path>
                <a:path w="2122804" h="56514">
                  <a:moveTo>
                    <a:pt x="395147" y="22186"/>
                  </a:moveTo>
                  <a:lnTo>
                    <a:pt x="380288" y="13220"/>
                  </a:lnTo>
                  <a:lnTo>
                    <a:pt x="375577" y="16065"/>
                  </a:lnTo>
                  <a:lnTo>
                    <a:pt x="390436" y="25031"/>
                  </a:lnTo>
                  <a:lnTo>
                    <a:pt x="395147" y="22186"/>
                  </a:lnTo>
                  <a:close/>
                </a:path>
                <a:path w="2122804" h="56514">
                  <a:moveTo>
                    <a:pt x="424853" y="40106"/>
                  </a:moveTo>
                  <a:lnTo>
                    <a:pt x="410006" y="31140"/>
                  </a:lnTo>
                  <a:lnTo>
                    <a:pt x="405295" y="33997"/>
                  </a:lnTo>
                  <a:lnTo>
                    <a:pt x="420141" y="42951"/>
                  </a:lnTo>
                  <a:lnTo>
                    <a:pt x="424853" y="40106"/>
                  </a:lnTo>
                  <a:close/>
                </a:path>
                <a:path w="2122804" h="56514">
                  <a:moveTo>
                    <a:pt x="453834" y="51917"/>
                  </a:moveTo>
                  <a:lnTo>
                    <a:pt x="449135" y="49072"/>
                  </a:lnTo>
                  <a:lnTo>
                    <a:pt x="444423" y="51930"/>
                  </a:lnTo>
                  <a:lnTo>
                    <a:pt x="439724" y="49072"/>
                  </a:lnTo>
                  <a:lnTo>
                    <a:pt x="435013" y="51917"/>
                  </a:lnTo>
                  <a:lnTo>
                    <a:pt x="442074" y="56172"/>
                  </a:lnTo>
                  <a:lnTo>
                    <a:pt x="444423" y="54762"/>
                  </a:lnTo>
                  <a:lnTo>
                    <a:pt x="446773" y="56172"/>
                  </a:lnTo>
                  <a:lnTo>
                    <a:pt x="453834" y="51917"/>
                  </a:lnTo>
                  <a:close/>
                </a:path>
                <a:path w="2122804" h="56514">
                  <a:moveTo>
                    <a:pt x="483565" y="33997"/>
                  </a:moveTo>
                  <a:lnTo>
                    <a:pt x="478853" y="31140"/>
                  </a:lnTo>
                  <a:lnTo>
                    <a:pt x="463994" y="40106"/>
                  </a:lnTo>
                  <a:lnTo>
                    <a:pt x="468693" y="42951"/>
                  </a:lnTo>
                  <a:lnTo>
                    <a:pt x="483565" y="33997"/>
                  </a:lnTo>
                  <a:close/>
                </a:path>
                <a:path w="2122804" h="56514">
                  <a:moveTo>
                    <a:pt x="513270" y="16065"/>
                  </a:moveTo>
                  <a:lnTo>
                    <a:pt x="508558" y="13220"/>
                  </a:lnTo>
                  <a:lnTo>
                    <a:pt x="493699" y="22186"/>
                  </a:lnTo>
                  <a:lnTo>
                    <a:pt x="498411" y="25031"/>
                  </a:lnTo>
                  <a:lnTo>
                    <a:pt x="513270" y="16065"/>
                  </a:lnTo>
                  <a:close/>
                </a:path>
                <a:path w="2122804" h="56514">
                  <a:moveTo>
                    <a:pt x="542251" y="4254"/>
                  </a:moveTo>
                  <a:lnTo>
                    <a:pt x="535190" y="0"/>
                  </a:lnTo>
                  <a:lnTo>
                    <a:pt x="532828" y="1422"/>
                  </a:lnTo>
                  <a:lnTo>
                    <a:pt x="530479" y="0"/>
                  </a:lnTo>
                  <a:lnTo>
                    <a:pt x="523417" y="4254"/>
                  </a:lnTo>
                  <a:lnTo>
                    <a:pt x="528129" y="7099"/>
                  </a:lnTo>
                  <a:lnTo>
                    <a:pt x="532828" y="4267"/>
                  </a:lnTo>
                  <a:lnTo>
                    <a:pt x="537552" y="7099"/>
                  </a:lnTo>
                  <a:lnTo>
                    <a:pt x="542251" y="4254"/>
                  </a:lnTo>
                  <a:close/>
                </a:path>
                <a:path w="2122804" h="56514">
                  <a:moveTo>
                    <a:pt x="571969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58" y="25031"/>
                  </a:lnTo>
                  <a:lnTo>
                    <a:pt x="571969" y="22186"/>
                  </a:lnTo>
                  <a:close/>
                </a:path>
                <a:path w="2122804" h="56514">
                  <a:moveTo>
                    <a:pt x="601675" y="40106"/>
                  </a:moveTo>
                  <a:lnTo>
                    <a:pt x="586828" y="31140"/>
                  </a:lnTo>
                  <a:lnTo>
                    <a:pt x="582104" y="33997"/>
                  </a:lnTo>
                  <a:lnTo>
                    <a:pt x="596963" y="42951"/>
                  </a:lnTo>
                  <a:lnTo>
                    <a:pt x="601675" y="40106"/>
                  </a:lnTo>
                  <a:close/>
                </a:path>
                <a:path w="2122804" h="56514">
                  <a:moveTo>
                    <a:pt x="630669" y="51917"/>
                  </a:moveTo>
                  <a:lnTo>
                    <a:pt x="625957" y="49072"/>
                  </a:lnTo>
                  <a:lnTo>
                    <a:pt x="621245" y="51930"/>
                  </a:lnTo>
                  <a:lnTo>
                    <a:pt x="616546" y="49072"/>
                  </a:lnTo>
                  <a:lnTo>
                    <a:pt x="611822" y="51917"/>
                  </a:lnTo>
                  <a:lnTo>
                    <a:pt x="618896" y="56172"/>
                  </a:lnTo>
                  <a:lnTo>
                    <a:pt x="621245" y="54762"/>
                  </a:lnTo>
                  <a:lnTo>
                    <a:pt x="623595" y="56172"/>
                  </a:lnTo>
                  <a:lnTo>
                    <a:pt x="630669" y="51917"/>
                  </a:lnTo>
                  <a:close/>
                </a:path>
                <a:path w="2122804" h="56514">
                  <a:moveTo>
                    <a:pt x="660387" y="33997"/>
                  </a:moveTo>
                  <a:lnTo>
                    <a:pt x="655675" y="31140"/>
                  </a:lnTo>
                  <a:lnTo>
                    <a:pt x="640803" y="40106"/>
                  </a:lnTo>
                  <a:lnTo>
                    <a:pt x="645515" y="42951"/>
                  </a:lnTo>
                  <a:lnTo>
                    <a:pt x="660387" y="33997"/>
                  </a:lnTo>
                  <a:close/>
                </a:path>
                <a:path w="2122804" h="56514">
                  <a:moveTo>
                    <a:pt x="690092" y="16065"/>
                  </a:moveTo>
                  <a:lnTo>
                    <a:pt x="685380" y="13220"/>
                  </a:lnTo>
                  <a:lnTo>
                    <a:pt x="670521" y="22186"/>
                  </a:lnTo>
                  <a:lnTo>
                    <a:pt x="675233" y="25031"/>
                  </a:lnTo>
                  <a:lnTo>
                    <a:pt x="690092" y="16065"/>
                  </a:lnTo>
                  <a:close/>
                </a:path>
                <a:path w="2122804" h="56514">
                  <a:moveTo>
                    <a:pt x="719074" y="4254"/>
                  </a:moveTo>
                  <a:lnTo>
                    <a:pt x="712012" y="0"/>
                  </a:lnTo>
                  <a:lnTo>
                    <a:pt x="709650" y="1422"/>
                  </a:lnTo>
                  <a:lnTo>
                    <a:pt x="707301" y="0"/>
                  </a:lnTo>
                  <a:lnTo>
                    <a:pt x="700239" y="4254"/>
                  </a:lnTo>
                  <a:lnTo>
                    <a:pt x="704951" y="7099"/>
                  </a:lnTo>
                  <a:lnTo>
                    <a:pt x="709650" y="4267"/>
                  </a:lnTo>
                  <a:lnTo>
                    <a:pt x="714362" y="7099"/>
                  </a:lnTo>
                  <a:lnTo>
                    <a:pt x="719074" y="4254"/>
                  </a:lnTo>
                  <a:close/>
                </a:path>
                <a:path w="2122804" h="56514">
                  <a:moveTo>
                    <a:pt x="748792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80" y="25031"/>
                  </a:lnTo>
                  <a:lnTo>
                    <a:pt x="748792" y="22186"/>
                  </a:lnTo>
                  <a:close/>
                </a:path>
                <a:path w="2122804" h="56514">
                  <a:moveTo>
                    <a:pt x="778497" y="40106"/>
                  </a:moveTo>
                  <a:lnTo>
                    <a:pt x="763638" y="31140"/>
                  </a:lnTo>
                  <a:lnTo>
                    <a:pt x="758926" y="33997"/>
                  </a:lnTo>
                  <a:lnTo>
                    <a:pt x="773785" y="42951"/>
                  </a:lnTo>
                  <a:lnTo>
                    <a:pt x="778497" y="40106"/>
                  </a:lnTo>
                  <a:close/>
                </a:path>
                <a:path w="2122804" h="56514">
                  <a:moveTo>
                    <a:pt x="807491" y="51917"/>
                  </a:moveTo>
                  <a:lnTo>
                    <a:pt x="802779" y="49072"/>
                  </a:lnTo>
                  <a:lnTo>
                    <a:pt x="798068" y="51930"/>
                  </a:lnTo>
                  <a:lnTo>
                    <a:pt x="793356" y="49072"/>
                  </a:lnTo>
                  <a:lnTo>
                    <a:pt x="788644" y="51917"/>
                  </a:lnTo>
                  <a:lnTo>
                    <a:pt x="795718" y="56172"/>
                  </a:lnTo>
                  <a:lnTo>
                    <a:pt x="798068" y="54762"/>
                  </a:lnTo>
                  <a:lnTo>
                    <a:pt x="800417" y="56172"/>
                  </a:lnTo>
                  <a:lnTo>
                    <a:pt x="807491" y="51917"/>
                  </a:lnTo>
                  <a:close/>
                </a:path>
                <a:path w="2122804" h="56514">
                  <a:moveTo>
                    <a:pt x="837196" y="33997"/>
                  </a:moveTo>
                  <a:lnTo>
                    <a:pt x="832485" y="31140"/>
                  </a:lnTo>
                  <a:lnTo>
                    <a:pt x="817626" y="40106"/>
                  </a:lnTo>
                  <a:lnTo>
                    <a:pt x="822337" y="42951"/>
                  </a:lnTo>
                  <a:lnTo>
                    <a:pt x="837196" y="33997"/>
                  </a:lnTo>
                  <a:close/>
                </a:path>
                <a:path w="2122804" h="56514">
                  <a:moveTo>
                    <a:pt x="866902" y="16065"/>
                  </a:moveTo>
                  <a:lnTo>
                    <a:pt x="862203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902" y="16065"/>
                  </a:lnTo>
                  <a:close/>
                </a:path>
                <a:path w="2122804" h="56514">
                  <a:moveTo>
                    <a:pt x="895896" y="4254"/>
                  </a:moveTo>
                  <a:lnTo>
                    <a:pt x="888834" y="0"/>
                  </a:lnTo>
                  <a:lnTo>
                    <a:pt x="886472" y="1422"/>
                  </a:lnTo>
                  <a:lnTo>
                    <a:pt x="884123" y="0"/>
                  </a:lnTo>
                  <a:lnTo>
                    <a:pt x="877049" y="4254"/>
                  </a:lnTo>
                  <a:lnTo>
                    <a:pt x="881761" y="7099"/>
                  </a:lnTo>
                  <a:lnTo>
                    <a:pt x="886472" y="4267"/>
                  </a:lnTo>
                  <a:lnTo>
                    <a:pt x="891184" y="7099"/>
                  </a:lnTo>
                  <a:lnTo>
                    <a:pt x="895896" y="4254"/>
                  </a:lnTo>
                  <a:close/>
                </a:path>
                <a:path w="2122804" h="56514">
                  <a:moveTo>
                    <a:pt x="925614" y="22186"/>
                  </a:moveTo>
                  <a:lnTo>
                    <a:pt x="910755" y="13220"/>
                  </a:lnTo>
                  <a:lnTo>
                    <a:pt x="906043" y="16065"/>
                  </a:lnTo>
                  <a:lnTo>
                    <a:pt x="920902" y="25031"/>
                  </a:lnTo>
                  <a:lnTo>
                    <a:pt x="925614" y="22186"/>
                  </a:lnTo>
                  <a:close/>
                </a:path>
                <a:path w="2122804" h="56514">
                  <a:moveTo>
                    <a:pt x="955319" y="40106"/>
                  </a:moveTo>
                  <a:lnTo>
                    <a:pt x="940460" y="31140"/>
                  </a:lnTo>
                  <a:lnTo>
                    <a:pt x="935748" y="33997"/>
                  </a:lnTo>
                  <a:lnTo>
                    <a:pt x="950620" y="42951"/>
                  </a:lnTo>
                  <a:lnTo>
                    <a:pt x="955319" y="40106"/>
                  </a:lnTo>
                  <a:close/>
                </a:path>
                <a:path w="2122804" h="56514">
                  <a:moveTo>
                    <a:pt x="984313" y="51917"/>
                  </a:moveTo>
                  <a:lnTo>
                    <a:pt x="979601" y="49072"/>
                  </a:lnTo>
                  <a:lnTo>
                    <a:pt x="974877" y="51917"/>
                  </a:lnTo>
                  <a:lnTo>
                    <a:pt x="970178" y="49072"/>
                  </a:lnTo>
                  <a:lnTo>
                    <a:pt x="965466" y="51917"/>
                  </a:lnTo>
                  <a:lnTo>
                    <a:pt x="972527" y="56172"/>
                  </a:lnTo>
                  <a:lnTo>
                    <a:pt x="974877" y="54762"/>
                  </a:lnTo>
                  <a:lnTo>
                    <a:pt x="977239" y="56172"/>
                  </a:lnTo>
                  <a:lnTo>
                    <a:pt x="984313" y="51917"/>
                  </a:lnTo>
                  <a:close/>
                </a:path>
                <a:path w="2122804" h="56514">
                  <a:moveTo>
                    <a:pt x="1014018" y="33997"/>
                  </a:moveTo>
                  <a:lnTo>
                    <a:pt x="1009307" y="31140"/>
                  </a:lnTo>
                  <a:lnTo>
                    <a:pt x="994448" y="40106"/>
                  </a:lnTo>
                  <a:lnTo>
                    <a:pt x="999147" y="42951"/>
                  </a:lnTo>
                  <a:lnTo>
                    <a:pt x="1014018" y="33997"/>
                  </a:lnTo>
                  <a:close/>
                </a:path>
                <a:path w="2122804" h="56514">
                  <a:moveTo>
                    <a:pt x="1043724" y="16065"/>
                  </a:moveTo>
                  <a:lnTo>
                    <a:pt x="1039025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24" y="16065"/>
                  </a:lnTo>
                  <a:close/>
                </a:path>
                <a:path w="2122804" h="56514">
                  <a:moveTo>
                    <a:pt x="1072718" y="4254"/>
                  </a:moveTo>
                  <a:lnTo>
                    <a:pt x="1065657" y="0"/>
                  </a:lnTo>
                  <a:lnTo>
                    <a:pt x="1063294" y="1422"/>
                  </a:lnTo>
                  <a:lnTo>
                    <a:pt x="1060945" y="0"/>
                  </a:lnTo>
                  <a:lnTo>
                    <a:pt x="1053884" y="4254"/>
                  </a:lnTo>
                  <a:lnTo>
                    <a:pt x="1058583" y="7099"/>
                  </a:lnTo>
                  <a:lnTo>
                    <a:pt x="1063294" y="4267"/>
                  </a:lnTo>
                  <a:lnTo>
                    <a:pt x="1068019" y="7099"/>
                  </a:lnTo>
                  <a:lnTo>
                    <a:pt x="1072718" y="4254"/>
                  </a:lnTo>
                  <a:close/>
                </a:path>
                <a:path w="2122804" h="56514">
                  <a:moveTo>
                    <a:pt x="1102436" y="22186"/>
                  </a:moveTo>
                  <a:lnTo>
                    <a:pt x="1087564" y="13220"/>
                  </a:lnTo>
                  <a:lnTo>
                    <a:pt x="1082865" y="16065"/>
                  </a:lnTo>
                  <a:lnTo>
                    <a:pt x="1097724" y="25031"/>
                  </a:lnTo>
                  <a:lnTo>
                    <a:pt x="1102436" y="22186"/>
                  </a:lnTo>
                  <a:close/>
                </a:path>
                <a:path w="2122804" h="56514">
                  <a:moveTo>
                    <a:pt x="1132141" y="40106"/>
                  </a:moveTo>
                  <a:lnTo>
                    <a:pt x="1117282" y="31140"/>
                  </a:lnTo>
                  <a:lnTo>
                    <a:pt x="1112570" y="33997"/>
                  </a:lnTo>
                  <a:lnTo>
                    <a:pt x="1127442" y="42951"/>
                  </a:lnTo>
                  <a:lnTo>
                    <a:pt x="1132141" y="40106"/>
                  </a:lnTo>
                  <a:close/>
                </a:path>
                <a:path w="2122804" h="56514">
                  <a:moveTo>
                    <a:pt x="1161122" y="51917"/>
                  </a:moveTo>
                  <a:lnTo>
                    <a:pt x="1156423" y="49072"/>
                  </a:lnTo>
                  <a:lnTo>
                    <a:pt x="1151699" y="51930"/>
                  </a:lnTo>
                  <a:lnTo>
                    <a:pt x="1146987" y="49072"/>
                  </a:lnTo>
                  <a:lnTo>
                    <a:pt x="1142288" y="51917"/>
                  </a:lnTo>
                  <a:lnTo>
                    <a:pt x="1149350" y="56172"/>
                  </a:lnTo>
                  <a:lnTo>
                    <a:pt x="1151699" y="54762"/>
                  </a:lnTo>
                  <a:lnTo>
                    <a:pt x="1154061" y="56172"/>
                  </a:lnTo>
                  <a:lnTo>
                    <a:pt x="1161122" y="51917"/>
                  </a:lnTo>
                  <a:close/>
                </a:path>
                <a:path w="2122804" h="56514">
                  <a:moveTo>
                    <a:pt x="1190840" y="33997"/>
                  </a:moveTo>
                  <a:lnTo>
                    <a:pt x="1186141" y="31140"/>
                  </a:lnTo>
                  <a:lnTo>
                    <a:pt x="1171270" y="40106"/>
                  </a:lnTo>
                  <a:lnTo>
                    <a:pt x="1175981" y="42951"/>
                  </a:lnTo>
                  <a:lnTo>
                    <a:pt x="1190840" y="33997"/>
                  </a:lnTo>
                  <a:close/>
                </a:path>
                <a:path w="2122804" h="56514">
                  <a:moveTo>
                    <a:pt x="1220558" y="16065"/>
                  </a:moveTo>
                  <a:lnTo>
                    <a:pt x="1215847" y="13220"/>
                  </a:lnTo>
                  <a:lnTo>
                    <a:pt x="1200988" y="22186"/>
                  </a:lnTo>
                  <a:lnTo>
                    <a:pt x="1205687" y="25031"/>
                  </a:lnTo>
                  <a:lnTo>
                    <a:pt x="1220558" y="16065"/>
                  </a:lnTo>
                  <a:close/>
                </a:path>
                <a:path w="2122804" h="56514">
                  <a:moveTo>
                    <a:pt x="1249540" y="4254"/>
                  </a:moveTo>
                  <a:lnTo>
                    <a:pt x="1242479" y="0"/>
                  </a:lnTo>
                  <a:lnTo>
                    <a:pt x="1240116" y="1422"/>
                  </a:lnTo>
                  <a:lnTo>
                    <a:pt x="1237767" y="0"/>
                  </a:lnTo>
                  <a:lnTo>
                    <a:pt x="1230706" y="4254"/>
                  </a:lnTo>
                  <a:lnTo>
                    <a:pt x="1235405" y="7099"/>
                  </a:lnTo>
                  <a:lnTo>
                    <a:pt x="1240116" y="4267"/>
                  </a:lnTo>
                  <a:lnTo>
                    <a:pt x="1244828" y="7099"/>
                  </a:lnTo>
                  <a:lnTo>
                    <a:pt x="1249540" y="4254"/>
                  </a:lnTo>
                  <a:close/>
                </a:path>
                <a:path w="2122804" h="56514">
                  <a:moveTo>
                    <a:pt x="1279258" y="22186"/>
                  </a:moveTo>
                  <a:lnTo>
                    <a:pt x="1264386" y="13220"/>
                  </a:lnTo>
                  <a:lnTo>
                    <a:pt x="1259687" y="16065"/>
                  </a:lnTo>
                  <a:lnTo>
                    <a:pt x="1274546" y="25031"/>
                  </a:lnTo>
                  <a:lnTo>
                    <a:pt x="1279258" y="22186"/>
                  </a:lnTo>
                  <a:close/>
                </a:path>
                <a:path w="2122804" h="56514">
                  <a:moveTo>
                    <a:pt x="1308963" y="40106"/>
                  </a:moveTo>
                  <a:lnTo>
                    <a:pt x="1294104" y="31140"/>
                  </a:lnTo>
                  <a:lnTo>
                    <a:pt x="1289392" y="33997"/>
                  </a:lnTo>
                  <a:lnTo>
                    <a:pt x="1304251" y="42951"/>
                  </a:lnTo>
                  <a:lnTo>
                    <a:pt x="1308963" y="40106"/>
                  </a:lnTo>
                  <a:close/>
                </a:path>
                <a:path w="2122804" h="56514">
                  <a:moveTo>
                    <a:pt x="1337945" y="51917"/>
                  </a:moveTo>
                  <a:lnTo>
                    <a:pt x="1333233" y="49072"/>
                  </a:lnTo>
                  <a:lnTo>
                    <a:pt x="1328521" y="51917"/>
                  </a:lnTo>
                  <a:lnTo>
                    <a:pt x="1323809" y="49072"/>
                  </a:lnTo>
                  <a:lnTo>
                    <a:pt x="1319098" y="51917"/>
                  </a:lnTo>
                  <a:lnTo>
                    <a:pt x="1326172" y="56172"/>
                  </a:lnTo>
                  <a:lnTo>
                    <a:pt x="1328521" y="54762"/>
                  </a:lnTo>
                  <a:lnTo>
                    <a:pt x="1330883" y="56172"/>
                  </a:lnTo>
                  <a:lnTo>
                    <a:pt x="1337945" y="51917"/>
                  </a:lnTo>
                  <a:close/>
                </a:path>
                <a:path w="2122804" h="56514">
                  <a:moveTo>
                    <a:pt x="1367663" y="33997"/>
                  </a:moveTo>
                  <a:lnTo>
                    <a:pt x="1362951" y="31140"/>
                  </a:lnTo>
                  <a:lnTo>
                    <a:pt x="1348092" y="40106"/>
                  </a:lnTo>
                  <a:lnTo>
                    <a:pt x="1352804" y="42951"/>
                  </a:lnTo>
                  <a:lnTo>
                    <a:pt x="1367663" y="33997"/>
                  </a:lnTo>
                  <a:close/>
                </a:path>
                <a:path w="2122804" h="56514">
                  <a:moveTo>
                    <a:pt x="1397381" y="16065"/>
                  </a:moveTo>
                  <a:lnTo>
                    <a:pt x="1392669" y="13220"/>
                  </a:lnTo>
                  <a:lnTo>
                    <a:pt x="1377810" y="22186"/>
                  </a:lnTo>
                  <a:lnTo>
                    <a:pt x="1382509" y="25031"/>
                  </a:lnTo>
                  <a:lnTo>
                    <a:pt x="1397381" y="16065"/>
                  </a:lnTo>
                  <a:close/>
                </a:path>
                <a:path w="2122804" h="56514">
                  <a:moveTo>
                    <a:pt x="1426362" y="4254"/>
                  </a:moveTo>
                  <a:lnTo>
                    <a:pt x="1419288" y="0"/>
                  </a:lnTo>
                  <a:lnTo>
                    <a:pt x="1416939" y="1422"/>
                  </a:lnTo>
                  <a:lnTo>
                    <a:pt x="1414602" y="0"/>
                  </a:lnTo>
                  <a:lnTo>
                    <a:pt x="1407528" y="4254"/>
                  </a:lnTo>
                  <a:lnTo>
                    <a:pt x="1412227" y="7099"/>
                  </a:lnTo>
                  <a:lnTo>
                    <a:pt x="1416939" y="4267"/>
                  </a:lnTo>
                  <a:lnTo>
                    <a:pt x="1421650" y="7099"/>
                  </a:lnTo>
                  <a:lnTo>
                    <a:pt x="1426362" y="4254"/>
                  </a:lnTo>
                  <a:close/>
                </a:path>
                <a:path w="2122804" h="56514">
                  <a:moveTo>
                    <a:pt x="1456080" y="22186"/>
                  </a:moveTo>
                  <a:lnTo>
                    <a:pt x="1441208" y="13220"/>
                  </a:lnTo>
                  <a:lnTo>
                    <a:pt x="1436509" y="16065"/>
                  </a:lnTo>
                  <a:lnTo>
                    <a:pt x="1451368" y="25031"/>
                  </a:lnTo>
                  <a:lnTo>
                    <a:pt x="1456080" y="22186"/>
                  </a:lnTo>
                  <a:close/>
                </a:path>
                <a:path w="2122804" h="56514">
                  <a:moveTo>
                    <a:pt x="1485785" y="40106"/>
                  </a:moveTo>
                  <a:lnTo>
                    <a:pt x="1470926" y="31140"/>
                  </a:lnTo>
                  <a:lnTo>
                    <a:pt x="1466215" y="33997"/>
                  </a:lnTo>
                  <a:lnTo>
                    <a:pt x="1481074" y="42951"/>
                  </a:lnTo>
                  <a:lnTo>
                    <a:pt x="1485785" y="40106"/>
                  </a:lnTo>
                  <a:close/>
                </a:path>
                <a:path w="2122804" h="56514">
                  <a:moveTo>
                    <a:pt x="1514767" y="51917"/>
                  </a:moveTo>
                  <a:lnTo>
                    <a:pt x="1510055" y="49072"/>
                  </a:lnTo>
                  <a:lnTo>
                    <a:pt x="1505343" y="51930"/>
                  </a:lnTo>
                  <a:lnTo>
                    <a:pt x="1500644" y="49072"/>
                  </a:lnTo>
                  <a:lnTo>
                    <a:pt x="1495933" y="51917"/>
                  </a:lnTo>
                  <a:lnTo>
                    <a:pt x="1502994" y="56172"/>
                  </a:lnTo>
                  <a:lnTo>
                    <a:pt x="1505343" y="54762"/>
                  </a:lnTo>
                  <a:lnTo>
                    <a:pt x="1507693" y="56172"/>
                  </a:lnTo>
                  <a:lnTo>
                    <a:pt x="1514767" y="51917"/>
                  </a:lnTo>
                  <a:close/>
                </a:path>
                <a:path w="2122804" h="56514">
                  <a:moveTo>
                    <a:pt x="1544485" y="33997"/>
                  </a:moveTo>
                  <a:lnTo>
                    <a:pt x="1539786" y="31140"/>
                  </a:lnTo>
                  <a:lnTo>
                    <a:pt x="1524914" y="40106"/>
                  </a:lnTo>
                  <a:lnTo>
                    <a:pt x="1529626" y="42951"/>
                  </a:lnTo>
                  <a:lnTo>
                    <a:pt x="1544485" y="33997"/>
                  </a:lnTo>
                  <a:close/>
                </a:path>
                <a:path w="2122804" h="56514">
                  <a:moveTo>
                    <a:pt x="1574203" y="16065"/>
                  </a:moveTo>
                  <a:lnTo>
                    <a:pt x="1569491" y="13220"/>
                  </a:lnTo>
                  <a:lnTo>
                    <a:pt x="1554632" y="22186"/>
                  </a:lnTo>
                  <a:lnTo>
                    <a:pt x="1559344" y="25031"/>
                  </a:lnTo>
                  <a:lnTo>
                    <a:pt x="1574203" y="16065"/>
                  </a:lnTo>
                  <a:close/>
                </a:path>
                <a:path w="2122804" h="56514">
                  <a:moveTo>
                    <a:pt x="1603184" y="4254"/>
                  </a:moveTo>
                  <a:lnTo>
                    <a:pt x="1596123" y="0"/>
                  </a:lnTo>
                  <a:lnTo>
                    <a:pt x="1593773" y="1422"/>
                  </a:lnTo>
                  <a:lnTo>
                    <a:pt x="1591424" y="0"/>
                  </a:lnTo>
                  <a:lnTo>
                    <a:pt x="1584350" y="4254"/>
                  </a:lnTo>
                  <a:lnTo>
                    <a:pt x="1589062" y="7099"/>
                  </a:lnTo>
                  <a:lnTo>
                    <a:pt x="1593761" y="4267"/>
                  </a:lnTo>
                  <a:lnTo>
                    <a:pt x="1598472" y="7099"/>
                  </a:lnTo>
                  <a:lnTo>
                    <a:pt x="1603184" y="4254"/>
                  </a:lnTo>
                  <a:close/>
                </a:path>
                <a:path w="2122804" h="56514">
                  <a:moveTo>
                    <a:pt x="1632889" y="22186"/>
                  </a:moveTo>
                  <a:lnTo>
                    <a:pt x="1618030" y="13220"/>
                  </a:lnTo>
                  <a:lnTo>
                    <a:pt x="1613319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2804" h="56514">
                  <a:moveTo>
                    <a:pt x="1662595" y="40106"/>
                  </a:moveTo>
                  <a:lnTo>
                    <a:pt x="1647748" y="31140"/>
                  </a:lnTo>
                  <a:lnTo>
                    <a:pt x="1643037" y="33997"/>
                  </a:lnTo>
                  <a:lnTo>
                    <a:pt x="1657896" y="42951"/>
                  </a:lnTo>
                  <a:lnTo>
                    <a:pt x="1662595" y="40106"/>
                  </a:lnTo>
                  <a:close/>
                </a:path>
                <a:path w="2122804" h="56514">
                  <a:moveTo>
                    <a:pt x="1691589" y="51917"/>
                  </a:moveTo>
                  <a:lnTo>
                    <a:pt x="1686877" y="49072"/>
                  </a:lnTo>
                  <a:lnTo>
                    <a:pt x="1682165" y="51930"/>
                  </a:lnTo>
                  <a:lnTo>
                    <a:pt x="1677466" y="49072"/>
                  </a:lnTo>
                  <a:lnTo>
                    <a:pt x="1672755" y="51917"/>
                  </a:lnTo>
                  <a:lnTo>
                    <a:pt x="1679816" y="56172"/>
                  </a:lnTo>
                  <a:lnTo>
                    <a:pt x="1682165" y="54762"/>
                  </a:lnTo>
                  <a:lnTo>
                    <a:pt x="1684515" y="56172"/>
                  </a:lnTo>
                  <a:lnTo>
                    <a:pt x="1691589" y="51917"/>
                  </a:lnTo>
                  <a:close/>
                </a:path>
                <a:path w="2122804" h="56514">
                  <a:moveTo>
                    <a:pt x="1721307" y="33997"/>
                  </a:moveTo>
                  <a:lnTo>
                    <a:pt x="1716595" y="31140"/>
                  </a:lnTo>
                  <a:lnTo>
                    <a:pt x="1701736" y="40106"/>
                  </a:lnTo>
                  <a:lnTo>
                    <a:pt x="1706448" y="42951"/>
                  </a:lnTo>
                  <a:lnTo>
                    <a:pt x="1721307" y="33997"/>
                  </a:lnTo>
                  <a:close/>
                </a:path>
                <a:path w="2122804" h="56514">
                  <a:moveTo>
                    <a:pt x="1751025" y="16065"/>
                  </a:moveTo>
                  <a:lnTo>
                    <a:pt x="1746313" y="13220"/>
                  </a:lnTo>
                  <a:lnTo>
                    <a:pt x="1731454" y="22186"/>
                  </a:lnTo>
                  <a:lnTo>
                    <a:pt x="1736153" y="25031"/>
                  </a:lnTo>
                  <a:lnTo>
                    <a:pt x="1751025" y="16065"/>
                  </a:lnTo>
                  <a:close/>
                </a:path>
                <a:path w="2122804" h="56514">
                  <a:moveTo>
                    <a:pt x="1779993" y="4254"/>
                  </a:moveTo>
                  <a:lnTo>
                    <a:pt x="1772932" y="0"/>
                  </a:lnTo>
                  <a:lnTo>
                    <a:pt x="1770583" y="1422"/>
                  </a:lnTo>
                  <a:lnTo>
                    <a:pt x="1768233" y="0"/>
                  </a:lnTo>
                  <a:lnTo>
                    <a:pt x="1761159" y="4254"/>
                  </a:lnTo>
                  <a:lnTo>
                    <a:pt x="1765871" y="7099"/>
                  </a:lnTo>
                  <a:lnTo>
                    <a:pt x="1770583" y="4267"/>
                  </a:lnTo>
                  <a:lnTo>
                    <a:pt x="1775294" y="7099"/>
                  </a:lnTo>
                  <a:lnTo>
                    <a:pt x="1779993" y="4254"/>
                  </a:lnTo>
                  <a:close/>
                </a:path>
                <a:path w="2122804" h="56514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2804" h="56514">
                  <a:moveTo>
                    <a:pt x="1839417" y="40106"/>
                  </a:moveTo>
                  <a:lnTo>
                    <a:pt x="1824570" y="31140"/>
                  </a:lnTo>
                  <a:lnTo>
                    <a:pt x="1819859" y="33997"/>
                  </a:lnTo>
                  <a:lnTo>
                    <a:pt x="1834718" y="42951"/>
                  </a:lnTo>
                  <a:lnTo>
                    <a:pt x="1839417" y="40106"/>
                  </a:lnTo>
                  <a:close/>
                </a:path>
                <a:path w="2122804" h="56514">
                  <a:moveTo>
                    <a:pt x="1868398" y="51917"/>
                  </a:moveTo>
                  <a:lnTo>
                    <a:pt x="1863699" y="49072"/>
                  </a:lnTo>
                  <a:lnTo>
                    <a:pt x="1858987" y="51917"/>
                  </a:lnTo>
                  <a:lnTo>
                    <a:pt x="1854288" y="49072"/>
                  </a:lnTo>
                  <a:lnTo>
                    <a:pt x="1849577" y="51917"/>
                  </a:lnTo>
                  <a:lnTo>
                    <a:pt x="1856638" y="56172"/>
                  </a:lnTo>
                  <a:lnTo>
                    <a:pt x="1858987" y="54762"/>
                  </a:lnTo>
                  <a:lnTo>
                    <a:pt x="1861350" y="56172"/>
                  </a:lnTo>
                  <a:lnTo>
                    <a:pt x="1868398" y="51917"/>
                  </a:lnTo>
                  <a:close/>
                </a:path>
                <a:path w="2122804" h="56514">
                  <a:moveTo>
                    <a:pt x="1898129" y="33997"/>
                  </a:moveTo>
                  <a:lnTo>
                    <a:pt x="1893417" y="31140"/>
                  </a:lnTo>
                  <a:lnTo>
                    <a:pt x="1878558" y="40106"/>
                  </a:lnTo>
                  <a:lnTo>
                    <a:pt x="1883270" y="42951"/>
                  </a:lnTo>
                  <a:lnTo>
                    <a:pt x="1898129" y="33997"/>
                  </a:lnTo>
                  <a:close/>
                </a:path>
                <a:path w="2122804" h="56514">
                  <a:moveTo>
                    <a:pt x="1927847" y="16065"/>
                  </a:moveTo>
                  <a:lnTo>
                    <a:pt x="1923135" y="13220"/>
                  </a:lnTo>
                  <a:lnTo>
                    <a:pt x="1908276" y="22186"/>
                  </a:lnTo>
                  <a:lnTo>
                    <a:pt x="1912975" y="25031"/>
                  </a:lnTo>
                  <a:lnTo>
                    <a:pt x="1927847" y="16065"/>
                  </a:lnTo>
                  <a:close/>
                </a:path>
                <a:path w="2122804" h="56514">
                  <a:moveTo>
                    <a:pt x="1956816" y="4254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54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17" y="7099"/>
                  </a:lnTo>
                  <a:lnTo>
                    <a:pt x="1956816" y="4254"/>
                  </a:lnTo>
                  <a:close/>
                </a:path>
                <a:path w="2122804" h="56514">
                  <a:moveTo>
                    <a:pt x="1986534" y="22186"/>
                  </a:moveTo>
                  <a:lnTo>
                    <a:pt x="1971687" y="13220"/>
                  </a:lnTo>
                  <a:lnTo>
                    <a:pt x="1966963" y="16065"/>
                  </a:lnTo>
                  <a:lnTo>
                    <a:pt x="1981835" y="25031"/>
                  </a:lnTo>
                  <a:lnTo>
                    <a:pt x="1986534" y="22186"/>
                  </a:lnTo>
                  <a:close/>
                </a:path>
                <a:path w="2122804" h="56514">
                  <a:moveTo>
                    <a:pt x="2016239" y="40106"/>
                  </a:moveTo>
                  <a:lnTo>
                    <a:pt x="2001393" y="31140"/>
                  </a:lnTo>
                  <a:lnTo>
                    <a:pt x="1996681" y="33997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2804" h="56514">
                  <a:moveTo>
                    <a:pt x="2045246" y="51917"/>
                  </a:moveTo>
                  <a:lnTo>
                    <a:pt x="2040521" y="49072"/>
                  </a:lnTo>
                  <a:lnTo>
                    <a:pt x="2035810" y="51930"/>
                  </a:lnTo>
                  <a:lnTo>
                    <a:pt x="2031111" y="49072"/>
                  </a:lnTo>
                  <a:lnTo>
                    <a:pt x="2026412" y="51917"/>
                  </a:lnTo>
                  <a:lnTo>
                    <a:pt x="2033473" y="56172"/>
                  </a:lnTo>
                  <a:lnTo>
                    <a:pt x="2035822" y="54762"/>
                  </a:lnTo>
                  <a:lnTo>
                    <a:pt x="2038172" y="56172"/>
                  </a:lnTo>
                  <a:lnTo>
                    <a:pt x="2045246" y="51917"/>
                  </a:lnTo>
                  <a:close/>
                </a:path>
                <a:path w="2122804" h="56514">
                  <a:moveTo>
                    <a:pt x="2074951" y="33997"/>
                  </a:moveTo>
                  <a:lnTo>
                    <a:pt x="2070239" y="31140"/>
                  </a:lnTo>
                  <a:lnTo>
                    <a:pt x="2055380" y="40106"/>
                  </a:lnTo>
                  <a:lnTo>
                    <a:pt x="2060092" y="42951"/>
                  </a:lnTo>
                  <a:lnTo>
                    <a:pt x="2074951" y="33997"/>
                  </a:lnTo>
                  <a:close/>
                </a:path>
                <a:path w="2122804" h="56514">
                  <a:moveTo>
                    <a:pt x="2104656" y="16065"/>
                  </a:moveTo>
                  <a:lnTo>
                    <a:pt x="2099945" y="13220"/>
                  </a:lnTo>
                  <a:lnTo>
                    <a:pt x="2085098" y="22186"/>
                  </a:lnTo>
                  <a:lnTo>
                    <a:pt x="2089810" y="25031"/>
                  </a:lnTo>
                  <a:lnTo>
                    <a:pt x="2104656" y="16065"/>
                  </a:lnTo>
                  <a:close/>
                </a:path>
                <a:path w="2122804" h="56514">
                  <a:moveTo>
                    <a:pt x="2122513" y="393"/>
                  </a:moveTo>
                  <a:lnTo>
                    <a:pt x="2121865" y="0"/>
                  </a:lnTo>
                  <a:lnTo>
                    <a:pt x="2114804" y="4254"/>
                  </a:lnTo>
                  <a:lnTo>
                    <a:pt x="2119515" y="7099"/>
                  </a:lnTo>
                  <a:lnTo>
                    <a:pt x="2122513" y="5295"/>
                  </a:lnTo>
                  <a:lnTo>
                    <a:pt x="2122513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28856" y="6382435"/>
              <a:ext cx="3515360" cy="250190"/>
            </a:xfrm>
            <a:custGeom>
              <a:avLst/>
              <a:gdLst/>
              <a:ahLst/>
              <a:cxnLst/>
              <a:rect l="l" t="t" r="r" b="b"/>
              <a:pathLst>
                <a:path w="3515359" h="250190">
                  <a:moveTo>
                    <a:pt x="19558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3515359" h="250190">
                  <a:moveTo>
                    <a:pt x="49276" y="40106"/>
                  </a:moveTo>
                  <a:lnTo>
                    <a:pt x="34404" y="31140"/>
                  </a:lnTo>
                  <a:lnTo>
                    <a:pt x="29692" y="33997"/>
                  </a:lnTo>
                  <a:lnTo>
                    <a:pt x="44564" y="42951"/>
                  </a:lnTo>
                  <a:lnTo>
                    <a:pt x="49276" y="40106"/>
                  </a:lnTo>
                  <a:close/>
                </a:path>
                <a:path w="3515359" h="250190">
                  <a:moveTo>
                    <a:pt x="78257" y="51917"/>
                  </a:moveTo>
                  <a:lnTo>
                    <a:pt x="73545" y="49072"/>
                  </a:lnTo>
                  <a:lnTo>
                    <a:pt x="68834" y="51917"/>
                  </a:lnTo>
                  <a:lnTo>
                    <a:pt x="64135" y="49072"/>
                  </a:lnTo>
                  <a:lnTo>
                    <a:pt x="59423" y="51917"/>
                  </a:lnTo>
                  <a:lnTo>
                    <a:pt x="66484" y="56172"/>
                  </a:lnTo>
                  <a:lnTo>
                    <a:pt x="68834" y="54762"/>
                  </a:lnTo>
                  <a:lnTo>
                    <a:pt x="71196" y="56172"/>
                  </a:lnTo>
                  <a:lnTo>
                    <a:pt x="78257" y="51917"/>
                  </a:lnTo>
                  <a:close/>
                </a:path>
                <a:path w="3515359" h="250190">
                  <a:moveTo>
                    <a:pt x="107962" y="33997"/>
                  </a:moveTo>
                  <a:lnTo>
                    <a:pt x="103251" y="31140"/>
                  </a:lnTo>
                  <a:lnTo>
                    <a:pt x="88392" y="40106"/>
                  </a:lnTo>
                  <a:lnTo>
                    <a:pt x="93103" y="42951"/>
                  </a:lnTo>
                  <a:lnTo>
                    <a:pt x="107962" y="33997"/>
                  </a:lnTo>
                  <a:close/>
                </a:path>
                <a:path w="3515359" h="250190">
                  <a:moveTo>
                    <a:pt x="137680" y="16065"/>
                  </a:moveTo>
                  <a:lnTo>
                    <a:pt x="132969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80" y="16065"/>
                  </a:lnTo>
                  <a:close/>
                </a:path>
                <a:path w="3515359" h="250190">
                  <a:moveTo>
                    <a:pt x="166662" y="4254"/>
                  </a:moveTo>
                  <a:lnTo>
                    <a:pt x="159600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15" y="4254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54"/>
                  </a:lnTo>
                  <a:close/>
                </a:path>
                <a:path w="3515359" h="250190">
                  <a:moveTo>
                    <a:pt x="196380" y="22186"/>
                  </a:moveTo>
                  <a:lnTo>
                    <a:pt x="181533" y="13220"/>
                  </a:lnTo>
                  <a:lnTo>
                    <a:pt x="176809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3515359" h="250190">
                  <a:moveTo>
                    <a:pt x="226098" y="40106"/>
                  </a:moveTo>
                  <a:lnTo>
                    <a:pt x="211239" y="31140"/>
                  </a:lnTo>
                  <a:lnTo>
                    <a:pt x="206527" y="33997"/>
                  </a:lnTo>
                  <a:lnTo>
                    <a:pt x="221386" y="42951"/>
                  </a:lnTo>
                  <a:lnTo>
                    <a:pt x="226098" y="40106"/>
                  </a:lnTo>
                  <a:close/>
                </a:path>
                <a:path w="3515359" h="250190">
                  <a:moveTo>
                    <a:pt x="255079" y="51917"/>
                  </a:moveTo>
                  <a:lnTo>
                    <a:pt x="250367" y="49072"/>
                  </a:lnTo>
                  <a:lnTo>
                    <a:pt x="245656" y="51917"/>
                  </a:lnTo>
                  <a:lnTo>
                    <a:pt x="240957" y="49072"/>
                  </a:lnTo>
                  <a:lnTo>
                    <a:pt x="236245" y="51917"/>
                  </a:lnTo>
                  <a:lnTo>
                    <a:pt x="243293" y="56172"/>
                  </a:lnTo>
                  <a:lnTo>
                    <a:pt x="245656" y="54762"/>
                  </a:lnTo>
                  <a:lnTo>
                    <a:pt x="248018" y="56172"/>
                  </a:lnTo>
                  <a:lnTo>
                    <a:pt x="255079" y="51917"/>
                  </a:lnTo>
                  <a:close/>
                </a:path>
                <a:path w="3515359" h="250190">
                  <a:moveTo>
                    <a:pt x="284784" y="33997"/>
                  </a:moveTo>
                  <a:lnTo>
                    <a:pt x="280073" y="31140"/>
                  </a:lnTo>
                  <a:lnTo>
                    <a:pt x="265214" y="40106"/>
                  </a:lnTo>
                  <a:lnTo>
                    <a:pt x="269938" y="42951"/>
                  </a:lnTo>
                  <a:lnTo>
                    <a:pt x="284784" y="33997"/>
                  </a:lnTo>
                  <a:close/>
                </a:path>
                <a:path w="3515359" h="250190">
                  <a:moveTo>
                    <a:pt x="314490" y="16065"/>
                  </a:moveTo>
                  <a:lnTo>
                    <a:pt x="309791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3515359" h="250190">
                  <a:moveTo>
                    <a:pt x="343484" y="4254"/>
                  </a:moveTo>
                  <a:lnTo>
                    <a:pt x="336423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50" y="4254"/>
                  </a:lnTo>
                  <a:lnTo>
                    <a:pt x="329361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54"/>
                  </a:lnTo>
                  <a:close/>
                </a:path>
                <a:path w="3515359" h="250190">
                  <a:moveTo>
                    <a:pt x="373202" y="22186"/>
                  </a:moveTo>
                  <a:lnTo>
                    <a:pt x="358343" y="13220"/>
                  </a:lnTo>
                  <a:lnTo>
                    <a:pt x="353631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3515359" h="250190">
                  <a:moveTo>
                    <a:pt x="402907" y="40106"/>
                  </a:moveTo>
                  <a:lnTo>
                    <a:pt x="388061" y="31140"/>
                  </a:lnTo>
                  <a:lnTo>
                    <a:pt x="383349" y="33997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3515359" h="250190">
                  <a:moveTo>
                    <a:pt x="431901" y="51917"/>
                  </a:moveTo>
                  <a:lnTo>
                    <a:pt x="427189" y="49072"/>
                  </a:lnTo>
                  <a:lnTo>
                    <a:pt x="422478" y="51917"/>
                  </a:lnTo>
                  <a:lnTo>
                    <a:pt x="417766" y="49072"/>
                  </a:lnTo>
                  <a:lnTo>
                    <a:pt x="413067" y="51917"/>
                  </a:lnTo>
                  <a:lnTo>
                    <a:pt x="420128" y="56172"/>
                  </a:lnTo>
                  <a:lnTo>
                    <a:pt x="422478" y="54762"/>
                  </a:lnTo>
                  <a:lnTo>
                    <a:pt x="424840" y="56172"/>
                  </a:lnTo>
                  <a:lnTo>
                    <a:pt x="431901" y="51917"/>
                  </a:lnTo>
                  <a:close/>
                </a:path>
                <a:path w="3515359" h="250190">
                  <a:moveTo>
                    <a:pt x="461606" y="33997"/>
                  </a:moveTo>
                  <a:lnTo>
                    <a:pt x="456895" y="31140"/>
                  </a:lnTo>
                  <a:lnTo>
                    <a:pt x="442036" y="40106"/>
                  </a:lnTo>
                  <a:lnTo>
                    <a:pt x="446747" y="42951"/>
                  </a:lnTo>
                  <a:lnTo>
                    <a:pt x="461606" y="33997"/>
                  </a:lnTo>
                  <a:close/>
                </a:path>
                <a:path w="3515359" h="250190">
                  <a:moveTo>
                    <a:pt x="491312" y="16065"/>
                  </a:moveTo>
                  <a:lnTo>
                    <a:pt x="486613" y="13220"/>
                  </a:lnTo>
                  <a:lnTo>
                    <a:pt x="471754" y="22186"/>
                  </a:lnTo>
                  <a:lnTo>
                    <a:pt x="476465" y="25031"/>
                  </a:lnTo>
                  <a:lnTo>
                    <a:pt x="491312" y="16065"/>
                  </a:lnTo>
                  <a:close/>
                </a:path>
                <a:path w="3515359" h="250190">
                  <a:moveTo>
                    <a:pt x="520306" y="4254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54"/>
                  </a:lnTo>
                  <a:lnTo>
                    <a:pt x="506183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306" y="4254"/>
                  </a:lnTo>
                  <a:close/>
                </a:path>
                <a:path w="3515359" h="250190">
                  <a:moveTo>
                    <a:pt x="550024" y="22186"/>
                  </a:moveTo>
                  <a:lnTo>
                    <a:pt x="535152" y="13220"/>
                  </a:lnTo>
                  <a:lnTo>
                    <a:pt x="530453" y="16065"/>
                  </a:lnTo>
                  <a:lnTo>
                    <a:pt x="545325" y="25031"/>
                  </a:lnTo>
                  <a:lnTo>
                    <a:pt x="550024" y="22186"/>
                  </a:lnTo>
                  <a:close/>
                </a:path>
                <a:path w="3515359" h="250190">
                  <a:moveTo>
                    <a:pt x="579742" y="40106"/>
                  </a:moveTo>
                  <a:lnTo>
                    <a:pt x="564870" y="31140"/>
                  </a:lnTo>
                  <a:lnTo>
                    <a:pt x="560171" y="33997"/>
                  </a:lnTo>
                  <a:lnTo>
                    <a:pt x="575030" y="42951"/>
                  </a:lnTo>
                  <a:lnTo>
                    <a:pt x="579742" y="40106"/>
                  </a:lnTo>
                  <a:close/>
                </a:path>
                <a:path w="3515359" h="250190">
                  <a:moveTo>
                    <a:pt x="608711" y="51917"/>
                  </a:moveTo>
                  <a:lnTo>
                    <a:pt x="604012" y="49072"/>
                  </a:lnTo>
                  <a:lnTo>
                    <a:pt x="599300" y="51917"/>
                  </a:lnTo>
                  <a:lnTo>
                    <a:pt x="594601" y="49072"/>
                  </a:lnTo>
                  <a:lnTo>
                    <a:pt x="589876" y="51917"/>
                  </a:lnTo>
                  <a:lnTo>
                    <a:pt x="596950" y="56172"/>
                  </a:lnTo>
                  <a:lnTo>
                    <a:pt x="599300" y="54762"/>
                  </a:lnTo>
                  <a:lnTo>
                    <a:pt x="601662" y="56172"/>
                  </a:lnTo>
                  <a:lnTo>
                    <a:pt x="608711" y="51917"/>
                  </a:lnTo>
                  <a:close/>
                </a:path>
                <a:path w="3515359" h="250190">
                  <a:moveTo>
                    <a:pt x="638429" y="33997"/>
                  </a:moveTo>
                  <a:lnTo>
                    <a:pt x="633730" y="31140"/>
                  </a:lnTo>
                  <a:lnTo>
                    <a:pt x="618858" y="40106"/>
                  </a:lnTo>
                  <a:lnTo>
                    <a:pt x="623570" y="42951"/>
                  </a:lnTo>
                  <a:lnTo>
                    <a:pt x="638429" y="33997"/>
                  </a:lnTo>
                  <a:close/>
                </a:path>
                <a:path w="3515359" h="250190">
                  <a:moveTo>
                    <a:pt x="668147" y="16065"/>
                  </a:moveTo>
                  <a:lnTo>
                    <a:pt x="663448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3515359" h="250190">
                  <a:moveTo>
                    <a:pt x="697128" y="4254"/>
                  </a:moveTo>
                  <a:lnTo>
                    <a:pt x="690079" y="0"/>
                  </a:lnTo>
                  <a:lnTo>
                    <a:pt x="687717" y="1422"/>
                  </a:lnTo>
                  <a:lnTo>
                    <a:pt x="685368" y="0"/>
                  </a:lnTo>
                  <a:lnTo>
                    <a:pt x="678294" y="4254"/>
                  </a:lnTo>
                  <a:lnTo>
                    <a:pt x="683006" y="7099"/>
                  </a:lnTo>
                  <a:lnTo>
                    <a:pt x="687717" y="4267"/>
                  </a:lnTo>
                  <a:lnTo>
                    <a:pt x="692429" y="7099"/>
                  </a:lnTo>
                  <a:lnTo>
                    <a:pt x="697128" y="4254"/>
                  </a:lnTo>
                  <a:close/>
                </a:path>
                <a:path w="3515359" h="250190">
                  <a:moveTo>
                    <a:pt x="726859" y="22186"/>
                  </a:moveTo>
                  <a:lnTo>
                    <a:pt x="711987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3515359" h="250190">
                  <a:moveTo>
                    <a:pt x="756564" y="40106"/>
                  </a:moveTo>
                  <a:lnTo>
                    <a:pt x="741705" y="31140"/>
                  </a:lnTo>
                  <a:lnTo>
                    <a:pt x="736993" y="33997"/>
                  </a:lnTo>
                  <a:lnTo>
                    <a:pt x="751865" y="42951"/>
                  </a:lnTo>
                  <a:lnTo>
                    <a:pt x="756564" y="40106"/>
                  </a:lnTo>
                  <a:close/>
                </a:path>
                <a:path w="3515359" h="250190">
                  <a:moveTo>
                    <a:pt x="785533" y="51917"/>
                  </a:moveTo>
                  <a:lnTo>
                    <a:pt x="780846" y="49072"/>
                  </a:lnTo>
                  <a:lnTo>
                    <a:pt x="776122" y="51930"/>
                  </a:lnTo>
                  <a:lnTo>
                    <a:pt x="771410" y="49072"/>
                  </a:lnTo>
                  <a:lnTo>
                    <a:pt x="766711" y="51917"/>
                  </a:lnTo>
                  <a:lnTo>
                    <a:pt x="773772" y="56172"/>
                  </a:lnTo>
                  <a:lnTo>
                    <a:pt x="776122" y="54762"/>
                  </a:lnTo>
                  <a:lnTo>
                    <a:pt x="778484" y="56172"/>
                  </a:lnTo>
                  <a:lnTo>
                    <a:pt x="785533" y="51917"/>
                  </a:lnTo>
                  <a:close/>
                </a:path>
                <a:path w="3515359" h="250190">
                  <a:moveTo>
                    <a:pt x="815263" y="33997"/>
                  </a:moveTo>
                  <a:lnTo>
                    <a:pt x="810552" y="31140"/>
                  </a:lnTo>
                  <a:lnTo>
                    <a:pt x="795693" y="40106"/>
                  </a:lnTo>
                  <a:lnTo>
                    <a:pt x="800392" y="42951"/>
                  </a:lnTo>
                  <a:lnTo>
                    <a:pt x="815263" y="33997"/>
                  </a:lnTo>
                  <a:close/>
                </a:path>
                <a:path w="3515359" h="250190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110" y="25031"/>
                  </a:lnTo>
                  <a:lnTo>
                    <a:pt x="844969" y="16065"/>
                  </a:lnTo>
                  <a:close/>
                </a:path>
                <a:path w="3515359" h="250190">
                  <a:moveTo>
                    <a:pt x="873950" y="4254"/>
                  </a:moveTo>
                  <a:lnTo>
                    <a:pt x="866889" y="0"/>
                  </a:lnTo>
                  <a:lnTo>
                    <a:pt x="864527" y="1422"/>
                  </a:lnTo>
                  <a:lnTo>
                    <a:pt x="862177" y="0"/>
                  </a:lnTo>
                  <a:lnTo>
                    <a:pt x="855116" y="4254"/>
                  </a:lnTo>
                  <a:lnTo>
                    <a:pt x="859828" y="7099"/>
                  </a:lnTo>
                  <a:lnTo>
                    <a:pt x="864527" y="4267"/>
                  </a:lnTo>
                  <a:lnTo>
                    <a:pt x="869251" y="7099"/>
                  </a:lnTo>
                  <a:lnTo>
                    <a:pt x="873950" y="4254"/>
                  </a:lnTo>
                  <a:close/>
                </a:path>
                <a:path w="3515359" h="250190">
                  <a:moveTo>
                    <a:pt x="903681" y="22186"/>
                  </a:moveTo>
                  <a:lnTo>
                    <a:pt x="888809" y="13220"/>
                  </a:lnTo>
                  <a:lnTo>
                    <a:pt x="884110" y="16065"/>
                  </a:lnTo>
                  <a:lnTo>
                    <a:pt x="898956" y="25031"/>
                  </a:lnTo>
                  <a:lnTo>
                    <a:pt x="903681" y="22186"/>
                  </a:lnTo>
                  <a:close/>
                </a:path>
                <a:path w="3515359" h="250190">
                  <a:moveTo>
                    <a:pt x="933386" y="40106"/>
                  </a:moveTo>
                  <a:lnTo>
                    <a:pt x="918527" y="31140"/>
                  </a:lnTo>
                  <a:lnTo>
                    <a:pt x="913815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3515359" h="250190">
                  <a:moveTo>
                    <a:pt x="962367" y="51917"/>
                  </a:moveTo>
                  <a:lnTo>
                    <a:pt x="957656" y="49072"/>
                  </a:lnTo>
                  <a:lnTo>
                    <a:pt x="952944" y="51917"/>
                  </a:lnTo>
                  <a:lnTo>
                    <a:pt x="948232" y="49072"/>
                  </a:lnTo>
                  <a:lnTo>
                    <a:pt x="943521" y="51917"/>
                  </a:lnTo>
                  <a:lnTo>
                    <a:pt x="950582" y="56172"/>
                  </a:lnTo>
                  <a:lnTo>
                    <a:pt x="952944" y="54762"/>
                  </a:lnTo>
                  <a:lnTo>
                    <a:pt x="955306" y="56172"/>
                  </a:lnTo>
                  <a:lnTo>
                    <a:pt x="962367" y="51917"/>
                  </a:lnTo>
                  <a:close/>
                </a:path>
                <a:path w="3515359" h="250190">
                  <a:moveTo>
                    <a:pt x="992085" y="33997"/>
                  </a:moveTo>
                  <a:lnTo>
                    <a:pt x="987374" y="31140"/>
                  </a:lnTo>
                  <a:lnTo>
                    <a:pt x="972515" y="40106"/>
                  </a:lnTo>
                  <a:lnTo>
                    <a:pt x="977214" y="42951"/>
                  </a:lnTo>
                  <a:lnTo>
                    <a:pt x="992085" y="33997"/>
                  </a:lnTo>
                  <a:close/>
                </a:path>
                <a:path w="3515359" h="250190">
                  <a:moveTo>
                    <a:pt x="1021791" y="16065"/>
                  </a:moveTo>
                  <a:lnTo>
                    <a:pt x="1017079" y="13220"/>
                  </a:lnTo>
                  <a:lnTo>
                    <a:pt x="1002220" y="22186"/>
                  </a:lnTo>
                  <a:lnTo>
                    <a:pt x="1006932" y="25031"/>
                  </a:lnTo>
                  <a:lnTo>
                    <a:pt x="1021791" y="16065"/>
                  </a:lnTo>
                  <a:close/>
                </a:path>
                <a:path w="3515359" h="250190">
                  <a:moveTo>
                    <a:pt x="1050785" y="4254"/>
                  </a:moveTo>
                  <a:lnTo>
                    <a:pt x="1043711" y="0"/>
                  </a:lnTo>
                  <a:lnTo>
                    <a:pt x="1041349" y="1422"/>
                  </a:lnTo>
                  <a:lnTo>
                    <a:pt x="1038999" y="0"/>
                  </a:lnTo>
                  <a:lnTo>
                    <a:pt x="1031938" y="4254"/>
                  </a:lnTo>
                  <a:lnTo>
                    <a:pt x="1036650" y="7099"/>
                  </a:lnTo>
                  <a:lnTo>
                    <a:pt x="1041349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3515359" h="250190">
                  <a:moveTo>
                    <a:pt x="1080503" y="22186"/>
                  </a:moveTo>
                  <a:lnTo>
                    <a:pt x="1065631" y="13220"/>
                  </a:lnTo>
                  <a:lnTo>
                    <a:pt x="1060919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3515359" h="250190">
                  <a:moveTo>
                    <a:pt x="1110208" y="40106"/>
                  </a:moveTo>
                  <a:lnTo>
                    <a:pt x="1095349" y="31140"/>
                  </a:lnTo>
                  <a:lnTo>
                    <a:pt x="1090637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3515359" h="250190">
                  <a:moveTo>
                    <a:pt x="1139190" y="51917"/>
                  </a:moveTo>
                  <a:lnTo>
                    <a:pt x="1134478" y="49072"/>
                  </a:lnTo>
                  <a:lnTo>
                    <a:pt x="1129753" y="51917"/>
                  </a:lnTo>
                  <a:lnTo>
                    <a:pt x="1125054" y="49072"/>
                  </a:lnTo>
                  <a:lnTo>
                    <a:pt x="1120343" y="51917"/>
                  </a:lnTo>
                  <a:lnTo>
                    <a:pt x="1127404" y="56172"/>
                  </a:lnTo>
                  <a:lnTo>
                    <a:pt x="1129753" y="54762"/>
                  </a:lnTo>
                  <a:lnTo>
                    <a:pt x="1132116" y="56172"/>
                  </a:lnTo>
                  <a:lnTo>
                    <a:pt x="1139190" y="51917"/>
                  </a:lnTo>
                  <a:close/>
                </a:path>
                <a:path w="3515359" h="250190">
                  <a:moveTo>
                    <a:pt x="1168908" y="33997"/>
                  </a:moveTo>
                  <a:lnTo>
                    <a:pt x="1164196" y="31140"/>
                  </a:lnTo>
                  <a:lnTo>
                    <a:pt x="1149324" y="40106"/>
                  </a:lnTo>
                  <a:lnTo>
                    <a:pt x="1154036" y="42951"/>
                  </a:lnTo>
                  <a:lnTo>
                    <a:pt x="1168908" y="33997"/>
                  </a:lnTo>
                  <a:close/>
                </a:path>
                <a:path w="3515359" h="250190">
                  <a:moveTo>
                    <a:pt x="1198613" y="16065"/>
                  </a:moveTo>
                  <a:lnTo>
                    <a:pt x="1193901" y="13220"/>
                  </a:lnTo>
                  <a:lnTo>
                    <a:pt x="1179042" y="22186"/>
                  </a:lnTo>
                  <a:lnTo>
                    <a:pt x="1183754" y="25031"/>
                  </a:lnTo>
                  <a:lnTo>
                    <a:pt x="1198613" y="16065"/>
                  </a:lnTo>
                  <a:close/>
                </a:path>
                <a:path w="3515359" h="250190">
                  <a:moveTo>
                    <a:pt x="1227607" y="4254"/>
                  </a:moveTo>
                  <a:lnTo>
                    <a:pt x="1220533" y="0"/>
                  </a:lnTo>
                  <a:lnTo>
                    <a:pt x="1218171" y="1422"/>
                  </a:lnTo>
                  <a:lnTo>
                    <a:pt x="1215821" y="0"/>
                  </a:lnTo>
                  <a:lnTo>
                    <a:pt x="1208760" y="4254"/>
                  </a:lnTo>
                  <a:lnTo>
                    <a:pt x="1213472" y="7099"/>
                  </a:lnTo>
                  <a:lnTo>
                    <a:pt x="1218171" y="4267"/>
                  </a:lnTo>
                  <a:lnTo>
                    <a:pt x="1222883" y="7099"/>
                  </a:lnTo>
                  <a:lnTo>
                    <a:pt x="1227607" y="4254"/>
                  </a:lnTo>
                  <a:close/>
                </a:path>
                <a:path w="3515359" h="250190">
                  <a:moveTo>
                    <a:pt x="1257325" y="22186"/>
                  </a:moveTo>
                  <a:lnTo>
                    <a:pt x="1242453" y="13220"/>
                  </a:lnTo>
                  <a:lnTo>
                    <a:pt x="1237742" y="16065"/>
                  </a:lnTo>
                  <a:lnTo>
                    <a:pt x="1252601" y="25031"/>
                  </a:lnTo>
                  <a:lnTo>
                    <a:pt x="1257325" y="22186"/>
                  </a:lnTo>
                  <a:close/>
                </a:path>
                <a:path w="3515359" h="250190">
                  <a:moveTo>
                    <a:pt x="1287030" y="40106"/>
                  </a:moveTo>
                  <a:lnTo>
                    <a:pt x="1272171" y="31140"/>
                  </a:lnTo>
                  <a:lnTo>
                    <a:pt x="1267460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3515359" h="250190">
                  <a:moveTo>
                    <a:pt x="1316012" y="51917"/>
                  </a:moveTo>
                  <a:lnTo>
                    <a:pt x="1311287" y="49072"/>
                  </a:lnTo>
                  <a:lnTo>
                    <a:pt x="1306576" y="51917"/>
                  </a:lnTo>
                  <a:lnTo>
                    <a:pt x="1301877" y="49072"/>
                  </a:lnTo>
                  <a:lnTo>
                    <a:pt x="1297165" y="51917"/>
                  </a:lnTo>
                  <a:lnTo>
                    <a:pt x="1304226" y="56172"/>
                  </a:lnTo>
                  <a:lnTo>
                    <a:pt x="1306576" y="54762"/>
                  </a:lnTo>
                  <a:lnTo>
                    <a:pt x="1308938" y="56172"/>
                  </a:lnTo>
                  <a:lnTo>
                    <a:pt x="1316012" y="51917"/>
                  </a:lnTo>
                  <a:close/>
                </a:path>
                <a:path w="3515359" h="250190">
                  <a:moveTo>
                    <a:pt x="1345730" y="33997"/>
                  </a:moveTo>
                  <a:lnTo>
                    <a:pt x="1341005" y="31140"/>
                  </a:lnTo>
                  <a:lnTo>
                    <a:pt x="1326146" y="40106"/>
                  </a:lnTo>
                  <a:lnTo>
                    <a:pt x="1330858" y="42951"/>
                  </a:lnTo>
                  <a:lnTo>
                    <a:pt x="1345730" y="33997"/>
                  </a:lnTo>
                  <a:close/>
                </a:path>
                <a:path w="3515359" h="250190">
                  <a:moveTo>
                    <a:pt x="1375435" y="16065"/>
                  </a:moveTo>
                  <a:lnTo>
                    <a:pt x="1370723" y="13220"/>
                  </a:lnTo>
                  <a:lnTo>
                    <a:pt x="1355864" y="22186"/>
                  </a:lnTo>
                  <a:lnTo>
                    <a:pt x="1360576" y="25031"/>
                  </a:lnTo>
                  <a:lnTo>
                    <a:pt x="1375435" y="16065"/>
                  </a:lnTo>
                  <a:close/>
                </a:path>
                <a:path w="3515359" h="250190">
                  <a:moveTo>
                    <a:pt x="1397342" y="2844"/>
                  </a:moveTo>
                  <a:lnTo>
                    <a:pt x="1392631" y="0"/>
                  </a:lnTo>
                  <a:lnTo>
                    <a:pt x="1385582" y="4254"/>
                  </a:lnTo>
                  <a:lnTo>
                    <a:pt x="1390281" y="7099"/>
                  </a:lnTo>
                  <a:lnTo>
                    <a:pt x="1397342" y="2844"/>
                  </a:lnTo>
                  <a:close/>
                </a:path>
                <a:path w="3515359" h="250190">
                  <a:moveTo>
                    <a:pt x="1434122" y="22186"/>
                  </a:moveTo>
                  <a:lnTo>
                    <a:pt x="1419275" y="13220"/>
                  </a:lnTo>
                  <a:lnTo>
                    <a:pt x="1414564" y="16065"/>
                  </a:lnTo>
                  <a:lnTo>
                    <a:pt x="1429423" y="25031"/>
                  </a:lnTo>
                  <a:lnTo>
                    <a:pt x="1434122" y="22186"/>
                  </a:lnTo>
                  <a:close/>
                </a:path>
                <a:path w="3515359" h="250190">
                  <a:moveTo>
                    <a:pt x="1463840" y="40106"/>
                  </a:moveTo>
                  <a:lnTo>
                    <a:pt x="1448981" y="31140"/>
                  </a:lnTo>
                  <a:lnTo>
                    <a:pt x="1444282" y="33997"/>
                  </a:lnTo>
                  <a:lnTo>
                    <a:pt x="1459128" y="42951"/>
                  </a:lnTo>
                  <a:lnTo>
                    <a:pt x="1463840" y="40106"/>
                  </a:lnTo>
                  <a:close/>
                </a:path>
                <a:path w="3515359" h="250190">
                  <a:moveTo>
                    <a:pt x="1485760" y="53340"/>
                  </a:moveTo>
                  <a:lnTo>
                    <a:pt x="1478699" y="49072"/>
                  </a:lnTo>
                  <a:lnTo>
                    <a:pt x="1473987" y="51917"/>
                  </a:lnTo>
                  <a:lnTo>
                    <a:pt x="1481048" y="56172"/>
                  </a:lnTo>
                  <a:lnTo>
                    <a:pt x="1485760" y="53340"/>
                  </a:lnTo>
                  <a:close/>
                </a:path>
                <a:path w="3515359" h="250190">
                  <a:moveTo>
                    <a:pt x="2818993" y="197739"/>
                  </a:moveTo>
                  <a:lnTo>
                    <a:pt x="2811919" y="193471"/>
                  </a:lnTo>
                  <a:lnTo>
                    <a:pt x="2807233" y="196316"/>
                  </a:lnTo>
                  <a:lnTo>
                    <a:pt x="2814282" y="200571"/>
                  </a:lnTo>
                  <a:lnTo>
                    <a:pt x="2818993" y="197739"/>
                  </a:lnTo>
                  <a:close/>
                </a:path>
                <a:path w="3515359" h="250190">
                  <a:moveTo>
                    <a:pt x="2907398" y="245389"/>
                  </a:moveTo>
                  <a:lnTo>
                    <a:pt x="2902686" y="242557"/>
                  </a:lnTo>
                  <a:lnTo>
                    <a:pt x="2895638" y="246811"/>
                  </a:lnTo>
                  <a:lnTo>
                    <a:pt x="2900337" y="249656"/>
                  </a:lnTo>
                  <a:lnTo>
                    <a:pt x="2907398" y="245389"/>
                  </a:lnTo>
                  <a:close/>
                </a:path>
                <a:path w="3515359" h="250190">
                  <a:moveTo>
                    <a:pt x="2937116" y="227457"/>
                  </a:moveTo>
                  <a:lnTo>
                    <a:pt x="2932417" y="224624"/>
                  </a:lnTo>
                  <a:lnTo>
                    <a:pt x="2917558" y="233578"/>
                  </a:lnTo>
                  <a:lnTo>
                    <a:pt x="2922270" y="236423"/>
                  </a:lnTo>
                  <a:lnTo>
                    <a:pt x="2937116" y="227457"/>
                  </a:lnTo>
                  <a:close/>
                </a:path>
                <a:path w="3515359" h="250190">
                  <a:moveTo>
                    <a:pt x="2966847" y="209537"/>
                  </a:moveTo>
                  <a:lnTo>
                    <a:pt x="2962135" y="206692"/>
                  </a:lnTo>
                  <a:lnTo>
                    <a:pt x="2947263" y="215658"/>
                  </a:lnTo>
                  <a:lnTo>
                    <a:pt x="2951975" y="218503"/>
                  </a:lnTo>
                  <a:lnTo>
                    <a:pt x="2966847" y="209537"/>
                  </a:lnTo>
                  <a:close/>
                </a:path>
                <a:path w="3515359" h="250190">
                  <a:moveTo>
                    <a:pt x="2995815" y="197739"/>
                  </a:moveTo>
                  <a:lnTo>
                    <a:pt x="2988741" y="193471"/>
                  </a:lnTo>
                  <a:lnTo>
                    <a:pt x="2986392" y="194894"/>
                  </a:lnTo>
                  <a:lnTo>
                    <a:pt x="2984042" y="193471"/>
                  </a:lnTo>
                  <a:lnTo>
                    <a:pt x="2976981" y="197739"/>
                  </a:lnTo>
                  <a:lnTo>
                    <a:pt x="2981693" y="200571"/>
                  </a:lnTo>
                  <a:lnTo>
                    <a:pt x="2986392" y="197739"/>
                  </a:lnTo>
                  <a:lnTo>
                    <a:pt x="2991104" y="200571"/>
                  </a:lnTo>
                  <a:lnTo>
                    <a:pt x="2995815" y="197739"/>
                  </a:lnTo>
                  <a:close/>
                </a:path>
                <a:path w="3515359" h="250190">
                  <a:moveTo>
                    <a:pt x="3025521" y="215658"/>
                  </a:moveTo>
                  <a:lnTo>
                    <a:pt x="3010662" y="206692"/>
                  </a:lnTo>
                  <a:lnTo>
                    <a:pt x="3005963" y="209537"/>
                  </a:lnTo>
                  <a:lnTo>
                    <a:pt x="3020809" y="218503"/>
                  </a:lnTo>
                  <a:lnTo>
                    <a:pt x="3025521" y="215658"/>
                  </a:lnTo>
                  <a:close/>
                </a:path>
                <a:path w="3515359" h="250190">
                  <a:moveTo>
                    <a:pt x="3055226" y="233578"/>
                  </a:moveTo>
                  <a:lnTo>
                    <a:pt x="3040380" y="224624"/>
                  </a:lnTo>
                  <a:lnTo>
                    <a:pt x="3035668" y="227457"/>
                  </a:lnTo>
                  <a:lnTo>
                    <a:pt x="3050527" y="236423"/>
                  </a:lnTo>
                  <a:lnTo>
                    <a:pt x="3055226" y="233578"/>
                  </a:lnTo>
                  <a:close/>
                </a:path>
                <a:path w="3515359" h="250190">
                  <a:moveTo>
                    <a:pt x="3084220" y="245389"/>
                  </a:moveTo>
                  <a:lnTo>
                    <a:pt x="3079508" y="242557"/>
                  </a:lnTo>
                  <a:lnTo>
                    <a:pt x="3074797" y="245402"/>
                  </a:lnTo>
                  <a:lnTo>
                    <a:pt x="3070098" y="242557"/>
                  </a:lnTo>
                  <a:lnTo>
                    <a:pt x="3065386" y="245389"/>
                  </a:lnTo>
                  <a:lnTo>
                    <a:pt x="3072447" y="249656"/>
                  </a:lnTo>
                  <a:lnTo>
                    <a:pt x="3074797" y="248234"/>
                  </a:lnTo>
                  <a:lnTo>
                    <a:pt x="3077146" y="249656"/>
                  </a:lnTo>
                  <a:lnTo>
                    <a:pt x="3084220" y="245389"/>
                  </a:lnTo>
                  <a:close/>
                </a:path>
                <a:path w="3515359" h="250190">
                  <a:moveTo>
                    <a:pt x="3113938" y="227457"/>
                  </a:moveTo>
                  <a:lnTo>
                    <a:pt x="3109226" y="224624"/>
                  </a:lnTo>
                  <a:lnTo>
                    <a:pt x="3094367" y="233591"/>
                  </a:lnTo>
                  <a:lnTo>
                    <a:pt x="3099079" y="236423"/>
                  </a:lnTo>
                  <a:lnTo>
                    <a:pt x="3113938" y="227457"/>
                  </a:lnTo>
                  <a:close/>
                </a:path>
                <a:path w="3515359" h="250190">
                  <a:moveTo>
                    <a:pt x="3143656" y="209537"/>
                  </a:moveTo>
                  <a:lnTo>
                    <a:pt x="3138944" y="206692"/>
                  </a:lnTo>
                  <a:lnTo>
                    <a:pt x="3124085" y="215658"/>
                  </a:lnTo>
                  <a:lnTo>
                    <a:pt x="3128784" y="218503"/>
                  </a:lnTo>
                  <a:lnTo>
                    <a:pt x="3143656" y="209537"/>
                  </a:lnTo>
                  <a:close/>
                </a:path>
                <a:path w="3515359" h="250190">
                  <a:moveTo>
                    <a:pt x="3172625" y="197739"/>
                  </a:moveTo>
                  <a:lnTo>
                    <a:pt x="3165564" y="193471"/>
                  </a:lnTo>
                  <a:lnTo>
                    <a:pt x="3163214" y="194894"/>
                  </a:lnTo>
                  <a:lnTo>
                    <a:pt x="3160865" y="193471"/>
                  </a:lnTo>
                  <a:lnTo>
                    <a:pt x="3153791" y="197739"/>
                  </a:lnTo>
                  <a:lnTo>
                    <a:pt x="3158502" y="200571"/>
                  </a:lnTo>
                  <a:lnTo>
                    <a:pt x="3163214" y="197739"/>
                  </a:lnTo>
                  <a:lnTo>
                    <a:pt x="3167926" y="200571"/>
                  </a:lnTo>
                  <a:lnTo>
                    <a:pt x="3172625" y="197739"/>
                  </a:lnTo>
                  <a:close/>
                </a:path>
                <a:path w="3515359" h="250190">
                  <a:moveTo>
                    <a:pt x="3202343" y="215658"/>
                  </a:moveTo>
                  <a:lnTo>
                    <a:pt x="3187484" y="206692"/>
                  </a:lnTo>
                  <a:lnTo>
                    <a:pt x="3182772" y="209537"/>
                  </a:lnTo>
                  <a:lnTo>
                    <a:pt x="3197631" y="218503"/>
                  </a:lnTo>
                  <a:lnTo>
                    <a:pt x="3202343" y="215658"/>
                  </a:lnTo>
                  <a:close/>
                </a:path>
                <a:path w="3515359" h="250190">
                  <a:moveTo>
                    <a:pt x="3232048" y="233578"/>
                  </a:moveTo>
                  <a:lnTo>
                    <a:pt x="3217202" y="224624"/>
                  </a:lnTo>
                  <a:lnTo>
                    <a:pt x="3212490" y="227457"/>
                  </a:lnTo>
                  <a:lnTo>
                    <a:pt x="3227349" y="236423"/>
                  </a:lnTo>
                  <a:lnTo>
                    <a:pt x="3232048" y="233578"/>
                  </a:lnTo>
                  <a:close/>
                </a:path>
                <a:path w="3515359" h="250190">
                  <a:moveTo>
                    <a:pt x="3261029" y="245389"/>
                  </a:moveTo>
                  <a:lnTo>
                    <a:pt x="3256330" y="242557"/>
                  </a:lnTo>
                  <a:lnTo>
                    <a:pt x="3251619" y="245402"/>
                  </a:lnTo>
                  <a:lnTo>
                    <a:pt x="3246920" y="242557"/>
                  </a:lnTo>
                  <a:lnTo>
                    <a:pt x="3242208" y="245389"/>
                  </a:lnTo>
                  <a:lnTo>
                    <a:pt x="3249269" y="249656"/>
                  </a:lnTo>
                  <a:lnTo>
                    <a:pt x="3251619" y="248234"/>
                  </a:lnTo>
                  <a:lnTo>
                    <a:pt x="3253981" y="249656"/>
                  </a:lnTo>
                  <a:lnTo>
                    <a:pt x="3261029" y="245389"/>
                  </a:lnTo>
                  <a:close/>
                </a:path>
                <a:path w="3515359" h="250190">
                  <a:moveTo>
                    <a:pt x="3290760" y="227457"/>
                  </a:moveTo>
                  <a:lnTo>
                    <a:pt x="3286048" y="224624"/>
                  </a:lnTo>
                  <a:lnTo>
                    <a:pt x="3271189" y="233591"/>
                  </a:lnTo>
                  <a:lnTo>
                    <a:pt x="3275901" y="236423"/>
                  </a:lnTo>
                  <a:lnTo>
                    <a:pt x="3290760" y="227457"/>
                  </a:lnTo>
                  <a:close/>
                </a:path>
                <a:path w="3515359" h="250190">
                  <a:moveTo>
                    <a:pt x="3320478" y="209537"/>
                  </a:moveTo>
                  <a:lnTo>
                    <a:pt x="3315766" y="206692"/>
                  </a:lnTo>
                  <a:lnTo>
                    <a:pt x="3300907" y="215658"/>
                  </a:lnTo>
                  <a:lnTo>
                    <a:pt x="3305606" y="218503"/>
                  </a:lnTo>
                  <a:lnTo>
                    <a:pt x="3320478" y="209537"/>
                  </a:lnTo>
                  <a:close/>
                </a:path>
                <a:path w="3515359" h="250190">
                  <a:moveTo>
                    <a:pt x="3349447" y="197739"/>
                  </a:moveTo>
                  <a:lnTo>
                    <a:pt x="3342386" y="193471"/>
                  </a:lnTo>
                  <a:lnTo>
                    <a:pt x="3340023" y="194894"/>
                  </a:lnTo>
                  <a:lnTo>
                    <a:pt x="3337674" y="193471"/>
                  </a:lnTo>
                  <a:lnTo>
                    <a:pt x="3330613" y="197739"/>
                  </a:lnTo>
                  <a:lnTo>
                    <a:pt x="3335324" y="200571"/>
                  </a:lnTo>
                  <a:lnTo>
                    <a:pt x="3340023" y="197739"/>
                  </a:lnTo>
                  <a:lnTo>
                    <a:pt x="3344748" y="200571"/>
                  </a:lnTo>
                  <a:lnTo>
                    <a:pt x="3349447" y="197739"/>
                  </a:lnTo>
                  <a:close/>
                </a:path>
                <a:path w="3515359" h="250190">
                  <a:moveTo>
                    <a:pt x="3379165" y="215658"/>
                  </a:moveTo>
                  <a:lnTo>
                    <a:pt x="3364319" y="206692"/>
                  </a:lnTo>
                  <a:lnTo>
                    <a:pt x="3359594" y="209537"/>
                  </a:lnTo>
                  <a:lnTo>
                    <a:pt x="3374466" y="218503"/>
                  </a:lnTo>
                  <a:lnTo>
                    <a:pt x="3379165" y="215658"/>
                  </a:lnTo>
                  <a:close/>
                </a:path>
                <a:path w="3515359" h="250190">
                  <a:moveTo>
                    <a:pt x="3408870" y="233578"/>
                  </a:moveTo>
                  <a:lnTo>
                    <a:pt x="3394024" y="224624"/>
                  </a:lnTo>
                  <a:lnTo>
                    <a:pt x="3389312" y="227457"/>
                  </a:lnTo>
                  <a:lnTo>
                    <a:pt x="3404171" y="236423"/>
                  </a:lnTo>
                  <a:lnTo>
                    <a:pt x="3408870" y="233578"/>
                  </a:lnTo>
                  <a:close/>
                </a:path>
                <a:path w="3515359" h="250190">
                  <a:moveTo>
                    <a:pt x="3437877" y="245389"/>
                  </a:moveTo>
                  <a:lnTo>
                    <a:pt x="3433153" y="242557"/>
                  </a:lnTo>
                  <a:lnTo>
                    <a:pt x="3428441" y="245402"/>
                  </a:lnTo>
                  <a:lnTo>
                    <a:pt x="3423742" y="242557"/>
                  </a:lnTo>
                  <a:lnTo>
                    <a:pt x="3419043" y="245389"/>
                  </a:lnTo>
                  <a:lnTo>
                    <a:pt x="3426104" y="249656"/>
                  </a:lnTo>
                  <a:lnTo>
                    <a:pt x="3428454" y="248234"/>
                  </a:lnTo>
                  <a:lnTo>
                    <a:pt x="3430803" y="249656"/>
                  </a:lnTo>
                  <a:lnTo>
                    <a:pt x="3437877" y="245389"/>
                  </a:lnTo>
                  <a:close/>
                </a:path>
                <a:path w="3515359" h="250190">
                  <a:moveTo>
                    <a:pt x="3467582" y="227457"/>
                  </a:moveTo>
                  <a:lnTo>
                    <a:pt x="3462871" y="224624"/>
                  </a:lnTo>
                  <a:lnTo>
                    <a:pt x="3448012" y="233578"/>
                  </a:lnTo>
                  <a:lnTo>
                    <a:pt x="3452723" y="236423"/>
                  </a:lnTo>
                  <a:lnTo>
                    <a:pt x="3467582" y="227457"/>
                  </a:lnTo>
                  <a:close/>
                </a:path>
                <a:path w="3515359" h="250190">
                  <a:moveTo>
                    <a:pt x="3497288" y="209537"/>
                  </a:moveTo>
                  <a:lnTo>
                    <a:pt x="3492576" y="206692"/>
                  </a:lnTo>
                  <a:lnTo>
                    <a:pt x="3477730" y="215658"/>
                  </a:lnTo>
                  <a:lnTo>
                    <a:pt x="3482441" y="218503"/>
                  </a:lnTo>
                  <a:lnTo>
                    <a:pt x="3497288" y="209537"/>
                  </a:lnTo>
                  <a:close/>
                </a:path>
                <a:path w="3515359" h="250190">
                  <a:moveTo>
                    <a:pt x="3515144" y="193865"/>
                  </a:moveTo>
                  <a:lnTo>
                    <a:pt x="3514496" y="193471"/>
                  </a:lnTo>
                  <a:lnTo>
                    <a:pt x="3507435" y="197739"/>
                  </a:lnTo>
                  <a:lnTo>
                    <a:pt x="3512147" y="200571"/>
                  </a:lnTo>
                  <a:lnTo>
                    <a:pt x="3515144" y="198767"/>
                  </a:lnTo>
                  <a:lnTo>
                    <a:pt x="3515144" y="193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24536" y="6575907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5">
                  <a:moveTo>
                    <a:pt x="19570" y="33985"/>
                  </a:moveTo>
                  <a:lnTo>
                    <a:pt x="14871" y="31153"/>
                  </a:lnTo>
                  <a:lnTo>
                    <a:pt x="0" y="40106"/>
                  </a:lnTo>
                  <a:lnTo>
                    <a:pt x="4699" y="42951"/>
                  </a:lnTo>
                  <a:lnTo>
                    <a:pt x="19570" y="33985"/>
                  </a:lnTo>
                  <a:close/>
                </a:path>
                <a:path w="2105025" h="56515">
                  <a:moveTo>
                    <a:pt x="49288" y="16065"/>
                  </a:moveTo>
                  <a:lnTo>
                    <a:pt x="44577" y="13220"/>
                  </a:lnTo>
                  <a:lnTo>
                    <a:pt x="29718" y="22186"/>
                  </a:lnTo>
                  <a:lnTo>
                    <a:pt x="34417" y="25031"/>
                  </a:lnTo>
                  <a:lnTo>
                    <a:pt x="49288" y="16065"/>
                  </a:lnTo>
                  <a:close/>
                </a:path>
                <a:path w="2105025" h="56515">
                  <a:moveTo>
                    <a:pt x="78270" y="4267"/>
                  </a:moveTo>
                  <a:lnTo>
                    <a:pt x="71208" y="0"/>
                  </a:lnTo>
                  <a:lnTo>
                    <a:pt x="68846" y="1422"/>
                  </a:lnTo>
                  <a:lnTo>
                    <a:pt x="66497" y="0"/>
                  </a:lnTo>
                  <a:lnTo>
                    <a:pt x="59423" y="4267"/>
                  </a:lnTo>
                  <a:lnTo>
                    <a:pt x="64135" y="7099"/>
                  </a:lnTo>
                  <a:lnTo>
                    <a:pt x="68846" y="4267"/>
                  </a:lnTo>
                  <a:lnTo>
                    <a:pt x="73571" y="7099"/>
                  </a:lnTo>
                  <a:lnTo>
                    <a:pt x="78270" y="4267"/>
                  </a:lnTo>
                  <a:close/>
                </a:path>
                <a:path w="2105025" h="56515">
                  <a:moveTo>
                    <a:pt x="107988" y="22186"/>
                  </a:moveTo>
                  <a:lnTo>
                    <a:pt x="93129" y="13220"/>
                  </a:lnTo>
                  <a:lnTo>
                    <a:pt x="88417" y="16065"/>
                  </a:lnTo>
                  <a:lnTo>
                    <a:pt x="103276" y="25031"/>
                  </a:lnTo>
                  <a:lnTo>
                    <a:pt x="107988" y="22186"/>
                  </a:lnTo>
                  <a:close/>
                </a:path>
                <a:path w="2105025" h="56515">
                  <a:moveTo>
                    <a:pt x="137706" y="40106"/>
                  </a:moveTo>
                  <a:lnTo>
                    <a:pt x="122834" y="31153"/>
                  </a:lnTo>
                  <a:lnTo>
                    <a:pt x="118122" y="33985"/>
                  </a:lnTo>
                  <a:lnTo>
                    <a:pt x="132994" y="42951"/>
                  </a:lnTo>
                  <a:lnTo>
                    <a:pt x="137706" y="40106"/>
                  </a:lnTo>
                  <a:close/>
                </a:path>
                <a:path w="2105025" h="56515">
                  <a:moveTo>
                    <a:pt x="166674" y="51917"/>
                  </a:moveTo>
                  <a:lnTo>
                    <a:pt x="161975" y="49085"/>
                  </a:lnTo>
                  <a:lnTo>
                    <a:pt x="157251" y="51930"/>
                  </a:lnTo>
                  <a:lnTo>
                    <a:pt x="152552" y="49085"/>
                  </a:lnTo>
                  <a:lnTo>
                    <a:pt x="147840" y="51917"/>
                  </a:lnTo>
                  <a:lnTo>
                    <a:pt x="154901" y="56184"/>
                  </a:lnTo>
                  <a:lnTo>
                    <a:pt x="157251" y="54762"/>
                  </a:lnTo>
                  <a:lnTo>
                    <a:pt x="159613" y="56184"/>
                  </a:lnTo>
                  <a:lnTo>
                    <a:pt x="166674" y="51917"/>
                  </a:lnTo>
                  <a:close/>
                </a:path>
                <a:path w="2105025" h="56515">
                  <a:moveTo>
                    <a:pt x="196392" y="33985"/>
                  </a:moveTo>
                  <a:lnTo>
                    <a:pt x="191693" y="31153"/>
                  </a:lnTo>
                  <a:lnTo>
                    <a:pt x="176822" y="40106"/>
                  </a:lnTo>
                  <a:lnTo>
                    <a:pt x="181521" y="42951"/>
                  </a:lnTo>
                  <a:lnTo>
                    <a:pt x="196392" y="33985"/>
                  </a:lnTo>
                  <a:close/>
                </a:path>
                <a:path w="2105025" h="56515">
                  <a:moveTo>
                    <a:pt x="226110" y="16065"/>
                  </a:moveTo>
                  <a:lnTo>
                    <a:pt x="221399" y="13220"/>
                  </a:lnTo>
                  <a:lnTo>
                    <a:pt x="206527" y="22186"/>
                  </a:lnTo>
                  <a:lnTo>
                    <a:pt x="211239" y="25031"/>
                  </a:lnTo>
                  <a:lnTo>
                    <a:pt x="226110" y="16065"/>
                  </a:lnTo>
                  <a:close/>
                </a:path>
                <a:path w="2105025" h="56515">
                  <a:moveTo>
                    <a:pt x="255092" y="4267"/>
                  </a:moveTo>
                  <a:lnTo>
                    <a:pt x="248031" y="0"/>
                  </a:lnTo>
                  <a:lnTo>
                    <a:pt x="245668" y="1422"/>
                  </a:lnTo>
                  <a:lnTo>
                    <a:pt x="243319" y="0"/>
                  </a:lnTo>
                  <a:lnTo>
                    <a:pt x="236245" y="4267"/>
                  </a:lnTo>
                  <a:lnTo>
                    <a:pt x="240957" y="7099"/>
                  </a:lnTo>
                  <a:lnTo>
                    <a:pt x="245668" y="4267"/>
                  </a:lnTo>
                  <a:lnTo>
                    <a:pt x="250380" y="7099"/>
                  </a:lnTo>
                  <a:lnTo>
                    <a:pt x="255092" y="4267"/>
                  </a:lnTo>
                  <a:close/>
                </a:path>
                <a:path w="2105025" h="56515">
                  <a:moveTo>
                    <a:pt x="284810" y="22186"/>
                  </a:moveTo>
                  <a:lnTo>
                    <a:pt x="269951" y="13220"/>
                  </a:lnTo>
                  <a:lnTo>
                    <a:pt x="265239" y="16065"/>
                  </a:lnTo>
                  <a:lnTo>
                    <a:pt x="280098" y="25031"/>
                  </a:lnTo>
                  <a:lnTo>
                    <a:pt x="284810" y="22186"/>
                  </a:lnTo>
                  <a:close/>
                </a:path>
                <a:path w="2105025" h="56515">
                  <a:moveTo>
                    <a:pt x="314528" y="40106"/>
                  </a:moveTo>
                  <a:lnTo>
                    <a:pt x="299656" y="31153"/>
                  </a:lnTo>
                  <a:lnTo>
                    <a:pt x="294944" y="33985"/>
                  </a:lnTo>
                  <a:lnTo>
                    <a:pt x="309816" y="42951"/>
                  </a:lnTo>
                  <a:lnTo>
                    <a:pt x="314528" y="40106"/>
                  </a:lnTo>
                  <a:close/>
                </a:path>
                <a:path w="2105025" h="56515">
                  <a:moveTo>
                    <a:pt x="343509" y="51917"/>
                  </a:moveTo>
                  <a:lnTo>
                    <a:pt x="338797" y="49085"/>
                  </a:lnTo>
                  <a:lnTo>
                    <a:pt x="334073" y="51930"/>
                  </a:lnTo>
                  <a:lnTo>
                    <a:pt x="329374" y="49085"/>
                  </a:lnTo>
                  <a:lnTo>
                    <a:pt x="324662" y="51917"/>
                  </a:lnTo>
                  <a:lnTo>
                    <a:pt x="331724" y="56184"/>
                  </a:lnTo>
                  <a:lnTo>
                    <a:pt x="334073" y="54762"/>
                  </a:lnTo>
                  <a:lnTo>
                    <a:pt x="336435" y="56184"/>
                  </a:lnTo>
                  <a:lnTo>
                    <a:pt x="343509" y="51917"/>
                  </a:lnTo>
                  <a:close/>
                </a:path>
                <a:path w="2105025" h="56515">
                  <a:moveTo>
                    <a:pt x="373214" y="33985"/>
                  </a:moveTo>
                  <a:lnTo>
                    <a:pt x="368503" y="31153"/>
                  </a:lnTo>
                  <a:lnTo>
                    <a:pt x="353644" y="40106"/>
                  </a:lnTo>
                  <a:lnTo>
                    <a:pt x="358355" y="42951"/>
                  </a:lnTo>
                  <a:lnTo>
                    <a:pt x="373214" y="33985"/>
                  </a:lnTo>
                  <a:close/>
                </a:path>
                <a:path w="2105025" h="56515">
                  <a:moveTo>
                    <a:pt x="402932" y="16065"/>
                  </a:moveTo>
                  <a:lnTo>
                    <a:pt x="398221" y="13220"/>
                  </a:lnTo>
                  <a:lnTo>
                    <a:pt x="383349" y="22186"/>
                  </a:lnTo>
                  <a:lnTo>
                    <a:pt x="388061" y="25031"/>
                  </a:lnTo>
                  <a:lnTo>
                    <a:pt x="402932" y="16065"/>
                  </a:lnTo>
                  <a:close/>
                </a:path>
                <a:path w="2105025" h="56515">
                  <a:moveTo>
                    <a:pt x="431914" y="4267"/>
                  </a:moveTo>
                  <a:lnTo>
                    <a:pt x="424853" y="0"/>
                  </a:lnTo>
                  <a:lnTo>
                    <a:pt x="422490" y="1422"/>
                  </a:lnTo>
                  <a:lnTo>
                    <a:pt x="420128" y="0"/>
                  </a:lnTo>
                  <a:lnTo>
                    <a:pt x="413067" y="4267"/>
                  </a:lnTo>
                  <a:lnTo>
                    <a:pt x="417779" y="7099"/>
                  </a:lnTo>
                  <a:lnTo>
                    <a:pt x="422490" y="4267"/>
                  </a:lnTo>
                  <a:lnTo>
                    <a:pt x="427202" y="7099"/>
                  </a:lnTo>
                  <a:lnTo>
                    <a:pt x="431914" y="4267"/>
                  </a:lnTo>
                  <a:close/>
                </a:path>
                <a:path w="2105025" h="56515">
                  <a:moveTo>
                    <a:pt x="461632" y="22186"/>
                  </a:moveTo>
                  <a:lnTo>
                    <a:pt x="446773" y="13220"/>
                  </a:lnTo>
                  <a:lnTo>
                    <a:pt x="442061" y="16065"/>
                  </a:lnTo>
                  <a:lnTo>
                    <a:pt x="456920" y="25031"/>
                  </a:lnTo>
                  <a:lnTo>
                    <a:pt x="461632" y="22186"/>
                  </a:lnTo>
                  <a:close/>
                </a:path>
                <a:path w="2105025" h="56515">
                  <a:moveTo>
                    <a:pt x="491337" y="40106"/>
                  </a:moveTo>
                  <a:lnTo>
                    <a:pt x="476478" y="31153"/>
                  </a:lnTo>
                  <a:lnTo>
                    <a:pt x="471766" y="33985"/>
                  </a:lnTo>
                  <a:lnTo>
                    <a:pt x="486638" y="42951"/>
                  </a:lnTo>
                  <a:lnTo>
                    <a:pt x="491337" y="40106"/>
                  </a:lnTo>
                  <a:close/>
                </a:path>
                <a:path w="2105025" h="56515">
                  <a:moveTo>
                    <a:pt x="520331" y="51917"/>
                  </a:moveTo>
                  <a:lnTo>
                    <a:pt x="515607" y="49085"/>
                  </a:lnTo>
                  <a:lnTo>
                    <a:pt x="510895" y="51930"/>
                  </a:lnTo>
                  <a:lnTo>
                    <a:pt x="506183" y="49085"/>
                  </a:lnTo>
                  <a:lnTo>
                    <a:pt x="501484" y="51917"/>
                  </a:lnTo>
                  <a:lnTo>
                    <a:pt x="508546" y="56184"/>
                  </a:lnTo>
                  <a:lnTo>
                    <a:pt x="510895" y="54762"/>
                  </a:lnTo>
                  <a:lnTo>
                    <a:pt x="513257" y="56184"/>
                  </a:lnTo>
                  <a:lnTo>
                    <a:pt x="520331" y="51917"/>
                  </a:lnTo>
                  <a:close/>
                </a:path>
                <a:path w="2105025" h="56515">
                  <a:moveTo>
                    <a:pt x="550037" y="33985"/>
                  </a:moveTo>
                  <a:lnTo>
                    <a:pt x="545325" y="31153"/>
                  </a:lnTo>
                  <a:lnTo>
                    <a:pt x="530466" y="40106"/>
                  </a:lnTo>
                  <a:lnTo>
                    <a:pt x="535178" y="42951"/>
                  </a:lnTo>
                  <a:lnTo>
                    <a:pt x="550037" y="33985"/>
                  </a:lnTo>
                  <a:close/>
                </a:path>
                <a:path w="2105025" h="56515">
                  <a:moveTo>
                    <a:pt x="579742" y="16065"/>
                  </a:moveTo>
                  <a:lnTo>
                    <a:pt x="575043" y="13220"/>
                  </a:lnTo>
                  <a:lnTo>
                    <a:pt x="560171" y="22186"/>
                  </a:lnTo>
                  <a:lnTo>
                    <a:pt x="564883" y="25031"/>
                  </a:lnTo>
                  <a:lnTo>
                    <a:pt x="579742" y="16065"/>
                  </a:lnTo>
                  <a:close/>
                </a:path>
                <a:path w="2105025" h="56515">
                  <a:moveTo>
                    <a:pt x="608736" y="4267"/>
                  </a:moveTo>
                  <a:lnTo>
                    <a:pt x="601662" y="0"/>
                  </a:lnTo>
                  <a:lnTo>
                    <a:pt x="599300" y="1422"/>
                  </a:lnTo>
                  <a:lnTo>
                    <a:pt x="596950" y="0"/>
                  </a:lnTo>
                  <a:lnTo>
                    <a:pt x="589889" y="4267"/>
                  </a:lnTo>
                  <a:lnTo>
                    <a:pt x="594601" y="7099"/>
                  </a:lnTo>
                  <a:lnTo>
                    <a:pt x="599300" y="4267"/>
                  </a:lnTo>
                  <a:lnTo>
                    <a:pt x="604024" y="7099"/>
                  </a:lnTo>
                  <a:lnTo>
                    <a:pt x="608736" y="4267"/>
                  </a:lnTo>
                  <a:close/>
                </a:path>
                <a:path w="2105025" h="56515">
                  <a:moveTo>
                    <a:pt x="638454" y="22186"/>
                  </a:moveTo>
                  <a:lnTo>
                    <a:pt x="623595" y="13220"/>
                  </a:lnTo>
                  <a:lnTo>
                    <a:pt x="618883" y="16065"/>
                  </a:lnTo>
                  <a:lnTo>
                    <a:pt x="633742" y="25031"/>
                  </a:lnTo>
                  <a:lnTo>
                    <a:pt x="638454" y="22186"/>
                  </a:lnTo>
                  <a:close/>
                </a:path>
                <a:path w="2105025" h="56515">
                  <a:moveTo>
                    <a:pt x="668159" y="40106"/>
                  </a:moveTo>
                  <a:lnTo>
                    <a:pt x="653313" y="31153"/>
                  </a:lnTo>
                  <a:lnTo>
                    <a:pt x="648601" y="33985"/>
                  </a:lnTo>
                  <a:lnTo>
                    <a:pt x="663460" y="42951"/>
                  </a:lnTo>
                  <a:lnTo>
                    <a:pt x="668159" y="40106"/>
                  </a:lnTo>
                  <a:close/>
                </a:path>
                <a:path w="2105025" h="56515">
                  <a:moveTo>
                    <a:pt x="697141" y="51917"/>
                  </a:moveTo>
                  <a:lnTo>
                    <a:pt x="692442" y="49085"/>
                  </a:lnTo>
                  <a:lnTo>
                    <a:pt x="687717" y="51930"/>
                  </a:lnTo>
                  <a:lnTo>
                    <a:pt x="683018" y="49085"/>
                  </a:lnTo>
                  <a:lnTo>
                    <a:pt x="678319" y="51917"/>
                  </a:lnTo>
                  <a:lnTo>
                    <a:pt x="685368" y="56184"/>
                  </a:lnTo>
                  <a:lnTo>
                    <a:pt x="687717" y="54762"/>
                  </a:lnTo>
                  <a:lnTo>
                    <a:pt x="690079" y="56184"/>
                  </a:lnTo>
                  <a:lnTo>
                    <a:pt x="697141" y="51917"/>
                  </a:lnTo>
                  <a:close/>
                </a:path>
                <a:path w="2105025" h="56515">
                  <a:moveTo>
                    <a:pt x="726859" y="33985"/>
                  </a:moveTo>
                  <a:lnTo>
                    <a:pt x="722147" y="31153"/>
                  </a:lnTo>
                  <a:lnTo>
                    <a:pt x="707301" y="40106"/>
                  </a:lnTo>
                  <a:lnTo>
                    <a:pt x="711987" y="42951"/>
                  </a:lnTo>
                  <a:lnTo>
                    <a:pt x="726859" y="33985"/>
                  </a:lnTo>
                  <a:close/>
                </a:path>
                <a:path w="2105025" h="56515">
                  <a:moveTo>
                    <a:pt x="756564" y="16065"/>
                  </a:moveTo>
                  <a:lnTo>
                    <a:pt x="751865" y="13220"/>
                  </a:lnTo>
                  <a:lnTo>
                    <a:pt x="736993" y="22186"/>
                  </a:lnTo>
                  <a:lnTo>
                    <a:pt x="741705" y="25031"/>
                  </a:lnTo>
                  <a:lnTo>
                    <a:pt x="756564" y="16065"/>
                  </a:lnTo>
                  <a:close/>
                </a:path>
                <a:path w="2105025" h="56515">
                  <a:moveTo>
                    <a:pt x="785558" y="4267"/>
                  </a:moveTo>
                  <a:lnTo>
                    <a:pt x="778497" y="0"/>
                  </a:lnTo>
                  <a:lnTo>
                    <a:pt x="776135" y="1422"/>
                  </a:lnTo>
                  <a:lnTo>
                    <a:pt x="773785" y="0"/>
                  </a:lnTo>
                  <a:lnTo>
                    <a:pt x="766724" y="4267"/>
                  </a:lnTo>
                  <a:lnTo>
                    <a:pt x="771436" y="7099"/>
                  </a:lnTo>
                  <a:lnTo>
                    <a:pt x="776135" y="4267"/>
                  </a:lnTo>
                  <a:lnTo>
                    <a:pt x="780846" y="7099"/>
                  </a:lnTo>
                  <a:lnTo>
                    <a:pt x="785558" y="4267"/>
                  </a:lnTo>
                  <a:close/>
                </a:path>
                <a:path w="2105025" h="56515">
                  <a:moveTo>
                    <a:pt x="815276" y="22186"/>
                  </a:moveTo>
                  <a:lnTo>
                    <a:pt x="800417" y="13220"/>
                  </a:lnTo>
                  <a:lnTo>
                    <a:pt x="795705" y="16065"/>
                  </a:lnTo>
                  <a:lnTo>
                    <a:pt x="810577" y="25031"/>
                  </a:lnTo>
                  <a:lnTo>
                    <a:pt x="815276" y="22186"/>
                  </a:lnTo>
                  <a:close/>
                </a:path>
                <a:path w="2105025" h="56515">
                  <a:moveTo>
                    <a:pt x="844994" y="40119"/>
                  </a:moveTo>
                  <a:lnTo>
                    <a:pt x="830135" y="31153"/>
                  </a:lnTo>
                  <a:lnTo>
                    <a:pt x="825423" y="33985"/>
                  </a:lnTo>
                  <a:lnTo>
                    <a:pt x="840282" y="42951"/>
                  </a:lnTo>
                  <a:lnTo>
                    <a:pt x="844994" y="40119"/>
                  </a:lnTo>
                  <a:close/>
                </a:path>
                <a:path w="2105025" h="56515">
                  <a:moveTo>
                    <a:pt x="873975" y="51917"/>
                  </a:moveTo>
                  <a:lnTo>
                    <a:pt x="869276" y="49085"/>
                  </a:lnTo>
                  <a:lnTo>
                    <a:pt x="864552" y="51930"/>
                  </a:lnTo>
                  <a:lnTo>
                    <a:pt x="859853" y="49085"/>
                  </a:lnTo>
                  <a:lnTo>
                    <a:pt x="855154" y="51917"/>
                  </a:lnTo>
                  <a:lnTo>
                    <a:pt x="862203" y="56184"/>
                  </a:lnTo>
                  <a:lnTo>
                    <a:pt x="864552" y="54762"/>
                  </a:lnTo>
                  <a:lnTo>
                    <a:pt x="866914" y="56184"/>
                  </a:lnTo>
                  <a:lnTo>
                    <a:pt x="873975" y="51917"/>
                  </a:lnTo>
                  <a:close/>
                </a:path>
                <a:path w="2105025" h="56515">
                  <a:moveTo>
                    <a:pt x="903693" y="33985"/>
                  </a:moveTo>
                  <a:lnTo>
                    <a:pt x="898994" y="31153"/>
                  </a:lnTo>
                  <a:lnTo>
                    <a:pt x="884123" y="40106"/>
                  </a:lnTo>
                  <a:lnTo>
                    <a:pt x="888834" y="42951"/>
                  </a:lnTo>
                  <a:lnTo>
                    <a:pt x="903693" y="33985"/>
                  </a:lnTo>
                  <a:close/>
                </a:path>
                <a:path w="2105025" h="56515">
                  <a:moveTo>
                    <a:pt x="933411" y="16065"/>
                  </a:moveTo>
                  <a:lnTo>
                    <a:pt x="928700" y="13220"/>
                  </a:lnTo>
                  <a:lnTo>
                    <a:pt x="913841" y="22186"/>
                  </a:lnTo>
                  <a:lnTo>
                    <a:pt x="918552" y="25031"/>
                  </a:lnTo>
                  <a:lnTo>
                    <a:pt x="933411" y="16065"/>
                  </a:lnTo>
                  <a:close/>
                </a:path>
                <a:path w="2105025" h="56515">
                  <a:moveTo>
                    <a:pt x="962380" y="4267"/>
                  </a:moveTo>
                  <a:lnTo>
                    <a:pt x="955332" y="0"/>
                  </a:lnTo>
                  <a:lnTo>
                    <a:pt x="952969" y="1422"/>
                  </a:lnTo>
                  <a:lnTo>
                    <a:pt x="950620" y="0"/>
                  </a:lnTo>
                  <a:lnTo>
                    <a:pt x="943546" y="4267"/>
                  </a:lnTo>
                  <a:lnTo>
                    <a:pt x="948270" y="7099"/>
                  </a:lnTo>
                  <a:lnTo>
                    <a:pt x="952969" y="4267"/>
                  </a:lnTo>
                  <a:lnTo>
                    <a:pt x="957681" y="7099"/>
                  </a:lnTo>
                  <a:lnTo>
                    <a:pt x="962380" y="4267"/>
                  </a:lnTo>
                  <a:close/>
                </a:path>
                <a:path w="2105025" h="56515">
                  <a:moveTo>
                    <a:pt x="992098" y="22186"/>
                  </a:moveTo>
                  <a:lnTo>
                    <a:pt x="977239" y="13220"/>
                  </a:lnTo>
                  <a:lnTo>
                    <a:pt x="972527" y="16065"/>
                  </a:lnTo>
                  <a:lnTo>
                    <a:pt x="987399" y="25031"/>
                  </a:lnTo>
                  <a:lnTo>
                    <a:pt x="992098" y="22186"/>
                  </a:lnTo>
                  <a:close/>
                </a:path>
                <a:path w="2105025" h="56515">
                  <a:moveTo>
                    <a:pt x="1021816" y="40106"/>
                  </a:moveTo>
                  <a:lnTo>
                    <a:pt x="1006957" y="31153"/>
                  </a:lnTo>
                  <a:lnTo>
                    <a:pt x="1002245" y="33985"/>
                  </a:lnTo>
                  <a:lnTo>
                    <a:pt x="1017104" y="42951"/>
                  </a:lnTo>
                  <a:lnTo>
                    <a:pt x="1021816" y="40106"/>
                  </a:lnTo>
                  <a:close/>
                </a:path>
                <a:path w="2105025" h="56515">
                  <a:moveTo>
                    <a:pt x="1050798" y="51917"/>
                  </a:moveTo>
                  <a:lnTo>
                    <a:pt x="1046099" y="49085"/>
                  </a:lnTo>
                  <a:lnTo>
                    <a:pt x="1041374" y="51930"/>
                  </a:lnTo>
                  <a:lnTo>
                    <a:pt x="1036675" y="49085"/>
                  </a:lnTo>
                  <a:lnTo>
                    <a:pt x="1031963" y="51917"/>
                  </a:lnTo>
                  <a:lnTo>
                    <a:pt x="1039025" y="56184"/>
                  </a:lnTo>
                  <a:lnTo>
                    <a:pt x="1041374" y="54762"/>
                  </a:lnTo>
                  <a:lnTo>
                    <a:pt x="1043736" y="56184"/>
                  </a:lnTo>
                  <a:lnTo>
                    <a:pt x="1050798" y="51917"/>
                  </a:lnTo>
                  <a:close/>
                </a:path>
                <a:path w="2105025" h="56515">
                  <a:moveTo>
                    <a:pt x="1080516" y="33985"/>
                  </a:moveTo>
                  <a:lnTo>
                    <a:pt x="1075804" y="31153"/>
                  </a:lnTo>
                  <a:lnTo>
                    <a:pt x="1060945" y="40106"/>
                  </a:lnTo>
                  <a:lnTo>
                    <a:pt x="1065657" y="42951"/>
                  </a:lnTo>
                  <a:lnTo>
                    <a:pt x="1080516" y="33985"/>
                  </a:lnTo>
                  <a:close/>
                </a:path>
                <a:path w="2105025" h="56515">
                  <a:moveTo>
                    <a:pt x="1110234" y="16065"/>
                  </a:moveTo>
                  <a:lnTo>
                    <a:pt x="1105522" y="13220"/>
                  </a:lnTo>
                  <a:lnTo>
                    <a:pt x="1090650" y="22186"/>
                  </a:lnTo>
                  <a:lnTo>
                    <a:pt x="1095362" y="25031"/>
                  </a:lnTo>
                  <a:lnTo>
                    <a:pt x="1110234" y="16065"/>
                  </a:lnTo>
                  <a:close/>
                </a:path>
                <a:path w="2105025" h="56515">
                  <a:moveTo>
                    <a:pt x="1139202" y="4267"/>
                  </a:moveTo>
                  <a:lnTo>
                    <a:pt x="1132141" y="0"/>
                  </a:lnTo>
                  <a:lnTo>
                    <a:pt x="1129792" y="1422"/>
                  </a:lnTo>
                  <a:lnTo>
                    <a:pt x="1127442" y="0"/>
                  </a:lnTo>
                  <a:lnTo>
                    <a:pt x="1120368" y="4267"/>
                  </a:lnTo>
                  <a:lnTo>
                    <a:pt x="1125080" y="7099"/>
                  </a:lnTo>
                  <a:lnTo>
                    <a:pt x="1129792" y="4267"/>
                  </a:lnTo>
                  <a:lnTo>
                    <a:pt x="1134503" y="7099"/>
                  </a:lnTo>
                  <a:lnTo>
                    <a:pt x="1139202" y="4267"/>
                  </a:lnTo>
                  <a:close/>
                </a:path>
                <a:path w="2105025" h="56515">
                  <a:moveTo>
                    <a:pt x="1168920" y="22186"/>
                  </a:moveTo>
                  <a:lnTo>
                    <a:pt x="1154049" y="13220"/>
                  </a:lnTo>
                  <a:lnTo>
                    <a:pt x="1149350" y="16065"/>
                  </a:lnTo>
                  <a:lnTo>
                    <a:pt x="1164209" y="25031"/>
                  </a:lnTo>
                  <a:lnTo>
                    <a:pt x="1168920" y="22186"/>
                  </a:lnTo>
                  <a:close/>
                </a:path>
                <a:path w="2105025" h="56515">
                  <a:moveTo>
                    <a:pt x="1198638" y="40106"/>
                  </a:moveTo>
                  <a:lnTo>
                    <a:pt x="1183779" y="31153"/>
                  </a:lnTo>
                  <a:lnTo>
                    <a:pt x="1179055" y="33985"/>
                  </a:lnTo>
                  <a:lnTo>
                    <a:pt x="1193927" y="42951"/>
                  </a:lnTo>
                  <a:lnTo>
                    <a:pt x="1198638" y="40106"/>
                  </a:lnTo>
                  <a:close/>
                </a:path>
                <a:path w="2105025" h="56515">
                  <a:moveTo>
                    <a:pt x="1227620" y="51917"/>
                  </a:moveTo>
                  <a:lnTo>
                    <a:pt x="1222908" y="49085"/>
                  </a:lnTo>
                  <a:lnTo>
                    <a:pt x="1218196" y="51930"/>
                  </a:lnTo>
                  <a:lnTo>
                    <a:pt x="1213497" y="49085"/>
                  </a:lnTo>
                  <a:lnTo>
                    <a:pt x="1208773" y="51917"/>
                  </a:lnTo>
                  <a:lnTo>
                    <a:pt x="1215847" y="56184"/>
                  </a:lnTo>
                  <a:lnTo>
                    <a:pt x="1218196" y="54762"/>
                  </a:lnTo>
                  <a:lnTo>
                    <a:pt x="1220558" y="56184"/>
                  </a:lnTo>
                  <a:lnTo>
                    <a:pt x="1227620" y="51917"/>
                  </a:lnTo>
                  <a:close/>
                </a:path>
                <a:path w="2105025" h="56515">
                  <a:moveTo>
                    <a:pt x="1257338" y="33985"/>
                  </a:moveTo>
                  <a:lnTo>
                    <a:pt x="1252626" y="31153"/>
                  </a:lnTo>
                  <a:lnTo>
                    <a:pt x="1237767" y="40106"/>
                  </a:lnTo>
                  <a:lnTo>
                    <a:pt x="1242479" y="42951"/>
                  </a:lnTo>
                  <a:lnTo>
                    <a:pt x="1257338" y="33985"/>
                  </a:lnTo>
                  <a:close/>
                </a:path>
                <a:path w="2105025" h="56515">
                  <a:moveTo>
                    <a:pt x="1287056" y="16065"/>
                  </a:moveTo>
                  <a:lnTo>
                    <a:pt x="1282344" y="13220"/>
                  </a:lnTo>
                  <a:lnTo>
                    <a:pt x="1267472" y="22186"/>
                  </a:lnTo>
                  <a:lnTo>
                    <a:pt x="1272184" y="25031"/>
                  </a:lnTo>
                  <a:lnTo>
                    <a:pt x="1287056" y="16065"/>
                  </a:lnTo>
                  <a:close/>
                </a:path>
                <a:path w="2105025" h="56515">
                  <a:moveTo>
                    <a:pt x="1316037" y="4267"/>
                  </a:moveTo>
                  <a:lnTo>
                    <a:pt x="1308963" y="0"/>
                  </a:lnTo>
                  <a:lnTo>
                    <a:pt x="1306614" y="1422"/>
                  </a:lnTo>
                  <a:lnTo>
                    <a:pt x="1304264" y="0"/>
                  </a:lnTo>
                  <a:lnTo>
                    <a:pt x="1297190" y="4267"/>
                  </a:lnTo>
                  <a:lnTo>
                    <a:pt x="1301902" y="7099"/>
                  </a:lnTo>
                  <a:lnTo>
                    <a:pt x="1306614" y="4267"/>
                  </a:lnTo>
                  <a:lnTo>
                    <a:pt x="1311325" y="7099"/>
                  </a:lnTo>
                  <a:lnTo>
                    <a:pt x="1316037" y="4267"/>
                  </a:lnTo>
                  <a:close/>
                </a:path>
                <a:path w="2105025" h="56515">
                  <a:moveTo>
                    <a:pt x="1345742" y="22186"/>
                  </a:moveTo>
                  <a:lnTo>
                    <a:pt x="1330883" y="13220"/>
                  </a:lnTo>
                  <a:lnTo>
                    <a:pt x="1326172" y="16065"/>
                  </a:lnTo>
                  <a:lnTo>
                    <a:pt x="1341031" y="25031"/>
                  </a:lnTo>
                  <a:lnTo>
                    <a:pt x="1345742" y="22186"/>
                  </a:lnTo>
                  <a:close/>
                </a:path>
                <a:path w="2105025" h="56515">
                  <a:moveTo>
                    <a:pt x="1375448" y="40106"/>
                  </a:moveTo>
                  <a:lnTo>
                    <a:pt x="1360589" y="31153"/>
                  </a:lnTo>
                  <a:lnTo>
                    <a:pt x="1355877" y="33985"/>
                  </a:lnTo>
                  <a:lnTo>
                    <a:pt x="1370749" y="42951"/>
                  </a:lnTo>
                  <a:lnTo>
                    <a:pt x="1375448" y="40106"/>
                  </a:lnTo>
                  <a:close/>
                </a:path>
                <a:path w="2105025" h="56515">
                  <a:moveTo>
                    <a:pt x="1404442" y="51917"/>
                  </a:moveTo>
                  <a:lnTo>
                    <a:pt x="1399730" y="49085"/>
                  </a:lnTo>
                  <a:lnTo>
                    <a:pt x="1395018" y="51930"/>
                  </a:lnTo>
                  <a:lnTo>
                    <a:pt x="1390307" y="49085"/>
                  </a:lnTo>
                  <a:lnTo>
                    <a:pt x="1385595" y="51917"/>
                  </a:lnTo>
                  <a:lnTo>
                    <a:pt x="1392669" y="56184"/>
                  </a:lnTo>
                  <a:lnTo>
                    <a:pt x="1395018" y="54762"/>
                  </a:lnTo>
                  <a:lnTo>
                    <a:pt x="1397381" y="56184"/>
                  </a:lnTo>
                  <a:lnTo>
                    <a:pt x="1404442" y="51917"/>
                  </a:lnTo>
                  <a:close/>
                </a:path>
                <a:path w="2105025" h="56515">
                  <a:moveTo>
                    <a:pt x="1434160" y="33985"/>
                  </a:moveTo>
                  <a:lnTo>
                    <a:pt x="1429448" y="31153"/>
                  </a:lnTo>
                  <a:lnTo>
                    <a:pt x="1414576" y="40106"/>
                  </a:lnTo>
                  <a:lnTo>
                    <a:pt x="1419288" y="42951"/>
                  </a:lnTo>
                  <a:lnTo>
                    <a:pt x="1434160" y="33985"/>
                  </a:lnTo>
                  <a:close/>
                </a:path>
                <a:path w="2105025" h="56515">
                  <a:moveTo>
                    <a:pt x="1463865" y="16065"/>
                  </a:moveTo>
                  <a:lnTo>
                    <a:pt x="1459153" y="13220"/>
                  </a:lnTo>
                  <a:lnTo>
                    <a:pt x="1444294" y="22186"/>
                  </a:lnTo>
                  <a:lnTo>
                    <a:pt x="1449006" y="25031"/>
                  </a:lnTo>
                  <a:lnTo>
                    <a:pt x="1463865" y="16065"/>
                  </a:lnTo>
                  <a:close/>
                </a:path>
                <a:path w="2105025" h="56515">
                  <a:moveTo>
                    <a:pt x="1492859" y="4267"/>
                  </a:moveTo>
                  <a:lnTo>
                    <a:pt x="1485785" y="0"/>
                  </a:lnTo>
                  <a:lnTo>
                    <a:pt x="1483423" y="1422"/>
                  </a:lnTo>
                  <a:lnTo>
                    <a:pt x="1481074" y="0"/>
                  </a:lnTo>
                  <a:lnTo>
                    <a:pt x="1474012" y="4267"/>
                  </a:lnTo>
                  <a:lnTo>
                    <a:pt x="1478711" y="7099"/>
                  </a:lnTo>
                  <a:lnTo>
                    <a:pt x="1483423" y="4267"/>
                  </a:lnTo>
                  <a:lnTo>
                    <a:pt x="1488147" y="7099"/>
                  </a:lnTo>
                  <a:lnTo>
                    <a:pt x="1492859" y="4267"/>
                  </a:lnTo>
                  <a:close/>
                </a:path>
                <a:path w="2105025" h="56515">
                  <a:moveTo>
                    <a:pt x="1522564" y="22186"/>
                  </a:moveTo>
                  <a:lnTo>
                    <a:pt x="1507705" y="13220"/>
                  </a:lnTo>
                  <a:lnTo>
                    <a:pt x="1502994" y="16065"/>
                  </a:lnTo>
                  <a:lnTo>
                    <a:pt x="1517865" y="25031"/>
                  </a:lnTo>
                  <a:lnTo>
                    <a:pt x="1522564" y="22186"/>
                  </a:lnTo>
                  <a:close/>
                </a:path>
                <a:path w="2105025" h="56515">
                  <a:moveTo>
                    <a:pt x="1552282" y="40106"/>
                  </a:moveTo>
                  <a:lnTo>
                    <a:pt x="1537411" y="31153"/>
                  </a:lnTo>
                  <a:lnTo>
                    <a:pt x="1532712" y="33985"/>
                  </a:lnTo>
                  <a:lnTo>
                    <a:pt x="1547571" y="42951"/>
                  </a:lnTo>
                  <a:lnTo>
                    <a:pt x="1552282" y="40106"/>
                  </a:lnTo>
                  <a:close/>
                </a:path>
                <a:path w="2105025" h="56515">
                  <a:moveTo>
                    <a:pt x="1581264" y="51917"/>
                  </a:moveTo>
                  <a:lnTo>
                    <a:pt x="1576552" y="49085"/>
                  </a:lnTo>
                  <a:lnTo>
                    <a:pt x="1571840" y="51930"/>
                  </a:lnTo>
                  <a:lnTo>
                    <a:pt x="1567129" y="49085"/>
                  </a:lnTo>
                  <a:lnTo>
                    <a:pt x="1562417" y="51917"/>
                  </a:lnTo>
                  <a:lnTo>
                    <a:pt x="1569478" y="56184"/>
                  </a:lnTo>
                  <a:lnTo>
                    <a:pt x="1571840" y="54762"/>
                  </a:lnTo>
                  <a:lnTo>
                    <a:pt x="1574203" y="56184"/>
                  </a:lnTo>
                  <a:lnTo>
                    <a:pt x="1581264" y="51917"/>
                  </a:lnTo>
                  <a:close/>
                </a:path>
                <a:path w="2105025" h="56515">
                  <a:moveTo>
                    <a:pt x="1610969" y="33985"/>
                  </a:moveTo>
                  <a:lnTo>
                    <a:pt x="1606270" y="31153"/>
                  </a:lnTo>
                  <a:lnTo>
                    <a:pt x="1591398" y="40119"/>
                  </a:lnTo>
                  <a:lnTo>
                    <a:pt x="1596110" y="42951"/>
                  </a:lnTo>
                  <a:lnTo>
                    <a:pt x="1610969" y="33985"/>
                  </a:lnTo>
                  <a:close/>
                </a:path>
                <a:path w="2105025" h="56515">
                  <a:moveTo>
                    <a:pt x="1640687" y="16065"/>
                  </a:moveTo>
                  <a:lnTo>
                    <a:pt x="1635975" y="13220"/>
                  </a:lnTo>
                  <a:lnTo>
                    <a:pt x="1621116" y="22186"/>
                  </a:lnTo>
                  <a:lnTo>
                    <a:pt x="1625815" y="25031"/>
                  </a:lnTo>
                  <a:lnTo>
                    <a:pt x="1640687" y="16065"/>
                  </a:lnTo>
                  <a:close/>
                </a:path>
                <a:path w="2105025" h="56515">
                  <a:moveTo>
                    <a:pt x="1669681" y="4267"/>
                  </a:moveTo>
                  <a:lnTo>
                    <a:pt x="1662607" y="0"/>
                  </a:lnTo>
                  <a:lnTo>
                    <a:pt x="1660245" y="1422"/>
                  </a:lnTo>
                  <a:lnTo>
                    <a:pt x="1657896" y="0"/>
                  </a:lnTo>
                  <a:lnTo>
                    <a:pt x="1650834" y="4267"/>
                  </a:lnTo>
                  <a:lnTo>
                    <a:pt x="1655546" y="7099"/>
                  </a:lnTo>
                  <a:lnTo>
                    <a:pt x="1660245" y="4267"/>
                  </a:lnTo>
                  <a:lnTo>
                    <a:pt x="1664970" y="7099"/>
                  </a:lnTo>
                  <a:lnTo>
                    <a:pt x="1669681" y="4267"/>
                  </a:lnTo>
                  <a:close/>
                </a:path>
                <a:path w="2105025" h="56515">
                  <a:moveTo>
                    <a:pt x="1699387" y="22186"/>
                  </a:moveTo>
                  <a:lnTo>
                    <a:pt x="1684528" y="13220"/>
                  </a:lnTo>
                  <a:lnTo>
                    <a:pt x="1679816" y="16065"/>
                  </a:lnTo>
                  <a:lnTo>
                    <a:pt x="1694688" y="25031"/>
                  </a:lnTo>
                  <a:lnTo>
                    <a:pt x="1699387" y="22186"/>
                  </a:lnTo>
                  <a:close/>
                </a:path>
                <a:path w="2105025" h="56515">
                  <a:moveTo>
                    <a:pt x="1729105" y="40106"/>
                  </a:moveTo>
                  <a:lnTo>
                    <a:pt x="1714233" y="31153"/>
                  </a:lnTo>
                  <a:lnTo>
                    <a:pt x="1709534" y="33985"/>
                  </a:lnTo>
                  <a:lnTo>
                    <a:pt x="1724393" y="42951"/>
                  </a:lnTo>
                  <a:lnTo>
                    <a:pt x="1729105" y="40106"/>
                  </a:lnTo>
                  <a:close/>
                </a:path>
                <a:path w="2105025" h="56515">
                  <a:moveTo>
                    <a:pt x="1758086" y="51917"/>
                  </a:moveTo>
                  <a:lnTo>
                    <a:pt x="1753374" y="49085"/>
                  </a:lnTo>
                  <a:lnTo>
                    <a:pt x="1748650" y="51930"/>
                  </a:lnTo>
                  <a:lnTo>
                    <a:pt x="1743951" y="49085"/>
                  </a:lnTo>
                  <a:lnTo>
                    <a:pt x="1739239" y="51917"/>
                  </a:lnTo>
                  <a:lnTo>
                    <a:pt x="1746300" y="56184"/>
                  </a:lnTo>
                  <a:lnTo>
                    <a:pt x="1748650" y="54762"/>
                  </a:lnTo>
                  <a:lnTo>
                    <a:pt x="1751012" y="56184"/>
                  </a:lnTo>
                  <a:lnTo>
                    <a:pt x="1758086" y="51917"/>
                  </a:lnTo>
                  <a:close/>
                </a:path>
                <a:path w="2105025" h="56515">
                  <a:moveTo>
                    <a:pt x="1787804" y="33985"/>
                  </a:moveTo>
                  <a:lnTo>
                    <a:pt x="1783092" y="31153"/>
                  </a:lnTo>
                  <a:lnTo>
                    <a:pt x="1768233" y="40106"/>
                  </a:lnTo>
                  <a:lnTo>
                    <a:pt x="1772932" y="42951"/>
                  </a:lnTo>
                  <a:lnTo>
                    <a:pt x="1787804" y="33985"/>
                  </a:lnTo>
                  <a:close/>
                </a:path>
                <a:path w="2105025" h="56515">
                  <a:moveTo>
                    <a:pt x="1817509" y="16065"/>
                  </a:moveTo>
                  <a:lnTo>
                    <a:pt x="1812810" y="13220"/>
                  </a:lnTo>
                  <a:lnTo>
                    <a:pt x="1797939" y="22186"/>
                  </a:lnTo>
                  <a:lnTo>
                    <a:pt x="1802650" y="25031"/>
                  </a:lnTo>
                  <a:lnTo>
                    <a:pt x="1817509" y="16065"/>
                  </a:lnTo>
                  <a:close/>
                </a:path>
                <a:path w="2105025" h="56515">
                  <a:moveTo>
                    <a:pt x="1846503" y="4267"/>
                  </a:moveTo>
                  <a:lnTo>
                    <a:pt x="1839429" y="0"/>
                  </a:lnTo>
                  <a:lnTo>
                    <a:pt x="1837067" y="1422"/>
                  </a:lnTo>
                  <a:lnTo>
                    <a:pt x="1834718" y="0"/>
                  </a:lnTo>
                  <a:lnTo>
                    <a:pt x="1827657" y="4267"/>
                  </a:lnTo>
                  <a:lnTo>
                    <a:pt x="1832368" y="7099"/>
                  </a:lnTo>
                  <a:lnTo>
                    <a:pt x="1837067" y="4267"/>
                  </a:lnTo>
                  <a:lnTo>
                    <a:pt x="1841779" y="7099"/>
                  </a:lnTo>
                  <a:lnTo>
                    <a:pt x="1846503" y="4267"/>
                  </a:lnTo>
                  <a:close/>
                </a:path>
                <a:path w="2105025" h="56515">
                  <a:moveTo>
                    <a:pt x="1876209" y="22186"/>
                  </a:moveTo>
                  <a:lnTo>
                    <a:pt x="1861350" y="13220"/>
                  </a:lnTo>
                  <a:lnTo>
                    <a:pt x="1856638" y="16065"/>
                  </a:lnTo>
                  <a:lnTo>
                    <a:pt x="1871497" y="25031"/>
                  </a:lnTo>
                  <a:lnTo>
                    <a:pt x="1876209" y="22186"/>
                  </a:lnTo>
                  <a:close/>
                </a:path>
                <a:path w="2105025" h="56515">
                  <a:moveTo>
                    <a:pt x="1905927" y="40106"/>
                  </a:moveTo>
                  <a:lnTo>
                    <a:pt x="1891055" y="31153"/>
                  </a:lnTo>
                  <a:lnTo>
                    <a:pt x="1886356" y="33985"/>
                  </a:lnTo>
                  <a:lnTo>
                    <a:pt x="1901215" y="42951"/>
                  </a:lnTo>
                  <a:lnTo>
                    <a:pt x="1905927" y="40106"/>
                  </a:lnTo>
                  <a:close/>
                </a:path>
                <a:path w="2105025" h="56515">
                  <a:moveTo>
                    <a:pt x="1934908" y="51917"/>
                  </a:moveTo>
                  <a:lnTo>
                    <a:pt x="1930184" y="49085"/>
                  </a:lnTo>
                  <a:lnTo>
                    <a:pt x="1925472" y="51930"/>
                  </a:lnTo>
                  <a:lnTo>
                    <a:pt x="1920786" y="49085"/>
                  </a:lnTo>
                  <a:lnTo>
                    <a:pt x="1916061" y="51917"/>
                  </a:lnTo>
                  <a:lnTo>
                    <a:pt x="1923122" y="56184"/>
                  </a:lnTo>
                  <a:lnTo>
                    <a:pt x="1925472" y="54762"/>
                  </a:lnTo>
                  <a:lnTo>
                    <a:pt x="1927834" y="56184"/>
                  </a:lnTo>
                  <a:lnTo>
                    <a:pt x="1934908" y="51917"/>
                  </a:lnTo>
                  <a:close/>
                </a:path>
                <a:path w="2105025" h="56515">
                  <a:moveTo>
                    <a:pt x="1964626" y="33985"/>
                  </a:moveTo>
                  <a:lnTo>
                    <a:pt x="1959902" y="31153"/>
                  </a:lnTo>
                  <a:lnTo>
                    <a:pt x="1945055" y="40106"/>
                  </a:lnTo>
                  <a:lnTo>
                    <a:pt x="1949754" y="42951"/>
                  </a:lnTo>
                  <a:lnTo>
                    <a:pt x="1964626" y="33985"/>
                  </a:lnTo>
                  <a:close/>
                </a:path>
                <a:path w="2105025" h="56515">
                  <a:moveTo>
                    <a:pt x="1994331" y="16065"/>
                  </a:moveTo>
                  <a:lnTo>
                    <a:pt x="1989620" y="13220"/>
                  </a:lnTo>
                  <a:lnTo>
                    <a:pt x="1974761" y="22186"/>
                  </a:lnTo>
                  <a:lnTo>
                    <a:pt x="1979472" y="25031"/>
                  </a:lnTo>
                  <a:lnTo>
                    <a:pt x="1994331" y="16065"/>
                  </a:lnTo>
                  <a:close/>
                </a:path>
                <a:path w="2105025" h="56515">
                  <a:moveTo>
                    <a:pt x="2023313" y="4267"/>
                  </a:moveTo>
                  <a:lnTo>
                    <a:pt x="2016239" y="0"/>
                  </a:lnTo>
                  <a:lnTo>
                    <a:pt x="2013889" y="1422"/>
                  </a:lnTo>
                  <a:lnTo>
                    <a:pt x="2011553" y="0"/>
                  </a:lnTo>
                  <a:lnTo>
                    <a:pt x="2004479" y="4267"/>
                  </a:lnTo>
                  <a:lnTo>
                    <a:pt x="2009190" y="7099"/>
                  </a:lnTo>
                  <a:lnTo>
                    <a:pt x="2013889" y="4267"/>
                  </a:lnTo>
                  <a:lnTo>
                    <a:pt x="2018601" y="7099"/>
                  </a:lnTo>
                  <a:lnTo>
                    <a:pt x="2023313" y="4267"/>
                  </a:lnTo>
                  <a:close/>
                </a:path>
                <a:path w="2105025" h="56515">
                  <a:moveTo>
                    <a:pt x="2053031" y="22186"/>
                  </a:moveTo>
                  <a:lnTo>
                    <a:pt x="2038172" y="13220"/>
                  </a:lnTo>
                  <a:lnTo>
                    <a:pt x="2033460" y="16065"/>
                  </a:lnTo>
                  <a:lnTo>
                    <a:pt x="2048332" y="25031"/>
                  </a:lnTo>
                  <a:lnTo>
                    <a:pt x="2053031" y="22186"/>
                  </a:lnTo>
                  <a:close/>
                </a:path>
                <a:path w="2105025" h="56515">
                  <a:moveTo>
                    <a:pt x="2082749" y="40119"/>
                  </a:moveTo>
                  <a:lnTo>
                    <a:pt x="2067877" y="31153"/>
                  </a:lnTo>
                  <a:lnTo>
                    <a:pt x="2063165" y="33985"/>
                  </a:lnTo>
                  <a:lnTo>
                    <a:pt x="2078037" y="42951"/>
                  </a:lnTo>
                  <a:lnTo>
                    <a:pt x="2082749" y="40119"/>
                  </a:lnTo>
                  <a:close/>
                </a:path>
                <a:path w="2105025" h="56515">
                  <a:moveTo>
                    <a:pt x="2104656" y="53340"/>
                  </a:moveTo>
                  <a:lnTo>
                    <a:pt x="2097595" y="49085"/>
                  </a:lnTo>
                  <a:lnTo>
                    <a:pt x="2092883" y="51917"/>
                  </a:lnTo>
                  <a:lnTo>
                    <a:pt x="2099957" y="56184"/>
                  </a:lnTo>
                  <a:lnTo>
                    <a:pt x="2104656" y="53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28856" y="6575907"/>
              <a:ext cx="845185" cy="56515"/>
            </a:xfrm>
            <a:custGeom>
              <a:avLst/>
              <a:gdLst/>
              <a:ahLst/>
              <a:cxnLst/>
              <a:rect l="l" t="t" r="r" b="b"/>
              <a:pathLst>
                <a:path w="845185" h="56515">
                  <a:moveTo>
                    <a:pt x="19558" y="22186"/>
                  </a:moveTo>
                  <a:lnTo>
                    <a:pt x="4686" y="13220"/>
                  </a:lnTo>
                  <a:lnTo>
                    <a:pt x="0" y="16065"/>
                  </a:lnTo>
                  <a:lnTo>
                    <a:pt x="14846" y="25031"/>
                  </a:lnTo>
                  <a:lnTo>
                    <a:pt x="19558" y="22186"/>
                  </a:lnTo>
                  <a:close/>
                </a:path>
                <a:path w="845185" h="56515">
                  <a:moveTo>
                    <a:pt x="49263" y="40106"/>
                  </a:moveTo>
                  <a:lnTo>
                    <a:pt x="34404" y="31153"/>
                  </a:lnTo>
                  <a:lnTo>
                    <a:pt x="29692" y="33985"/>
                  </a:lnTo>
                  <a:lnTo>
                    <a:pt x="44551" y="42951"/>
                  </a:lnTo>
                  <a:lnTo>
                    <a:pt x="49263" y="40106"/>
                  </a:lnTo>
                  <a:close/>
                </a:path>
                <a:path w="845185" h="56515">
                  <a:moveTo>
                    <a:pt x="78244" y="51917"/>
                  </a:moveTo>
                  <a:lnTo>
                    <a:pt x="73545" y="49085"/>
                  </a:lnTo>
                  <a:lnTo>
                    <a:pt x="68834" y="51930"/>
                  </a:lnTo>
                  <a:lnTo>
                    <a:pt x="64122" y="49085"/>
                  </a:lnTo>
                  <a:lnTo>
                    <a:pt x="59410" y="51917"/>
                  </a:lnTo>
                  <a:lnTo>
                    <a:pt x="66484" y="56184"/>
                  </a:lnTo>
                  <a:lnTo>
                    <a:pt x="68834" y="54762"/>
                  </a:lnTo>
                  <a:lnTo>
                    <a:pt x="71183" y="56184"/>
                  </a:lnTo>
                  <a:lnTo>
                    <a:pt x="78244" y="51917"/>
                  </a:lnTo>
                  <a:close/>
                </a:path>
                <a:path w="845185" h="56515">
                  <a:moveTo>
                    <a:pt x="107962" y="33985"/>
                  </a:moveTo>
                  <a:lnTo>
                    <a:pt x="103251" y="31153"/>
                  </a:lnTo>
                  <a:lnTo>
                    <a:pt x="88379" y="40106"/>
                  </a:lnTo>
                  <a:lnTo>
                    <a:pt x="93091" y="42951"/>
                  </a:lnTo>
                  <a:lnTo>
                    <a:pt x="107962" y="33985"/>
                  </a:lnTo>
                  <a:close/>
                </a:path>
                <a:path w="845185" h="56515">
                  <a:moveTo>
                    <a:pt x="137668" y="16065"/>
                  </a:moveTo>
                  <a:lnTo>
                    <a:pt x="132956" y="13220"/>
                  </a:lnTo>
                  <a:lnTo>
                    <a:pt x="118097" y="22186"/>
                  </a:lnTo>
                  <a:lnTo>
                    <a:pt x="122809" y="25031"/>
                  </a:lnTo>
                  <a:lnTo>
                    <a:pt x="137668" y="16065"/>
                  </a:lnTo>
                  <a:close/>
                </a:path>
                <a:path w="845185" h="56515">
                  <a:moveTo>
                    <a:pt x="166662" y="4267"/>
                  </a:moveTo>
                  <a:lnTo>
                    <a:pt x="159600" y="0"/>
                  </a:lnTo>
                  <a:lnTo>
                    <a:pt x="157238" y="1422"/>
                  </a:lnTo>
                  <a:lnTo>
                    <a:pt x="154889" y="0"/>
                  </a:lnTo>
                  <a:lnTo>
                    <a:pt x="147815" y="4267"/>
                  </a:lnTo>
                  <a:lnTo>
                    <a:pt x="152527" y="7099"/>
                  </a:lnTo>
                  <a:lnTo>
                    <a:pt x="157238" y="4267"/>
                  </a:lnTo>
                  <a:lnTo>
                    <a:pt x="161950" y="7099"/>
                  </a:lnTo>
                  <a:lnTo>
                    <a:pt x="166662" y="4267"/>
                  </a:lnTo>
                  <a:close/>
                </a:path>
                <a:path w="845185" h="56515">
                  <a:moveTo>
                    <a:pt x="196380" y="22186"/>
                  </a:moveTo>
                  <a:lnTo>
                    <a:pt x="181508" y="13220"/>
                  </a:lnTo>
                  <a:lnTo>
                    <a:pt x="176796" y="16065"/>
                  </a:lnTo>
                  <a:lnTo>
                    <a:pt x="191668" y="25031"/>
                  </a:lnTo>
                  <a:lnTo>
                    <a:pt x="196380" y="22186"/>
                  </a:lnTo>
                  <a:close/>
                </a:path>
                <a:path w="845185" h="56515">
                  <a:moveTo>
                    <a:pt x="226085" y="40106"/>
                  </a:moveTo>
                  <a:lnTo>
                    <a:pt x="211239" y="31153"/>
                  </a:lnTo>
                  <a:lnTo>
                    <a:pt x="206527" y="33985"/>
                  </a:lnTo>
                  <a:lnTo>
                    <a:pt x="221373" y="42951"/>
                  </a:lnTo>
                  <a:lnTo>
                    <a:pt x="226085" y="40106"/>
                  </a:lnTo>
                  <a:close/>
                </a:path>
                <a:path w="845185" h="56515">
                  <a:moveTo>
                    <a:pt x="255066" y="51917"/>
                  </a:moveTo>
                  <a:lnTo>
                    <a:pt x="250355" y="49085"/>
                  </a:lnTo>
                  <a:lnTo>
                    <a:pt x="245643" y="51930"/>
                  </a:lnTo>
                  <a:lnTo>
                    <a:pt x="240944" y="49085"/>
                  </a:lnTo>
                  <a:lnTo>
                    <a:pt x="236232" y="51917"/>
                  </a:lnTo>
                  <a:lnTo>
                    <a:pt x="243293" y="56184"/>
                  </a:lnTo>
                  <a:lnTo>
                    <a:pt x="245643" y="54762"/>
                  </a:lnTo>
                  <a:lnTo>
                    <a:pt x="248005" y="56184"/>
                  </a:lnTo>
                  <a:lnTo>
                    <a:pt x="255066" y="51917"/>
                  </a:lnTo>
                  <a:close/>
                </a:path>
                <a:path w="845185" h="56515">
                  <a:moveTo>
                    <a:pt x="284784" y="33985"/>
                  </a:moveTo>
                  <a:lnTo>
                    <a:pt x="280073" y="31153"/>
                  </a:lnTo>
                  <a:lnTo>
                    <a:pt x="265201" y="40106"/>
                  </a:lnTo>
                  <a:lnTo>
                    <a:pt x="269913" y="42951"/>
                  </a:lnTo>
                  <a:lnTo>
                    <a:pt x="284784" y="33985"/>
                  </a:lnTo>
                  <a:close/>
                </a:path>
                <a:path w="845185" h="56515">
                  <a:moveTo>
                    <a:pt x="314490" y="16065"/>
                  </a:moveTo>
                  <a:lnTo>
                    <a:pt x="309778" y="13220"/>
                  </a:lnTo>
                  <a:lnTo>
                    <a:pt x="294932" y="22186"/>
                  </a:lnTo>
                  <a:lnTo>
                    <a:pt x="299631" y="25031"/>
                  </a:lnTo>
                  <a:lnTo>
                    <a:pt x="314490" y="16065"/>
                  </a:lnTo>
                  <a:close/>
                </a:path>
                <a:path w="845185" h="56515">
                  <a:moveTo>
                    <a:pt x="343484" y="4267"/>
                  </a:moveTo>
                  <a:lnTo>
                    <a:pt x="336423" y="0"/>
                  </a:lnTo>
                  <a:lnTo>
                    <a:pt x="334060" y="1422"/>
                  </a:lnTo>
                  <a:lnTo>
                    <a:pt x="331711" y="0"/>
                  </a:lnTo>
                  <a:lnTo>
                    <a:pt x="324650" y="4267"/>
                  </a:lnTo>
                  <a:lnTo>
                    <a:pt x="329349" y="7099"/>
                  </a:lnTo>
                  <a:lnTo>
                    <a:pt x="334060" y="4267"/>
                  </a:lnTo>
                  <a:lnTo>
                    <a:pt x="338772" y="7099"/>
                  </a:lnTo>
                  <a:lnTo>
                    <a:pt x="343484" y="4267"/>
                  </a:lnTo>
                  <a:close/>
                </a:path>
                <a:path w="845185" h="56515">
                  <a:moveTo>
                    <a:pt x="373202" y="22186"/>
                  </a:moveTo>
                  <a:lnTo>
                    <a:pt x="358330" y="13220"/>
                  </a:lnTo>
                  <a:lnTo>
                    <a:pt x="353618" y="16065"/>
                  </a:lnTo>
                  <a:lnTo>
                    <a:pt x="368490" y="25031"/>
                  </a:lnTo>
                  <a:lnTo>
                    <a:pt x="373202" y="22186"/>
                  </a:lnTo>
                  <a:close/>
                </a:path>
                <a:path w="845185" h="56515">
                  <a:moveTo>
                    <a:pt x="402907" y="40106"/>
                  </a:moveTo>
                  <a:lnTo>
                    <a:pt x="388035" y="31153"/>
                  </a:lnTo>
                  <a:lnTo>
                    <a:pt x="383349" y="33985"/>
                  </a:lnTo>
                  <a:lnTo>
                    <a:pt x="398208" y="42951"/>
                  </a:lnTo>
                  <a:lnTo>
                    <a:pt x="402907" y="40106"/>
                  </a:lnTo>
                  <a:close/>
                </a:path>
                <a:path w="845185" h="56515">
                  <a:moveTo>
                    <a:pt x="431888" y="51917"/>
                  </a:moveTo>
                  <a:lnTo>
                    <a:pt x="427177" y="49085"/>
                  </a:lnTo>
                  <a:lnTo>
                    <a:pt x="422465" y="51930"/>
                  </a:lnTo>
                  <a:lnTo>
                    <a:pt x="417766" y="49085"/>
                  </a:lnTo>
                  <a:lnTo>
                    <a:pt x="413067" y="51917"/>
                  </a:lnTo>
                  <a:lnTo>
                    <a:pt x="420128" y="56184"/>
                  </a:lnTo>
                  <a:lnTo>
                    <a:pt x="422478" y="54762"/>
                  </a:lnTo>
                  <a:lnTo>
                    <a:pt x="424827" y="56184"/>
                  </a:lnTo>
                  <a:lnTo>
                    <a:pt x="431888" y="51917"/>
                  </a:lnTo>
                  <a:close/>
                </a:path>
                <a:path w="845185" h="56515">
                  <a:moveTo>
                    <a:pt x="461606" y="33985"/>
                  </a:moveTo>
                  <a:lnTo>
                    <a:pt x="456895" y="31153"/>
                  </a:lnTo>
                  <a:lnTo>
                    <a:pt x="442036" y="40106"/>
                  </a:lnTo>
                  <a:lnTo>
                    <a:pt x="446735" y="42951"/>
                  </a:lnTo>
                  <a:lnTo>
                    <a:pt x="461606" y="33985"/>
                  </a:lnTo>
                  <a:close/>
                </a:path>
                <a:path w="845185" h="56515">
                  <a:moveTo>
                    <a:pt x="491312" y="16065"/>
                  </a:moveTo>
                  <a:lnTo>
                    <a:pt x="486600" y="13220"/>
                  </a:lnTo>
                  <a:lnTo>
                    <a:pt x="471754" y="22186"/>
                  </a:lnTo>
                  <a:lnTo>
                    <a:pt x="476440" y="25031"/>
                  </a:lnTo>
                  <a:lnTo>
                    <a:pt x="491312" y="16065"/>
                  </a:lnTo>
                  <a:close/>
                </a:path>
                <a:path w="845185" h="56515">
                  <a:moveTo>
                    <a:pt x="520293" y="4267"/>
                  </a:moveTo>
                  <a:lnTo>
                    <a:pt x="513245" y="0"/>
                  </a:lnTo>
                  <a:lnTo>
                    <a:pt x="510882" y="1422"/>
                  </a:lnTo>
                  <a:lnTo>
                    <a:pt x="508533" y="0"/>
                  </a:lnTo>
                  <a:lnTo>
                    <a:pt x="501472" y="4267"/>
                  </a:lnTo>
                  <a:lnTo>
                    <a:pt x="506158" y="7099"/>
                  </a:lnTo>
                  <a:lnTo>
                    <a:pt x="510882" y="4267"/>
                  </a:lnTo>
                  <a:lnTo>
                    <a:pt x="515594" y="7099"/>
                  </a:lnTo>
                  <a:lnTo>
                    <a:pt x="520293" y="4267"/>
                  </a:lnTo>
                  <a:close/>
                </a:path>
                <a:path w="845185" h="56515">
                  <a:moveTo>
                    <a:pt x="550011" y="22186"/>
                  </a:moveTo>
                  <a:lnTo>
                    <a:pt x="535152" y="13220"/>
                  </a:lnTo>
                  <a:lnTo>
                    <a:pt x="530440" y="16065"/>
                  </a:lnTo>
                  <a:lnTo>
                    <a:pt x="545312" y="25031"/>
                  </a:lnTo>
                  <a:lnTo>
                    <a:pt x="550011" y="22186"/>
                  </a:lnTo>
                  <a:close/>
                </a:path>
                <a:path w="845185" h="56515">
                  <a:moveTo>
                    <a:pt x="579729" y="40106"/>
                  </a:moveTo>
                  <a:lnTo>
                    <a:pt x="564870" y="31153"/>
                  </a:lnTo>
                  <a:lnTo>
                    <a:pt x="560158" y="33985"/>
                  </a:lnTo>
                  <a:lnTo>
                    <a:pt x="575030" y="42951"/>
                  </a:lnTo>
                  <a:lnTo>
                    <a:pt x="579729" y="40106"/>
                  </a:lnTo>
                  <a:close/>
                </a:path>
                <a:path w="845185" h="56515">
                  <a:moveTo>
                    <a:pt x="608711" y="51917"/>
                  </a:moveTo>
                  <a:lnTo>
                    <a:pt x="603999" y="49085"/>
                  </a:lnTo>
                  <a:lnTo>
                    <a:pt x="599287" y="51930"/>
                  </a:lnTo>
                  <a:lnTo>
                    <a:pt x="594588" y="49085"/>
                  </a:lnTo>
                  <a:lnTo>
                    <a:pt x="589876" y="51917"/>
                  </a:lnTo>
                  <a:lnTo>
                    <a:pt x="596938" y="56184"/>
                  </a:lnTo>
                  <a:lnTo>
                    <a:pt x="599287" y="54762"/>
                  </a:lnTo>
                  <a:lnTo>
                    <a:pt x="601649" y="56184"/>
                  </a:lnTo>
                  <a:lnTo>
                    <a:pt x="608711" y="51917"/>
                  </a:lnTo>
                  <a:close/>
                </a:path>
                <a:path w="845185" h="56515">
                  <a:moveTo>
                    <a:pt x="638429" y="33985"/>
                  </a:moveTo>
                  <a:lnTo>
                    <a:pt x="633730" y="31153"/>
                  </a:lnTo>
                  <a:lnTo>
                    <a:pt x="618858" y="40119"/>
                  </a:lnTo>
                  <a:lnTo>
                    <a:pt x="623557" y="42951"/>
                  </a:lnTo>
                  <a:lnTo>
                    <a:pt x="638429" y="33985"/>
                  </a:lnTo>
                  <a:close/>
                </a:path>
                <a:path w="845185" h="56515">
                  <a:moveTo>
                    <a:pt x="668147" y="16065"/>
                  </a:moveTo>
                  <a:lnTo>
                    <a:pt x="663435" y="13220"/>
                  </a:lnTo>
                  <a:lnTo>
                    <a:pt x="648576" y="22186"/>
                  </a:lnTo>
                  <a:lnTo>
                    <a:pt x="653275" y="25031"/>
                  </a:lnTo>
                  <a:lnTo>
                    <a:pt x="668147" y="16065"/>
                  </a:lnTo>
                  <a:close/>
                </a:path>
                <a:path w="845185" h="56515">
                  <a:moveTo>
                    <a:pt x="697128" y="4267"/>
                  </a:moveTo>
                  <a:lnTo>
                    <a:pt x="690067" y="0"/>
                  </a:lnTo>
                  <a:lnTo>
                    <a:pt x="687705" y="1422"/>
                  </a:lnTo>
                  <a:lnTo>
                    <a:pt x="685355" y="0"/>
                  </a:lnTo>
                  <a:lnTo>
                    <a:pt x="678294" y="4267"/>
                  </a:lnTo>
                  <a:lnTo>
                    <a:pt x="683006" y="7099"/>
                  </a:lnTo>
                  <a:lnTo>
                    <a:pt x="687705" y="4267"/>
                  </a:lnTo>
                  <a:lnTo>
                    <a:pt x="692429" y="7099"/>
                  </a:lnTo>
                  <a:lnTo>
                    <a:pt x="697128" y="4267"/>
                  </a:lnTo>
                  <a:close/>
                </a:path>
                <a:path w="845185" h="56515">
                  <a:moveTo>
                    <a:pt x="726846" y="22186"/>
                  </a:moveTo>
                  <a:lnTo>
                    <a:pt x="711974" y="13220"/>
                  </a:lnTo>
                  <a:lnTo>
                    <a:pt x="707275" y="16065"/>
                  </a:lnTo>
                  <a:lnTo>
                    <a:pt x="722147" y="25031"/>
                  </a:lnTo>
                  <a:lnTo>
                    <a:pt x="726846" y="22186"/>
                  </a:lnTo>
                  <a:close/>
                </a:path>
                <a:path w="845185" h="56515">
                  <a:moveTo>
                    <a:pt x="756564" y="40106"/>
                  </a:moveTo>
                  <a:lnTo>
                    <a:pt x="741692" y="31153"/>
                  </a:lnTo>
                  <a:lnTo>
                    <a:pt x="736993" y="33985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845185" h="56515">
                  <a:moveTo>
                    <a:pt x="785533" y="51917"/>
                  </a:moveTo>
                  <a:lnTo>
                    <a:pt x="780821" y="49085"/>
                  </a:lnTo>
                  <a:lnTo>
                    <a:pt x="776122" y="51930"/>
                  </a:lnTo>
                  <a:lnTo>
                    <a:pt x="771410" y="49085"/>
                  </a:lnTo>
                  <a:lnTo>
                    <a:pt x="766699" y="51917"/>
                  </a:lnTo>
                  <a:lnTo>
                    <a:pt x="773772" y="56184"/>
                  </a:lnTo>
                  <a:lnTo>
                    <a:pt x="776122" y="54762"/>
                  </a:lnTo>
                  <a:lnTo>
                    <a:pt x="778484" y="56184"/>
                  </a:lnTo>
                  <a:lnTo>
                    <a:pt x="785533" y="51917"/>
                  </a:lnTo>
                  <a:close/>
                </a:path>
                <a:path w="845185" h="56515">
                  <a:moveTo>
                    <a:pt x="815251" y="33985"/>
                  </a:moveTo>
                  <a:lnTo>
                    <a:pt x="810552" y="31153"/>
                  </a:lnTo>
                  <a:lnTo>
                    <a:pt x="795680" y="40106"/>
                  </a:lnTo>
                  <a:lnTo>
                    <a:pt x="800379" y="42951"/>
                  </a:lnTo>
                  <a:lnTo>
                    <a:pt x="815251" y="33985"/>
                  </a:lnTo>
                  <a:close/>
                </a:path>
                <a:path w="845185" h="56515">
                  <a:moveTo>
                    <a:pt x="844969" y="16065"/>
                  </a:moveTo>
                  <a:lnTo>
                    <a:pt x="840257" y="13220"/>
                  </a:lnTo>
                  <a:lnTo>
                    <a:pt x="825398" y="22186"/>
                  </a:lnTo>
                  <a:lnTo>
                    <a:pt x="830097" y="25031"/>
                  </a:lnTo>
                  <a:lnTo>
                    <a:pt x="844969" y="16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6665633"/>
              <a:ext cx="5633085" cy="53340"/>
            </a:xfrm>
            <a:custGeom>
              <a:avLst/>
              <a:gdLst/>
              <a:ahLst/>
              <a:cxnLst/>
              <a:rect l="l" t="t" r="r" b="b"/>
              <a:pathLst>
                <a:path w="5633085" h="53340">
                  <a:moveTo>
                    <a:pt x="0" y="53096"/>
                  </a:moveTo>
                  <a:lnTo>
                    <a:pt x="5632768" y="53096"/>
                  </a:lnTo>
                  <a:lnTo>
                    <a:pt x="5632768" y="0"/>
                  </a:lnTo>
                  <a:lnTo>
                    <a:pt x="0" y="0"/>
                  </a:lnTo>
                  <a:lnTo>
                    <a:pt x="0" y="53096"/>
                  </a:lnTo>
                  <a:close/>
                </a:path>
              </a:pathLst>
            </a:custGeom>
            <a:solidFill>
              <a:srgbClr val="A8518A">
                <a:alpha val="3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356257"/>
              <a:ext cx="5633085" cy="309880"/>
            </a:xfrm>
            <a:custGeom>
              <a:avLst/>
              <a:gdLst/>
              <a:ahLst/>
              <a:cxnLst/>
              <a:rect l="l" t="t" r="r" b="b"/>
              <a:pathLst>
                <a:path w="5633085" h="309879">
                  <a:moveTo>
                    <a:pt x="5632768" y="0"/>
                  </a:moveTo>
                  <a:lnTo>
                    <a:pt x="0" y="0"/>
                  </a:lnTo>
                  <a:lnTo>
                    <a:pt x="0" y="309377"/>
                  </a:lnTo>
                  <a:lnTo>
                    <a:pt x="5632768" y="309377"/>
                  </a:lnTo>
                  <a:lnTo>
                    <a:pt x="56327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48" y="6382435"/>
              <a:ext cx="2105025" cy="56515"/>
            </a:xfrm>
            <a:custGeom>
              <a:avLst/>
              <a:gdLst/>
              <a:ahLst/>
              <a:cxnLst/>
              <a:rect l="l" t="t" r="r" b="b"/>
              <a:pathLst>
                <a:path w="2105025" h="56514">
                  <a:moveTo>
                    <a:pt x="19570" y="22186"/>
                  </a:moveTo>
                  <a:lnTo>
                    <a:pt x="4711" y="13220"/>
                  </a:lnTo>
                  <a:lnTo>
                    <a:pt x="0" y="16065"/>
                  </a:lnTo>
                  <a:lnTo>
                    <a:pt x="14871" y="25031"/>
                  </a:lnTo>
                  <a:lnTo>
                    <a:pt x="19570" y="22186"/>
                  </a:lnTo>
                  <a:close/>
                </a:path>
                <a:path w="2105025" h="56514">
                  <a:moveTo>
                    <a:pt x="49288" y="40106"/>
                  </a:moveTo>
                  <a:lnTo>
                    <a:pt x="34429" y="31140"/>
                  </a:lnTo>
                  <a:lnTo>
                    <a:pt x="29718" y="33997"/>
                  </a:lnTo>
                  <a:lnTo>
                    <a:pt x="44577" y="42951"/>
                  </a:lnTo>
                  <a:lnTo>
                    <a:pt x="49288" y="40106"/>
                  </a:lnTo>
                  <a:close/>
                </a:path>
                <a:path w="2105025" h="56514">
                  <a:moveTo>
                    <a:pt x="78270" y="51917"/>
                  </a:moveTo>
                  <a:lnTo>
                    <a:pt x="73558" y="49072"/>
                  </a:lnTo>
                  <a:lnTo>
                    <a:pt x="68846" y="51917"/>
                  </a:lnTo>
                  <a:lnTo>
                    <a:pt x="64147" y="49072"/>
                  </a:lnTo>
                  <a:lnTo>
                    <a:pt x="59436" y="51917"/>
                  </a:lnTo>
                  <a:lnTo>
                    <a:pt x="66497" y="56172"/>
                  </a:lnTo>
                  <a:lnTo>
                    <a:pt x="68846" y="54762"/>
                  </a:lnTo>
                  <a:lnTo>
                    <a:pt x="71208" y="56172"/>
                  </a:lnTo>
                  <a:lnTo>
                    <a:pt x="78270" y="51917"/>
                  </a:lnTo>
                  <a:close/>
                </a:path>
                <a:path w="2105025" h="56514">
                  <a:moveTo>
                    <a:pt x="107988" y="33997"/>
                  </a:moveTo>
                  <a:lnTo>
                    <a:pt x="103276" y="31140"/>
                  </a:lnTo>
                  <a:lnTo>
                    <a:pt x="88417" y="40106"/>
                  </a:lnTo>
                  <a:lnTo>
                    <a:pt x="93129" y="42951"/>
                  </a:lnTo>
                  <a:lnTo>
                    <a:pt x="107988" y="33997"/>
                  </a:lnTo>
                  <a:close/>
                </a:path>
                <a:path w="2105025" h="56514">
                  <a:moveTo>
                    <a:pt x="137706" y="16065"/>
                  </a:moveTo>
                  <a:lnTo>
                    <a:pt x="132994" y="13220"/>
                  </a:lnTo>
                  <a:lnTo>
                    <a:pt x="118135" y="22186"/>
                  </a:lnTo>
                  <a:lnTo>
                    <a:pt x="122847" y="25031"/>
                  </a:lnTo>
                  <a:lnTo>
                    <a:pt x="137706" y="16065"/>
                  </a:lnTo>
                  <a:close/>
                </a:path>
                <a:path w="2105025" h="56514">
                  <a:moveTo>
                    <a:pt x="166687" y="4254"/>
                  </a:moveTo>
                  <a:lnTo>
                    <a:pt x="159613" y="0"/>
                  </a:lnTo>
                  <a:lnTo>
                    <a:pt x="157251" y="1422"/>
                  </a:lnTo>
                  <a:lnTo>
                    <a:pt x="154901" y="0"/>
                  </a:lnTo>
                  <a:lnTo>
                    <a:pt x="147853" y="4254"/>
                  </a:lnTo>
                  <a:lnTo>
                    <a:pt x="152552" y="7099"/>
                  </a:lnTo>
                  <a:lnTo>
                    <a:pt x="157251" y="4267"/>
                  </a:lnTo>
                  <a:lnTo>
                    <a:pt x="161963" y="7099"/>
                  </a:lnTo>
                  <a:lnTo>
                    <a:pt x="166687" y="4254"/>
                  </a:lnTo>
                  <a:close/>
                </a:path>
                <a:path w="2105025" h="56514">
                  <a:moveTo>
                    <a:pt x="196392" y="22186"/>
                  </a:moveTo>
                  <a:lnTo>
                    <a:pt x="181533" y="13220"/>
                  </a:lnTo>
                  <a:lnTo>
                    <a:pt x="176822" y="16065"/>
                  </a:lnTo>
                  <a:lnTo>
                    <a:pt x="191681" y="25031"/>
                  </a:lnTo>
                  <a:lnTo>
                    <a:pt x="196392" y="22186"/>
                  </a:lnTo>
                  <a:close/>
                </a:path>
                <a:path w="2105025" h="56514">
                  <a:moveTo>
                    <a:pt x="226098" y="40106"/>
                  </a:moveTo>
                  <a:lnTo>
                    <a:pt x="211251" y="31140"/>
                  </a:lnTo>
                  <a:lnTo>
                    <a:pt x="206540" y="33997"/>
                  </a:lnTo>
                  <a:lnTo>
                    <a:pt x="221399" y="42951"/>
                  </a:lnTo>
                  <a:lnTo>
                    <a:pt x="226098" y="40106"/>
                  </a:lnTo>
                  <a:close/>
                </a:path>
                <a:path w="2105025" h="56514">
                  <a:moveTo>
                    <a:pt x="255092" y="51917"/>
                  </a:moveTo>
                  <a:lnTo>
                    <a:pt x="250380" y="49072"/>
                  </a:lnTo>
                  <a:lnTo>
                    <a:pt x="245668" y="51917"/>
                  </a:lnTo>
                  <a:lnTo>
                    <a:pt x="240969" y="49072"/>
                  </a:lnTo>
                  <a:lnTo>
                    <a:pt x="236258" y="51917"/>
                  </a:lnTo>
                  <a:lnTo>
                    <a:pt x="243319" y="56172"/>
                  </a:lnTo>
                  <a:lnTo>
                    <a:pt x="245668" y="54762"/>
                  </a:lnTo>
                  <a:lnTo>
                    <a:pt x="248031" y="56172"/>
                  </a:lnTo>
                  <a:lnTo>
                    <a:pt x="255092" y="51917"/>
                  </a:lnTo>
                  <a:close/>
                </a:path>
                <a:path w="2105025" h="56514">
                  <a:moveTo>
                    <a:pt x="284810" y="33997"/>
                  </a:moveTo>
                  <a:lnTo>
                    <a:pt x="280098" y="31140"/>
                  </a:lnTo>
                  <a:lnTo>
                    <a:pt x="265239" y="40106"/>
                  </a:lnTo>
                  <a:lnTo>
                    <a:pt x="269951" y="42951"/>
                  </a:lnTo>
                  <a:lnTo>
                    <a:pt x="284810" y="33997"/>
                  </a:lnTo>
                  <a:close/>
                </a:path>
                <a:path w="2105025" h="56514">
                  <a:moveTo>
                    <a:pt x="314515" y="16065"/>
                  </a:moveTo>
                  <a:lnTo>
                    <a:pt x="309803" y="13220"/>
                  </a:lnTo>
                  <a:lnTo>
                    <a:pt x="294957" y="22186"/>
                  </a:lnTo>
                  <a:lnTo>
                    <a:pt x="299656" y="25031"/>
                  </a:lnTo>
                  <a:lnTo>
                    <a:pt x="314515" y="16065"/>
                  </a:lnTo>
                  <a:close/>
                </a:path>
                <a:path w="2105025" h="56514">
                  <a:moveTo>
                    <a:pt x="343496" y="4254"/>
                  </a:moveTo>
                  <a:lnTo>
                    <a:pt x="336435" y="0"/>
                  </a:lnTo>
                  <a:lnTo>
                    <a:pt x="334073" y="1422"/>
                  </a:lnTo>
                  <a:lnTo>
                    <a:pt x="331724" y="0"/>
                  </a:lnTo>
                  <a:lnTo>
                    <a:pt x="324662" y="4254"/>
                  </a:lnTo>
                  <a:lnTo>
                    <a:pt x="329374" y="7099"/>
                  </a:lnTo>
                  <a:lnTo>
                    <a:pt x="334073" y="4267"/>
                  </a:lnTo>
                  <a:lnTo>
                    <a:pt x="338785" y="7099"/>
                  </a:lnTo>
                  <a:lnTo>
                    <a:pt x="343496" y="4254"/>
                  </a:lnTo>
                  <a:close/>
                </a:path>
                <a:path w="2105025" h="56514">
                  <a:moveTo>
                    <a:pt x="373214" y="22186"/>
                  </a:moveTo>
                  <a:lnTo>
                    <a:pt x="358355" y="13220"/>
                  </a:lnTo>
                  <a:lnTo>
                    <a:pt x="353656" y="16065"/>
                  </a:lnTo>
                  <a:lnTo>
                    <a:pt x="368503" y="25031"/>
                  </a:lnTo>
                  <a:lnTo>
                    <a:pt x="373214" y="22186"/>
                  </a:lnTo>
                  <a:close/>
                </a:path>
                <a:path w="2105025" h="56514">
                  <a:moveTo>
                    <a:pt x="402932" y="40106"/>
                  </a:moveTo>
                  <a:lnTo>
                    <a:pt x="388073" y="31140"/>
                  </a:lnTo>
                  <a:lnTo>
                    <a:pt x="383362" y="33997"/>
                  </a:lnTo>
                  <a:lnTo>
                    <a:pt x="398221" y="42951"/>
                  </a:lnTo>
                  <a:lnTo>
                    <a:pt x="402932" y="40106"/>
                  </a:lnTo>
                  <a:close/>
                </a:path>
                <a:path w="2105025" h="56514">
                  <a:moveTo>
                    <a:pt x="431914" y="51917"/>
                  </a:moveTo>
                  <a:lnTo>
                    <a:pt x="427202" y="49072"/>
                  </a:lnTo>
                  <a:lnTo>
                    <a:pt x="422490" y="51917"/>
                  </a:lnTo>
                  <a:lnTo>
                    <a:pt x="417791" y="49072"/>
                  </a:lnTo>
                  <a:lnTo>
                    <a:pt x="413080" y="51917"/>
                  </a:lnTo>
                  <a:lnTo>
                    <a:pt x="420141" y="56172"/>
                  </a:lnTo>
                  <a:lnTo>
                    <a:pt x="422490" y="54762"/>
                  </a:lnTo>
                  <a:lnTo>
                    <a:pt x="424853" y="56172"/>
                  </a:lnTo>
                  <a:lnTo>
                    <a:pt x="431914" y="51917"/>
                  </a:lnTo>
                  <a:close/>
                </a:path>
                <a:path w="2105025" h="56514">
                  <a:moveTo>
                    <a:pt x="461632" y="33997"/>
                  </a:moveTo>
                  <a:lnTo>
                    <a:pt x="456920" y="31140"/>
                  </a:lnTo>
                  <a:lnTo>
                    <a:pt x="442061" y="40106"/>
                  </a:lnTo>
                  <a:lnTo>
                    <a:pt x="446773" y="42951"/>
                  </a:lnTo>
                  <a:lnTo>
                    <a:pt x="461632" y="33997"/>
                  </a:lnTo>
                  <a:close/>
                </a:path>
                <a:path w="2105025" h="56514">
                  <a:moveTo>
                    <a:pt x="491350" y="16065"/>
                  </a:moveTo>
                  <a:lnTo>
                    <a:pt x="486625" y="13220"/>
                  </a:lnTo>
                  <a:lnTo>
                    <a:pt x="471779" y="22186"/>
                  </a:lnTo>
                  <a:lnTo>
                    <a:pt x="476478" y="25031"/>
                  </a:lnTo>
                  <a:lnTo>
                    <a:pt x="491350" y="16065"/>
                  </a:lnTo>
                  <a:close/>
                </a:path>
                <a:path w="2105025" h="56514">
                  <a:moveTo>
                    <a:pt x="520319" y="4254"/>
                  </a:moveTo>
                  <a:lnTo>
                    <a:pt x="513257" y="0"/>
                  </a:lnTo>
                  <a:lnTo>
                    <a:pt x="510895" y="1422"/>
                  </a:lnTo>
                  <a:lnTo>
                    <a:pt x="508546" y="0"/>
                  </a:lnTo>
                  <a:lnTo>
                    <a:pt x="501497" y="4254"/>
                  </a:lnTo>
                  <a:lnTo>
                    <a:pt x="506196" y="7099"/>
                  </a:lnTo>
                  <a:lnTo>
                    <a:pt x="510895" y="4267"/>
                  </a:lnTo>
                  <a:lnTo>
                    <a:pt x="515607" y="7099"/>
                  </a:lnTo>
                  <a:lnTo>
                    <a:pt x="520319" y="4254"/>
                  </a:lnTo>
                  <a:close/>
                </a:path>
                <a:path w="2105025" h="56514">
                  <a:moveTo>
                    <a:pt x="550037" y="22186"/>
                  </a:moveTo>
                  <a:lnTo>
                    <a:pt x="535190" y="13220"/>
                  </a:lnTo>
                  <a:lnTo>
                    <a:pt x="530466" y="16065"/>
                  </a:lnTo>
                  <a:lnTo>
                    <a:pt x="545325" y="25031"/>
                  </a:lnTo>
                  <a:lnTo>
                    <a:pt x="550037" y="22186"/>
                  </a:lnTo>
                  <a:close/>
                </a:path>
                <a:path w="2105025" h="56514">
                  <a:moveTo>
                    <a:pt x="579755" y="40106"/>
                  </a:moveTo>
                  <a:lnTo>
                    <a:pt x="564883" y="31140"/>
                  </a:lnTo>
                  <a:lnTo>
                    <a:pt x="560184" y="33997"/>
                  </a:lnTo>
                  <a:lnTo>
                    <a:pt x="575043" y="42951"/>
                  </a:lnTo>
                  <a:lnTo>
                    <a:pt x="579755" y="40106"/>
                  </a:lnTo>
                  <a:close/>
                </a:path>
                <a:path w="2105025" h="56514">
                  <a:moveTo>
                    <a:pt x="608736" y="51917"/>
                  </a:moveTo>
                  <a:lnTo>
                    <a:pt x="604024" y="49072"/>
                  </a:lnTo>
                  <a:lnTo>
                    <a:pt x="599313" y="51917"/>
                  </a:lnTo>
                  <a:lnTo>
                    <a:pt x="594614" y="49072"/>
                  </a:lnTo>
                  <a:lnTo>
                    <a:pt x="589902" y="51917"/>
                  </a:lnTo>
                  <a:lnTo>
                    <a:pt x="596963" y="56172"/>
                  </a:lnTo>
                  <a:lnTo>
                    <a:pt x="599313" y="54762"/>
                  </a:lnTo>
                  <a:lnTo>
                    <a:pt x="601675" y="56172"/>
                  </a:lnTo>
                  <a:lnTo>
                    <a:pt x="608736" y="51917"/>
                  </a:lnTo>
                  <a:close/>
                </a:path>
                <a:path w="2105025" h="56514">
                  <a:moveTo>
                    <a:pt x="638441" y="33997"/>
                  </a:moveTo>
                  <a:lnTo>
                    <a:pt x="633742" y="31140"/>
                  </a:lnTo>
                  <a:lnTo>
                    <a:pt x="618883" y="40106"/>
                  </a:lnTo>
                  <a:lnTo>
                    <a:pt x="623595" y="42951"/>
                  </a:lnTo>
                  <a:lnTo>
                    <a:pt x="638441" y="33997"/>
                  </a:lnTo>
                  <a:close/>
                </a:path>
                <a:path w="2105025" h="56514">
                  <a:moveTo>
                    <a:pt x="668159" y="16065"/>
                  </a:moveTo>
                  <a:lnTo>
                    <a:pt x="663460" y="13220"/>
                  </a:lnTo>
                  <a:lnTo>
                    <a:pt x="648601" y="22186"/>
                  </a:lnTo>
                  <a:lnTo>
                    <a:pt x="653313" y="25031"/>
                  </a:lnTo>
                  <a:lnTo>
                    <a:pt x="668159" y="16065"/>
                  </a:lnTo>
                  <a:close/>
                </a:path>
                <a:path w="2105025" h="56514">
                  <a:moveTo>
                    <a:pt x="697141" y="4254"/>
                  </a:moveTo>
                  <a:lnTo>
                    <a:pt x="690092" y="0"/>
                  </a:lnTo>
                  <a:lnTo>
                    <a:pt x="687730" y="1422"/>
                  </a:lnTo>
                  <a:lnTo>
                    <a:pt x="685380" y="0"/>
                  </a:lnTo>
                  <a:lnTo>
                    <a:pt x="678307" y="4254"/>
                  </a:lnTo>
                  <a:lnTo>
                    <a:pt x="683018" y="7099"/>
                  </a:lnTo>
                  <a:lnTo>
                    <a:pt x="687730" y="4267"/>
                  </a:lnTo>
                  <a:lnTo>
                    <a:pt x="692429" y="7099"/>
                  </a:lnTo>
                  <a:lnTo>
                    <a:pt x="697141" y="4254"/>
                  </a:lnTo>
                  <a:close/>
                </a:path>
                <a:path w="2105025" h="56514">
                  <a:moveTo>
                    <a:pt x="726859" y="22186"/>
                  </a:moveTo>
                  <a:lnTo>
                    <a:pt x="712000" y="13220"/>
                  </a:lnTo>
                  <a:lnTo>
                    <a:pt x="707288" y="16065"/>
                  </a:lnTo>
                  <a:lnTo>
                    <a:pt x="722147" y="25031"/>
                  </a:lnTo>
                  <a:lnTo>
                    <a:pt x="726859" y="22186"/>
                  </a:lnTo>
                  <a:close/>
                </a:path>
                <a:path w="2105025" h="56514">
                  <a:moveTo>
                    <a:pt x="756564" y="40106"/>
                  </a:moveTo>
                  <a:lnTo>
                    <a:pt x="741718" y="31140"/>
                  </a:lnTo>
                  <a:lnTo>
                    <a:pt x="737006" y="33997"/>
                  </a:lnTo>
                  <a:lnTo>
                    <a:pt x="751852" y="42951"/>
                  </a:lnTo>
                  <a:lnTo>
                    <a:pt x="756564" y="40106"/>
                  </a:lnTo>
                  <a:close/>
                </a:path>
                <a:path w="2105025" h="56514">
                  <a:moveTo>
                    <a:pt x="785558" y="51917"/>
                  </a:moveTo>
                  <a:lnTo>
                    <a:pt x="780846" y="49072"/>
                  </a:lnTo>
                  <a:lnTo>
                    <a:pt x="776135" y="51930"/>
                  </a:lnTo>
                  <a:lnTo>
                    <a:pt x="771436" y="49072"/>
                  </a:lnTo>
                  <a:lnTo>
                    <a:pt x="766724" y="51917"/>
                  </a:lnTo>
                  <a:lnTo>
                    <a:pt x="773785" y="56172"/>
                  </a:lnTo>
                  <a:lnTo>
                    <a:pt x="776135" y="54762"/>
                  </a:lnTo>
                  <a:lnTo>
                    <a:pt x="778484" y="56172"/>
                  </a:lnTo>
                  <a:lnTo>
                    <a:pt x="785558" y="51917"/>
                  </a:lnTo>
                  <a:close/>
                </a:path>
                <a:path w="2105025" h="56514">
                  <a:moveTo>
                    <a:pt x="815263" y="33997"/>
                  </a:moveTo>
                  <a:lnTo>
                    <a:pt x="810564" y="31140"/>
                  </a:lnTo>
                  <a:lnTo>
                    <a:pt x="795705" y="40106"/>
                  </a:lnTo>
                  <a:lnTo>
                    <a:pt x="800417" y="42951"/>
                  </a:lnTo>
                  <a:lnTo>
                    <a:pt x="815263" y="33997"/>
                  </a:lnTo>
                  <a:close/>
                </a:path>
                <a:path w="2105025" h="56514">
                  <a:moveTo>
                    <a:pt x="844981" y="16065"/>
                  </a:moveTo>
                  <a:lnTo>
                    <a:pt x="840270" y="13220"/>
                  </a:lnTo>
                  <a:lnTo>
                    <a:pt x="825411" y="22186"/>
                  </a:lnTo>
                  <a:lnTo>
                    <a:pt x="830122" y="25031"/>
                  </a:lnTo>
                  <a:lnTo>
                    <a:pt x="844981" y="16065"/>
                  </a:lnTo>
                  <a:close/>
                </a:path>
                <a:path w="2105025" h="56514">
                  <a:moveTo>
                    <a:pt x="873963" y="4254"/>
                  </a:moveTo>
                  <a:lnTo>
                    <a:pt x="866914" y="0"/>
                  </a:lnTo>
                  <a:lnTo>
                    <a:pt x="864552" y="1422"/>
                  </a:lnTo>
                  <a:lnTo>
                    <a:pt x="862203" y="0"/>
                  </a:lnTo>
                  <a:lnTo>
                    <a:pt x="855129" y="4254"/>
                  </a:lnTo>
                  <a:lnTo>
                    <a:pt x="859840" y="7099"/>
                  </a:lnTo>
                  <a:lnTo>
                    <a:pt x="864552" y="4267"/>
                  </a:lnTo>
                  <a:lnTo>
                    <a:pt x="869264" y="7099"/>
                  </a:lnTo>
                  <a:lnTo>
                    <a:pt x="873963" y="4254"/>
                  </a:lnTo>
                  <a:close/>
                </a:path>
                <a:path w="2105025" h="56514">
                  <a:moveTo>
                    <a:pt x="903681" y="22186"/>
                  </a:moveTo>
                  <a:lnTo>
                    <a:pt x="888822" y="13220"/>
                  </a:lnTo>
                  <a:lnTo>
                    <a:pt x="884110" y="16065"/>
                  </a:lnTo>
                  <a:lnTo>
                    <a:pt x="898969" y="25031"/>
                  </a:lnTo>
                  <a:lnTo>
                    <a:pt x="903681" y="22186"/>
                  </a:lnTo>
                  <a:close/>
                </a:path>
                <a:path w="2105025" h="56514">
                  <a:moveTo>
                    <a:pt x="933386" y="40106"/>
                  </a:moveTo>
                  <a:lnTo>
                    <a:pt x="918540" y="31140"/>
                  </a:lnTo>
                  <a:lnTo>
                    <a:pt x="913828" y="33997"/>
                  </a:lnTo>
                  <a:lnTo>
                    <a:pt x="928674" y="42951"/>
                  </a:lnTo>
                  <a:lnTo>
                    <a:pt x="933386" y="40106"/>
                  </a:lnTo>
                  <a:close/>
                </a:path>
                <a:path w="2105025" h="56514">
                  <a:moveTo>
                    <a:pt x="962380" y="51917"/>
                  </a:moveTo>
                  <a:lnTo>
                    <a:pt x="957668" y="49072"/>
                  </a:lnTo>
                  <a:lnTo>
                    <a:pt x="952957" y="51917"/>
                  </a:lnTo>
                  <a:lnTo>
                    <a:pt x="948258" y="49072"/>
                  </a:lnTo>
                  <a:lnTo>
                    <a:pt x="943546" y="51917"/>
                  </a:lnTo>
                  <a:lnTo>
                    <a:pt x="950607" y="56172"/>
                  </a:lnTo>
                  <a:lnTo>
                    <a:pt x="952957" y="54762"/>
                  </a:lnTo>
                  <a:lnTo>
                    <a:pt x="955319" y="56172"/>
                  </a:lnTo>
                  <a:lnTo>
                    <a:pt x="962380" y="51917"/>
                  </a:lnTo>
                  <a:close/>
                </a:path>
                <a:path w="2105025" h="56514">
                  <a:moveTo>
                    <a:pt x="992085" y="33997"/>
                  </a:moveTo>
                  <a:lnTo>
                    <a:pt x="987386" y="31140"/>
                  </a:lnTo>
                  <a:lnTo>
                    <a:pt x="972527" y="40106"/>
                  </a:lnTo>
                  <a:lnTo>
                    <a:pt x="977239" y="42951"/>
                  </a:lnTo>
                  <a:lnTo>
                    <a:pt x="992085" y="33997"/>
                  </a:lnTo>
                  <a:close/>
                </a:path>
                <a:path w="2105025" h="56514">
                  <a:moveTo>
                    <a:pt x="1021803" y="16065"/>
                  </a:moveTo>
                  <a:lnTo>
                    <a:pt x="1017092" y="13220"/>
                  </a:lnTo>
                  <a:lnTo>
                    <a:pt x="1002233" y="22186"/>
                  </a:lnTo>
                  <a:lnTo>
                    <a:pt x="1006944" y="25031"/>
                  </a:lnTo>
                  <a:lnTo>
                    <a:pt x="1021803" y="16065"/>
                  </a:lnTo>
                  <a:close/>
                </a:path>
                <a:path w="2105025" h="56514">
                  <a:moveTo>
                    <a:pt x="1050785" y="4254"/>
                  </a:moveTo>
                  <a:lnTo>
                    <a:pt x="1043736" y="0"/>
                  </a:lnTo>
                  <a:lnTo>
                    <a:pt x="1041374" y="1422"/>
                  </a:lnTo>
                  <a:lnTo>
                    <a:pt x="1039025" y="0"/>
                  </a:lnTo>
                  <a:lnTo>
                    <a:pt x="1031963" y="4254"/>
                  </a:lnTo>
                  <a:lnTo>
                    <a:pt x="1036662" y="7099"/>
                  </a:lnTo>
                  <a:lnTo>
                    <a:pt x="1041374" y="4267"/>
                  </a:lnTo>
                  <a:lnTo>
                    <a:pt x="1046073" y="7099"/>
                  </a:lnTo>
                  <a:lnTo>
                    <a:pt x="1050785" y="4254"/>
                  </a:lnTo>
                  <a:close/>
                </a:path>
                <a:path w="2105025" h="56514">
                  <a:moveTo>
                    <a:pt x="1080503" y="22186"/>
                  </a:moveTo>
                  <a:lnTo>
                    <a:pt x="1065644" y="13220"/>
                  </a:lnTo>
                  <a:lnTo>
                    <a:pt x="1060932" y="16065"/>
                  </a:lnTo>
                  <a:lnTo>
                    <a:pt x="1075791" y="25031"/>
                  </a:lnTo>
                  <a:lnTo>
                    <a:pt x="1080503" y="22186"/>
                  </a:lnTo>
                  <a:close/>
                </a:path>
                <a:path w="2105025" h="56514">
                  <a:moveTo>
                    <a:pt x="1110208" y="40106"/>
                  </a:moveTo>
                  <a:lnTo>
                    <a:pt x="1095349" y="31140"/>
                  </a:lnTo>
                  <a:lnTo>
                    <a:pt x="1090650" y="33997"/>
                  </a:lnTo>
                  <a:lnTo>
                    <a:pt x="1105496" y="42951"/>
                  </a:lnTo>
                  <a:lnTo>
                    <a:pt x="1110208" y="40106"/>
                  </a:lnTo>
                  <a:close/>
                </a:path>
                <a:path w="2105025" h="56514">
                  <a:moveTo>
                    <a:pt x="1139202" y="51917"/>
                  </a:moveTo>
                  <a:lnTo>
                    <a:pt x="1134491" y="49072"/>
                  </a:lnTo>
                  <a:lnTo>
                    <a:pt x="1129779" y="51917"/>
                  </a:lnTo>
                  <a:lnTo>
                    <a:pt x="1125067" y="49072"/>
                  </a:lnTo>
                  <a:lnTo>
                    <a:pt x="1120355" y="51917"/>
                  </a:lnTo>
                  <a:lnTo>
                    <a:pt x="1127429" y="56172"/>
                  </a:lnTo>
                  <a:lnTo>
                    <a:pt x="1129779" y="54762"/>
                  </a:lnTo>
                  <a:lnTo>
                    <a:pt x="1132141" y="56172"/>
                  </a:lnTo>
                  <a:lnTo>
                    <a:pt x="1139202" y="51917"/>
                  </a:lnTo>
                  <a:close/>
                </a:path>
                <a:path w="2105025" h="56514">
                  <a:moveTo>
                    <a:pt x="1168908" y="33997"/>
                  </a:moveTo>
                  <a:lnTo>
                    <a:pt x="1164209" y="31140"/>
                  </a:lnTo>
                  <a:lnTo>
                    <a:pt x="1149350" y="40106"/>
                  </a:lnTo>
                  <a:lnTo>
                    <a:pt x="1154061" y="42951"/>
                  </a:lnTo>
                  <a:lnTo>
                    <a:pt x="1168908" y="33997"/>
                  </a:lnTo>
                  <a:close/>
                </a:path>
                <a:path w="2105025" h="56514">
                  <a:moveTo>
                    <a:pt x="1198626" y="16065"/>
                  </a:moveTo>
                  <a:lnTo>
                    <a:pt x="1193914" y="13220"/>
                  </a:lnTo>
                  <a:lnTo>
                    <a:pt x="1179055" y="22186"/>
                  </a:lnTo>
                  <a:lnTo>
                    <a:pt x="1183767" y="25031"/>
                  </a:lnTo>
                  <a:lnTo>
                    <a:pt x="1198626" y="16065"/>
                  </a:lnTo>
                  <a:close/>
                </a:path>
                <a:path w="2105025" h="56514">
                  <a:moveTo>
                    <a:pt x="1227607" y="4254"/>
                  </a:moveTo>
                  <a:lnTo>
                    <a:pt x="1220546" y="0"/>
                  </a:lnTo>
                  <a:lnTo>
                    <a:pt x="1218184" y="1422"/>
                  </a:lnTo>
                  <a:lnTo>
                    <a:pt x="1215834" y="0"/>
                  </a:lnTo>
                  <a:lnTo>
                    <a:pt x="1208773" y="4254"/>
                  </a:lnTo>
                  <a:lnTo>
                    <a:pt x="1213485" y="7099"/>
                  </a:lnTo>
                  <a:lnTo>
                    <a:pt x="1218184" y="4267"/>
                  </a:lnTo>
                  <a:lnTo>
                    <a:pt x="1222895" y="7099"/>
                  </a:lnTo>
                  <a:lnTo>
                    <a:pt x="1227607" y="4254"/>
                  </a:lnTo>
                  <a:close/>
                </a:path>
                <a:path w="2105025" h="56514">
                  <a:moveTo>
                    <a:pt x="1257325" y="22186"/>
                  </a:moveTo>
                  <a:lnTo>
                    <a:pt x="1242466" y="13220"/>
                  </a:lnTo>
                  <a:lnTo>
                    <a:pt x="1237754" y="16065"/>
                  </a:lnTo>
                  <a:lnTo>
                    <a:pt x="1252613" y="25031"/>
                  </a:lnTo>
                  <a:lnTo>
                    <a:pt x="1257325" y="22186"/>
                  </a:lnTo>
                  <a:close/>
                </a:path>
                <a:path w="2105025" h="56514">
                  <a:moveTo>
                    <a:pt x="1287030" y="40106"/>
                  </a:moveTo>
                  <a:lnTo>
                    <a:pt x="1272171" y="31140"/>
                  </a:lnTo>
                  <a:lnTo>
                    <a:pt x="1267472" y="33997"/>
                  </a:lnTo>
                  <a:lnTo>
                    <a:pt x="1282319" y="42951"/>
                  </a:lnTo>
                  <a:lnTo>
                    <a:pt x="1287030" y="40106"/>
                  </a:lnTo>
                  <a:close/>
                </a:path>
                <a:path w="2105025" h="56514">
                  <a:moveTo>
                    <a:pt x="1316024" y="51917"/>
                  </a:moveTo>
                  <a:lnTo>
                    <a:pt x="1311313" y="49072"/>
                  </a:lnTo>
                  <a:lnTo>
                    <a:pt x="1306601" y="51917"/>
                  </a:lnTo>
                  <a:lnTo>
                    <a:pt x="1301889" y="49072"/>
                  </a:lnTo>
                  <a:lnTo>
                    <a:pt x="1297190" y="51917"/>
                  </a:lnTo>
                  <a:lnTo>
                    <a:pt x="1304251" y="56172"/>
                  </a:lnTo>
                  <a:lnTo>
                    <a:pt x="1306601" y="54762"/>
                  </a:lnTo>
                  <a:lnTo>
                    <a:pt x="1308963" y="56172"/>
                  </a:lnTo>
                  <a:lnTo>
                    <a:pt x="1316024" y="51917"/>
                  </a:lnTo>
                  <a:close/>
                </a:path>
                <a:path w="2105025" h="56514">
                  <a:moveTo>
                    <a:pt x="1345730" y="33997"/>
                  </a:moveTo>
                  <a:lnTo>
                    <a:pt x="1341031" y="31140"/>
                  </a:lnTo>
                  <a:lnTo>
                    <a:pt x="1326172" y="40106"/>
                  </a:lnTo>
                  <a:lnTo>
                    <a:pt x="1330871" y="42951"/>
                  </a:lnTo>
                  <a:lnTo>
                    <a:pt x="1345730" y="33997"/>
                  </a:lnTo>
                  <a:close/>
                </a:path>
                <a:path w="2105025" h="56514">
                  <a:moveTo>
                    <a:pt x="1375448" y="16065"/>
                  </a:moveTo>
                  <a:lnTo>
                    <a:pt x="1370736" y="13220"/>
                  </a:lnTo>
                  <a:lnTo>
                    <a:pt x="1355877" y="22186"/>
                  </a:lnTo>
                  <a:lnTo>
                    <a:pt x="1360589" y="25031"/>
                  </a:lnTo>
                  <a:lnTo>
                    <a:pt x="1375448" y="16065"/>
                  </a:lnTo>
                  <a:close/>
                </a:path>
                <a:path w="2105025" h="56514">
                  <a:moveTo>
                    <a:pt x="1404429" y="4254"/>
                  </a:moveTo>
                  <a:lnTo>
                    <a:pt x="1397368" y="0"/>
                  </a:lnTo>
                  <a:lnTo>
                    <a:pt x="1395006" y="1422"/>
                  </a:lnTo>
                  <a:lnTo>
                    <a:pt x="1392656" y="0"/>
                  </a:lnTo>
                  <a:lnTo>
                    <a:pt x="1385608" y="4254"/>
                  </a:lnTo>
                  <a:lnTo>
                    <a:pt x="1390307" y="7099"/>
                  </a:lnTo>
                  <a:lnTo>
                    <a:pt x="1395006" y="4267"/>
                  </a:lnTo>
                  <a:lnTo>
                    <a:pt x="1399730" y="7099"/>
                  </a:lnTo>
                  <a:lnTo>
                    <a:pt x="1404429" y="4254"/>
                  </a:lnTo>
                  <a:close/>
                </a:path>
                <a:path w="2105025" h="56514">
                  <a:moveTo>
                    <a:pt x="1434147" y="22186"/>
                  </a:moveTo>
                  <a:lnTo>
                    <a:pt x="1419288" y="13220"/>
                  </a:lnTo>
                  <a:lnTo>
                    <a:pt x="1414576" y="16065"/>
                  </a:lnTo>
                  <a:lnTo>
                    <a:pt x="1429435" y="25031"/>
                  </a:lnTo>
                  <a:lnTo>
                    <a:pt x="1434147" y="22186"/>
                  </a:lnTo>
                  <a:close/>
                </a:path>
                <a:path w="2105025" h="56514">
                  <a:moveTo>
                    <a:pt x="1463852" y="40106"/>
                  </a:moveTo>
                  <a:lnTo>
                    <a:pt x="1448993" y="31140"/>
                  </a:lnTo>
                  <a:lnTo>
                    <a:pt x="1444294" y="33997"/>
                  </a:lnTo>
                  <a:lnTo>
                    <a:pt x="1459141" y="42951"/>
                  </a:lnTo>
                  <a:lnTo>
                    <a:pt x="1463852" y="40106"/>
                  </a:lnTo>
                  <a:close/>
                </a:path>
                <a:path w="2105025" h="56514">
                  <a:moveTo>
                    <a:pt x="1492846" y="51917"/>
                  </a:moveTo>
                  <a:lnTo>
                    <a:pt x="1488135" y="49072"/>
                  </a:lnTo>
                  <a:lnTo>
                    <a:pt x="1483423" y="51917"/>
                  </a:lnTo>
                  <a:lnTo>
                    <a:pt x="1478724" y="49072"/>
                  </a:lnTo>
                  <a:lnTo>
                    <a:pt x="1474012" y="51917"/>
                  </a:lnTo>
                  <a:lnTo>
                    <a:pt x="1481074" y="56172"/>
                  </a:lnTo>
                  <a:lnTo>
                    <a:pt x="1483423" y="54762"/>
                  </a:lnTo>
                  <a:lnTo>
                    <a:pt x="1485785" y="56172"/>
                  </a:lnTo>
                  <a:lnTo>
                    <a:pt x="1492846" y="51917"/>
                  </a:lnTo>
                  <a:close/>
                </a:path>
                <a:path w="2105025" h="56514">
                  <a:moveTo>
                    <a:pt x="1522564" y="33997"/>
                  </a:moveTo>
                  <a:lnTo>
                    <a:pt x="1517853" y="31140"/>
                  </a:lnTo>
                  <a:lnTo>
                    <a:pt x="1503006" y="40106"/>
                  </a:lnTo>
                  <a:lnTo>
                    <a:pt x="1507705" y="42951"/>
                  </a:lnTo>
                  <a:lnTo>
                    <a:pt x="1522564" y="33997"/>
                  </a:lnTo>
                  <a:close/>
                </a:path>
                <a:path w="2105025" h="56514">
                  <a:moveTo>
                    <a:pt x="1552270" y="16065"/>
                  </a:moveTo>
                  <a:lnTo>
                    <a:pt x="1547558" y="13220"/>
                  </a:lnTo>
                  <a:lnTo>
                    <a:pt x="1532712" y="22186"/>
                  </a:lnTo>
                  <a:lnTo>
                    <a:pt x="1537423" y="25031"/>
                  </a:lnTo>
                  <a:lnTo>
                    <a:pt x="1552270" y="16065"/>
                  </a:lnTo>
                  <a:close/>
                </a:path>
                <a:path w="2105025" h="56514">
                  <a:moveTo>
                    <a:pt x="1581251" y="4254"/>
                  </a:moveTo>
                  <a:lnTo>
                    <a:pt x="1574190" y="0"/>
                  </a:lnTo>
                  <a:lnTo>
                    <a:pt x="1571828" y="1422"/>
                  </a:lnTo>
                  <a:lnTo>
                    <a:pt x="1569478" y="0"/>
                  </a:lnTo>
                  <a:lnTo>
                    <a:pt x="1562430" y="4254"/>
                  </a:lnTo>
                  <a:lnTo>
                    <a:pt x="1567129" y="7099"/>
                  </a:lnTo>
                  <a:lnTo>
                    <a:pt x="1571828" y="4267"/>
                  </a:lnTo>
                  <a:lnTo>
                    <a:pt x="1576539" y="7099"/>
                  </a:lnTo>
                  <a:lnTo>
                    <a:pt x="1581251" y="4254"/>
                  </a:lnTo>
                  <a:close/>
                </a:path>
                <a:path w="2105025" h="56514">
                  <a:moveTo>
                    <a:pt x="1610969" y="22186"/>
                  </a:moveTo>
                  <a:lnTo>
                    <a:pt x="1596110" y="13220"/>
                  </a:lnTo>
                  <a:lnTo>
                    <a:pt x="1591411" y="16065"/>
                  </a:lnTo>
                  <a:lnTo>
                    <a:pt x="1606257" y="25031"/>
                  </a:lnTo>
                  <a:lnTo>
                    <a:pt x="1610969" y="22186"/>
                  </a:lnTo>
                  <a:close/>
                </a:path>
                <a:path w="2105025" h="56514">
                  <a:moveTo>
                    <a:pt x="1640674" y="40106"/>
                  </a:moveTo>
                  <a:lnTo>
                    <a:pt x="1625815" y="31140"/>
                  </a:lnTo>
                  <a:lnTo>
                    <a:pt x="1621116" y="33997"/>
                  </a:lnTo>
                  <a:lnTo>
                    <a:pt x="1635975" y="42951"/>
                  </a:lnTo>
                  <a:lnTo>
                    <a:pt x="1640674" y="40106"/>
                  </a:lnTo>
                  <a:close/>
                </a:path>
                <a:path w="2105025" h="56514">
                  <a:moveTo>
                    <a:pt x="1669669" y="51917"/>
                  </a:moveTo>
                  <a:lnTo>
                    <a:pt x="1664957" y="49072"/>
                  </a:lnTo>
                  <a:lnTo>
                    <a:pt x="1660245" y="51930"/>
                  </a:lnTo>
                  <a:lnTo>
                    <a:pt x="1655546" y="49072"/>
                  </a:lnTo>
                  <a:lnTo>
                    <a:pt x="1650834" y="51917"/>
                  </a:lnTo>
                  <a:lnTo>
                    <a:pt x="1657896" y="56172"/>
                  </a:lnTo>
                  <a:lnTo>
                    <a:pt x="1660245" y="54762"/>
                  </a:lnTo>
                  <a:lnTo>
                    <a:pt x="1662595" y="56172"/>
                  </a:lnTo>
                  <a:lnTo>
                    <a:pt x="1669669" y="51917"/>
                  </a:lnTo>
                  <a:close/>
                </a:path>
                <a:path w="2105025" h="56514">
                  <a:moveTo>
                    <a:pt x="1699374" y="33997"/>
                  </a:moveTo>
                  <a:lnTo>
                    <a:pt x="1694675" y="31140"/>
                  </a:lnTo>
                  <a:lnTo>
                    <a:pt x="1679829" y="40106"/>
                  </a:lnTo>
                  <a:lnTo>
                    <a:pt x="1684515" y="42951"/>
                  </a:lnTo>
                  <a:lnTo>
                    <a:pt x="1699374" y="33997"/>
                  </a:lnTo>
                  <a:close/>
                </a:path>
                <a:path w="2105025" h="56514">
                  <a:moveTo>
                    <a:pt x="1729079" y="16065"/>
                  </a:moveTo>
                  <a:lnTo>
                    <a:pt x="1724380" y="13220"/>
                  </a:lnTo>
                  <a:lnTo>
                    <a:pt x="1709521" y="22186"/>
                  </a:lnTo>
                  <a:lnTo>
                    <a:pt x="1714233" y="25031"/>
                  </a:lnTo>
                  <a:lnTo>
                    <a:pt x="1729079" y="16065"/>
                  </a:lnTo>
                  <a:close/>
                </a:path>
                <a:path w="2105025" h="56514">
                  <a:moveTo>
                    <a:pt x="1758073" y="4254"/>
                  </a:moveTo>
                  <a:lnTo>
                    <a:pt x="1751012" y="0"/>
                  </a:lnTo>
                  <a:lnTo>
                    <a:pt x="1748650" y="1422"/>
                  </a:lnTo>
                  <a:lnTo>
                    <a:pt x="1746300" y="0"/>
                  </a:lnTo>
                  <a:lnTo>
                    <a:pt x="1739239" y="4254"/>
                  </a:lnTo>
                  <a:lnTo>
                    <a:pt x="1743951" y="7099"/>
                  </a:lnTo>
                  <a:lnTo>
                    <a:pt x="1748650" y="4267"/>
                  </a:lnTo>
                  <a:lnTo>
                    <a:pt x="1753362" y="7099"/>
                  </a:lnTo>
                  <a:lnTo>
                    <a:pt x="1758073" y="4254"/>
                  </a:lnTo>
                  <a:close/>
                </a:path>
                <a:path w="2105025" h="56514">
                  <a:moveTo>
                    <a:pt x="1787791" y="22186"/>
                  </a:moveTo>
                  <a:lnTo>
                    <a:pt x="1772945" y="13220"/>
                  </a:lnTo>
                  <a:lnTo>
                    <a:pt x="1768233" y="16065"/>
                  </a:lnTo>
                  <a:lnTo>
                    <a:pt x="1783080" y="25031"/>
                  </a:lnTo>
                  <a:lnTo>
                    <a:pt x="1787791" y="22186"/>
                  </a:lnTo>
                  <a:close/>
                </a:path>
                <a:path w="2105025" h="56514">
                  <a:moveTo>
                    <a:pt x="1817509" y="40106"/>
                  </a:moveTo>
                  <a:lnTo>
                    <a:pt x="1802638" y="31140"/>
                  </a:lnTo>
                  <a:lnTo>
                    <a:pt x="1797939" y="33997"/>
                  </a:lnTo>
                  <a:lnTo>
                    <a:pt x="1812798" y="42951"/>
                  </a:lnTo>
                  <a:lnTo>
                    <a:pt x="1817509" y="40106"/>
                  </a:lnTo>
                  <a:close/>
                </a:path>
                <a:path w="2105025" h="56514">
                  <a:moveTo>
                    <a:pt x="1846478" y="51917"/>
                  </a:moveTo>
                  <a:lnTo>
                    <a:pt x="1841766" y="49072"/>
                  </a:lnTo>
                  <a:lnTo>
                    <a:pt x="1837055" y="51917"/>
                  </a:lnTo>
                  <a:lnTo>
                    <a:pt x="1832368" y="49072"/>
                  </a:lnTo>
                  <a:lnTo>
                    <a:pt x="1827657" y="51917"/>
                  </a:lnTo>
                  <a:lnTo>
                    <a:pt x="1834705" y="56172"/>
                  </a:lnTo>
                  <a:lnTo>
                    <a:pt x="1837055" y="54762"/>
                  </a:lnTo>
                  <a:lnTo>
                    <a:pt x="1839417" y="56172"/>
                  </a:lnTo>
                  <a:lnTo>
                    <a:pt x="1846478" y="51917"/>
                  </a:lnTo>
                  <a:close/>
                </a:path>
                <a:path w="2105025" h="56514">
                  <a:moveTo>
                    <a:pt x="1876196" y="33997"/>
                  </a:moveTo>
                  <a:lnTo>
                    <a:pt x="1871497" y="31140"/>
                  </a:lnTo>
                  <a:lnTo>
                    <a:pt x="1856638" y="40106"/>
                  </a:lnTo>
                  <a:lnTo>
                    <a:pt x="1861350" y="42951"/>
                  </a:lnTo>
                  <a:lnTo>
                    <a:pt x="1876196" y="33997"/>
                  </a:lnTo>
                  <a:close/>
                </a:path>
                <a:path w="2105025" h="56514">
                  <a:moveTo>
                    <a:pt x="1905927" y="16065"/>
                  </a:moveTo>
                  <a:lnTo>
                    <a:pt x="1901202" y="13220"/>
                  </a:lnTo>
                  <a:lnTo>
                    <a:pt x="1886356" y="22186"/>
                  </a:lnTo>
                  <a:lnTo>
                    <a:pt x="1891055" y="25031"/>
                  </a:lnTo>
                  <a:lnTo>
                    <a:pt x="1905927" y="16065"/>
                  </a:lnTo>
                  <a:close/>
                </a:path>
                <a:path w="2105025" h="56514">
                  <a:moveTo>
                    <a:pt x="1934908" y="4254"/>
                  </a:moveTo>
                  <a:lnTo>
                    <a:pt x="1927834" y="0"/>
                  </a:lnTo>
                  <a:lnTo>
                    <a:pt x="1925485" y="1422"/>
                  </a:lnTo>
                  <a:lnTo>
                    <a:pt x="1923135" y="0"/>
                  </a:lnTo>
                  <a:lnTo>
                    <a:pt x="1916074" y="4254"/>
                  </a:lnTo>
                  <a:lnTo>
                    <a:pt x="1920773" y="7099"/>
                  </a:lnTo>
                  <a:lnTo>
                    <a:pt x="1925485" y="4267"/>
                  </a:lnTo>
                  <a:lnTo>
                    <a:pt x="1930196" y="7099"/>
                  </a:lnTo>
                  <a:lnTo>
                    <a:pt x="1934908" y="4254"/>
                  </a:lnTo>
                  <a:close/>
                </a:path>
                <a:path w="2105025" h="56514">
                  <a:moveTo>
                    <a:pt x="1964613" y="22186"/>
                  </a:moveTo>
                  <a:lnTo>
                    <a:pt x="1949767" y="13220"/>
                  </a:lnTo>
                  <a:lnTo>
                    <a:pt x="1945043" y="16065"/>
                  </a:lnTo>
                  <a:lnTo>
                    <a:pt x="1959902" y="25031"/>
                  </a:lnTo>
                  <a:lnTo>
                    <a:pt x="1964613" y="22186"/>
                  </a:lnTo>
                  <a:close/>
                </a:path>
                <a:path w="2105025" h="56514">
                  <a:moveTo>
                    <a:pt x="1994331" y="40106"/>
                  </a:moveTo>
                  <a:lnTo>
                    <a:pt x="1979472" y="31140"/>
                  </a:lnTo>
                  <a:lnTo>
                    <a:pt x="1974761" y="33997"/>
                  </a:lnTo>
                  <a:lnTo>
                    <a:pt x="1989620" y="42951"/>
                  </a:lnTo>
                  <a:lnTo>
                    <a:pt x="1994331" y="40106"/>
                  </a:lnTo>
                  <a:close/>
                </a:path>
                <a:path w="2105025" h="56514">
                  <a:moveTo>
                    <a:pt x="2023300" y="51917"/>
                  </a:moveTo>
                  <a:lnTo>
                    <a:pt x="2018601" y="49072"/>
                  </a:lnTo>
                  <a:lnTo>
                    <a:pt x="2013877" y="51917"/>
                  </a:lnTo>
                  <a:lnTo>
                    <a:pt x="2009178" y="49072"/>
                  </a:lnTo>
                  <a:lnTo>
                    <a:pt x="2004479" y="51917"/>
                  </a:lnTo>
                  <a:lnTo>
                    <a:pt x="2011527" y="56172"/>
                  </a:lnTo>
                  <a:lnTo>
                    <a:pt x="2013877" y="54762"/>
                  </a:lnTo>
                  <a:lnTo>
                    <a:pt x="2016239" y="56172"/>
                  </a:lnTo>
                  <a:lnTo>
                    <a:pt x="2023300" y="51917"/>
                  </a:lnTo>
                  <a:close/>
                </a:path>
                <a:path w="2105025" h="56514">
                  <a:moveTo>
                    <a:pt x="2053018" y="33997"/>
                  </a:moveTo>
                  <a:lnTo>
                    <a:pt x="2048319" y="31140"/>
                  </a:lnTo>
                  <a:lnTo>
                    <a:pt x="2033460" y="40106"/>
                  </a:lnTo>
                  <a:lnTo>
                    <a:pt x="2038172" y="42951"/>
                  </a:lnTo>
                  <a:lnTo>
                    <a:pt x="2053018" y="33997"/>
                  </a:lnTo>
                  <a:close/>
                </a:path>
                <a:path w="2105025" h="56514">
                  <a:moveTo>
                    <a:pt x="2082736" y="16065"/>
                  </a:moveTo>
                  <a:lnTo>
                    <a:pt x="2078037" y="13220"/>
                  </a:lnTo>
                  <a:lnTo>
                    <a:pt x="2063178" y="22186"/>
                  </a:lnTo>
                  <a:lnTo>
                    <a:pt x="2067877" y="25031"/>
                  </a:lnTo>
                  <a:lnTo>
                    <a:pt x="2082736" y="16065"/>
                  </a:lnTo>
                  <a:close/>
                </a:path>
                <a:path w="2105025" h="56514">
                  <a:moveTo>
                    <a:pt x="2104656" y="2844"/>
                  </a:moveTo>
                  <a:lnTo>
                    <a:pt x="2099957" y="0"/>
                  </a:lnTo>
                  <a:lnTo>
                    <a:pt x="2092896" y="4254"/>
                  </a:lnTo>
                  <a:lnTo>
                    <a:pt x="2097595" y="7099"/>
                  </a:lnTo>
                  <a:lnTo>
                    <a:pt x="210465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18576" y="6382435"/>
              <a:ext cx="2215515" cy="56515"/>
            </a:xfrm>
            <a:custGeom>
              <a:avLst/>
              <a:gdLst/>
              <a:ahLst/>
              <a:cxnLst/>
              <a:rect l="l" t="t" r="r" b="b"/>
              <a:pathLst>
                <a:path w="2215515" h="56514">
                  <a:moveTo>
                    <a:pt x="11772" y="51917"/>
                  </a:moveTo>
                  <a:lnTo>
                    <a:pt x="7073" y="49072"/>
                  </a:lnTo>
                  <a:lnTo>
                    <a:pt x="0" y="53340"/>
                  </a:lnTo>
                  <a:lnTo>
                    <a:pt x="4711" y="56172"/>
                  </a:lnTo>
                  <a:lnTo>
                    <a:pt x="11772" y="51917"/>
                  </a:lnTo>
                  <a:close/>
                </a:path>
                <a:path w="2215515" h="56514">
                  <a:moveTo>
                    <a:pt x="100203" y="4254"/>
                  </a:moveTo>
                  <a:lnTo>
                    <a:pt x="93129" y="0"/>
                  </a:lnTo>
                  <a:lnTo>
                    <a:pt x="88430" y="2844"/>
                  </a:lnTo>
                  <a:lnTo>
                    <a:pt x="95491" y="7099"/>
                  </a:lnTo>
                  <a:lnTo>
                    <a:pt x="100203" y="4254"/>
                  </a:lnTo>
                  <a:close/>
                </a:path>
                <a:path w="2215515" h="56514">
                  <a:moveTo>
                    <a:pt x="129908" y="22186"/>
                  </a:moveTo>
                  <a:lnTo>
                    <a:pt x="115049" y="13220"/>
                  </a:lnTo>
                  <a:lnTo>
                    <a:pt x="110337" y="16065"/>
                  </a:lnTo>
                  <a:lnTo>
                    <a:pt x="125196" y="25031"/>
                  </a:lnTo>
                  <a:lnTo>
                    <a:pt x="129908" y="22186"/>
                  </a:lnTo>
                  <a:close/>
                </a:path>
                <a:path w="2215515" h="56514">
                  <a:moveTo>
                    <a:pt x="159626" y="40106"/>
                  </a:moveTo>
                  <a:lnTo>
                    <a:pt x="144767" y="31140"/>
                  </a:lnTo>
                  <a:lnTo>
                    <a:pt x="140055" y="33997"/>
                  </a:lnTo>
                  <a:lnTo>
                    <a:pt x="154914" y="42951"/>
                  </a:lnTo>
                  <a:lnTo>
                    <a:pt x="159626" y="40106"/>
                  </a:lnTo>
                  <a:close/>
                </a:path>
                <a:path w="2215515" h="56514">
                  <a:moveTo>
                    <a:pt x="188595" y="51917"/>
                  </a:moveTo>
                  <a:lnTo>
                    <a:pt x="183896" y="49072"/>
                  </a:lnTo>
                  <a:lnTo>
                    <a:pt x="179171" y="51917"/>
                  </a:lnTo>
                  <a:lnTo>
                    <a:pt x="174472" y="49072"/>
                  </a:lnTo>
                  <a:lnTo>
                    <a:pt x="169760" y="51917"/>
                  </a:lnTo>
                  <a:lnTo>
                    <a:pt x="176822" y="56172"/>
                  </a:lnTo>
                  <a:lnTo>
                    <a:pt x="179171" y="54762"/>
                  </a:lnTo>
                  <a:lnTo>
                    <a:pt x="181533" y="56172"/>
                  </a:lnTo>
                  <a:lnTo>
                    <a:pt x="188595" y="51917"/>
                  </a:lnTo>
                  <a:close/>
                </a:path>
                <a:path w="2215515" h="56514">
                  <a:moveTo>
                    <a:pt x="218313" y="33997"/>
                  </a:moveTo>
                  <a:lnTo>
                    <a:pt x="213614" y="31140"/>
                  </a:lnTo>
                  <a:lnTo>
                    <a:pt x="198755" y="40106"/>
                  </a:lnTo>
                  <a:lnTo>
                    <a:pt x="203466" y="42951"/>
                  </a:lnTo>
                  <a:lnTo>
                    <a:pt x="218313" y="33997"/>
                  </a:lnTo>
                  <a:close/>
                </a:path>
                <a:path w="2215515" h="56514">
                  <a:moveTo>
                    <a:pt x="248031" y="16065"/>
                  </a:moveTo>
                  <a:lnTo>
                    <a:pt x="243319" y="13220"/>
                  </a:lnTo>
                  <a:lnTo>
                    <a:pt x="228460" y="22186"/>
                  </a:lnTo>
                  <a:lnTo>
                    <a:pt x="233172" y="25031"/>
                  </a:lnTo>
                  <a:lnTo>
                    <a:pt x="248031" y="16065"/>
                  </a:lnTo>
                  <a:close/>
                </a:path>
                <a:path w="2215515" h="56514">
                  <a:moveTo>
                    <a:pt x="277012" y="4254"/>
                  </a:moveTo>
                  <a:lnTo>
                    <a:pt x="269951" y="0"/>
                  </a:lnTo>
                  <a:lnTo>
                    <a:pt x="267589" y="1422"/>
                  </a:lnTo>
                  <a:lnTo>
                    <a:pt x="265239" y="0"/>
                  </a:lnTo>
                  <a:lnTo>
                    <a:pt x="258178" y="4254"/>
                  </a:lnTo>
                  <a:lnTo>
                    <a:pt x="262890" y="7099"/>
                  </a:lnTo>
                  <a:lnTo>
                    <a:pt x="267589" y="4267"/>
                  </a:lnTo>
                  <a:lnTo>
                    <a:pt x="272313" y="7099"/>
                  </a:lnTo>
                  <a:lnTo>
                    <a:pt x="277012" y="4254"/>
                  </a:lnTo>
                  <a:close/>
                </a:path>
                <a:path w="2215515" h="56514">
                  <a:moveTo>
                    <a:pt x="306730" y="22186"/>
                  </a:moveTo>
                  <a:lnTo>
                    <a:pt x="291871" y="13220"/>
                  </a:lnTo>
                  <a:lnTo>
                    <a:pt x="287159" y="16065"/>
                  </a:lnTo>
                  <a:lnTo>
                    <a:pt x="302018" y="25031"/>
                  </a:lnTo>
                  <a:lnTo>
                    <a:pt x="306730" y="22186"/>
                  </a:lnTo>
                  <a:close/>
                </a:path>
                <a:path w="2215515" h="56514">
                  <a:moveTo>
                    <a:pt x="336435" y="40106"/>
                  </a:moveTo>
                  <a:lnTo>
                    <a:pt x="321589" y="31140"/>
                  </a:lnTo>
                  <a:lnTo>
                    <a:pt x="316877" y="33997"/>
                  </a:lnTo>
                  <a:lnTo>
                    <a:pt x="331724" y="42951"/>
                  </a:lnTo>
                  <a:lnTo>
                    <a:pt x="336435" y="40106"/>
                  </a:lnTo>
                  <a:close/>
                </a:path>
                <a:path w="2215515" h="56514">
                  <a:moveTo>
                    <a:pt x="365429" y="51917"/>
                  </a:moveTo>
                  <a:lnTo>
                    <a:pt x="360718" y="49072"/>
                  </a:lnTo>
                  <a:lnTo>
                    <a:pt x="356006" y="51917"/>
                  </a:lnTo>
                  <a:lnTo>
                    <a:pt x="351307" y="49072"/>
                  </a:lnTo>
                  <a:lnTo>
                    <a:pt x="346595" y="51917"/>
                  </a:lnTo>
                  <a:lnTo>
                    <a:pt x="353656" y="56172"/>
                  </a:lnTo>
                  <a:lnTo>
                    <a:pt x="356006" y="54762"/>
                  </a:lnTo>
                  <a:lnTo>
                    <a:pt x="358368" y="56172"/>
                  </a:lnTo>
                  <a:lnTo>
                    <a:pt x="365429" y="51917"/>
                  </a:lnTo>
                  <a:close/>
                </a:path>
                <a:path w="2215515" h="56514">
                  <a:moveTo>
                    <a:pt x="395135" y="33997"/>
                  </a:moveTo>
                  <a:lnTo>
                    <a:pt x="390436" y="31140"/>
                  </a:lnTo>
                  <a:lnTo>
                    <a:pt x="375577" y="40106"/>
                  </a:lnTo>
                  <a:lnTo>
                    <a:pt x="380288" y="42951"/>
                  </a:lnTo>
                  <a:lnTo>
                    <a:pt x="395135" y="33997"/>
                  </a:lnTo>
                  <a:close/>
                </a:path>
                <a:path w="2215515" h="56514">
                  <a:moveTo>
                    <a:pt x="424865" y="16065"/>
                  </a:moveTo>
                  <a:lnTo>
                    <a:pt x="420154" y="13220"/>
                  </a:lnTo>
                  <a:lnTo>
                    <a:pt x="405282" y="22186"/>
                  </a:lnTo>
                  <a:lnTo>
                    <a:pt x="409994" y="25031"/>
                  </a:lnTo>
                  <a:lnTo>
                    <a:pt x="424865" y="16065"/>
                  </a:lnTo>
                  <a:close/>
                </a:path>
                <a:path w="2215515" h="56514">
                  <a:moveTo>
                    <a:pt x="453834" y="4254"/>
                  </a:moveTo>
                  <a:lnTo>
                    <a:pt x="446773" y="0"/>
                  </a:lnTo>
                  <a:lnTo>
                    <a:pt x="444423" y="1422"/>
                  </a:lnTo>
                  <a:lnTo>
                    <a:pt x="442074" y="0"/>
                  </a:lnTo>
                  <a:lnTo>
                    <a:pt x="435000" y="4254"/>
                  </a:lnTo>
                  <a:lnTo>
                    <a:pt x="439712" y="7099"/>
                  </a:lnTo>
                  <a:lnTo>
                    <a:pt x="444411" y="4267"/>
                  </a:lnTo>
                  <a:lnTo>
                    <a:pt x="449122" y="7099"/>
                  </a:lnTo>
                  <a:lnTo>
                    <a:pt x="453834" y="4254"/>
                  </a:lnTo>
                  <a:close/>
                </a:path>
                <a:path w="2215515" h="56514">
                  <a:moveTo>
                    <a:pt x="483552" y="22186"/>
                  </a:moveTo>
                  <a:lnTo>
                    <a:pt x="468693" y="13220"/>
                  </a:lnTo>
                  <a:lnTo>
                    <a:pt x="463981" y="16065"/>
                  </a:lnTo>
                  <a:lnTo>
                    <a:pt x="478840" y="25031"/>
                  </a:lnTo>
                  <a:lnTo>
                    <a:pt x="483552" y="22186"/>
                  </a:lnTo>
                  <a:close/>
                </a:path>
                <a:path w="2215515" h="56514">
                  <a:moveTo>
                    <a:pt x="513257" y="40106"/>
                  </a:moveTo>
                  <a:lnTo>
                    <a:pt x="498411" y="31140"/>
                  </a:lnTo>
                  <a:lnTo>
                    <a:pt x="493699" y="33997"/>
                  </a:lnTo>
                  <a:lnTo>
                    <a:pt x="508558" y="42951"/>
                  </a:lnTo>
                  <a:lnTo>
                    <a:pt x="513257" y="40106"/>
                  </a:lnTo>
                  <a:close/>
                </a:path>
                <a:path w="2215515" h="56514">
                  <a:moveTo>
                    <a:pt x="542251" y="51917"/>
                  </a:moveTo>
                  <a:lnTo>
                    <a:pt x="537540" y="49072"/>
                  </a:lnTo>
                  <a:lnTo>
                    <a:pt x="532828" y="51917"/>
                  </a:lnTo>
                  <a:lnTo>
                    <a:pt x="528116" y="49072"/>
                  </a:lnTo>
                  <a:lnTo>
                    <a:pt x="523405" y="51917"/>
                  </a:lnTo>
                  <a:lnTo>
                    <a:pt x="530479" y="56172"/>
                  </a:lnTo>
                  <a:lnTo>
                    <a:pt x="532828" y="54762"/>
                  </a:lnTo>
                  <a:lnTo>
                    <a:pt x="535190" y="56172"/>
                  </a:lnTo>
                  <a:lnTo>
                    <a:pt x="542251" y="51917"/>
                  </a:lnTo>
                  <a:close/>
                </a:path>
                <a:path w="2215515" h="56514">
                  <a:moveTo>
                    <a:pt x="571969" y="33997"/>
                  </a:moveTo>
                  <a:lnTo>
                    <a:pt x="567258" y="31140"/>
                  </a:lnTo>
                  <a:lnTo>
                    <a:pt x="552399" y="40106"/>
                  </a:lnTo>
                  <a:lnTo>
                    <a:pt x="557110" y="42951"/>
                  </a:lnTo>
                  <a:lnTo>
                    <a:pt x="571969" y="33997"/>
                  </a:lnTo>
                  <a:close/>
                </a:path>
                <a:path w="2215515" h="56514">
                  <a:moveTo>
                    <a:pt x="601687" y="16065"/>
                  </a:moveTo>
                  <a:lnTo>
                    <a:pt x="596963" y="13220"/>
                  </a:lnTo>
                  <a:lnTo>
                    <a:pt x="582104" y="22186"/>
                  </a:lnTo>
                  <a:lnTo>
                    <a:pt x="586816" y="25031"/>
                  </a:lnTo>
                  <a:lnTo>
                    <a:pt x="601687" y="16065"/>
                  </a:lnTo>
                  <a:close/>
                </a:path>
                <a:path w="2215515" h="56514">
                  <a:moveTo>
                    <a:pt x="630656" y="4254"/>
                  </a:moveTo>
                  <a:lnTo>
                    <a:pt x="623582" y="0"/>
                  </a:lnTo>
                  <a:lnTo>
                    <a:pt x="621233" y="1422"/>
                  </a:lnTo>
                  <a:lnTo>
                    <a:pt x="618883" y="0"/>
                  </a:lnTo>
                  <a:lnTo>
                    <a:pt x="611822" y="4254"/>
                  </a:lnTo>
                  <a:lnTo>
                    <a:pt x="616534" y="7099"/>
                  </a:lnTo>
                  <a:lnTo>
                    <a:pt x="621233" y="4267"/>
                  </a:lnTo>
                  <a:lnTo>
                    <a:pt x="625944" y="7099"/>
                  </a:lnTo>
                  <a:lnTo>
                    <a:pt x="630656" y="4254"/>
                  </a:lnTo>
                  <a:close/>
                </a:path>
                <a:path w="2215515" h="56514">
                  <a:moveTo>
                    <a:pt x="660374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62" y="25031"/>
                  </a:lnTo>
                  <a:lnTo>
                    <a:pt x="660374" y="22186"/>
                  </a:lnTo>
                  <a:close/>
                </a:path>
                <a:path w="2215515" h="56514">
                  <a:moveTo>
                    <a:pt x="690092" y="40106"/>
                  </a:moveTo>
                  <a:lnTo>
                    <a:pt x="675220" y="31140"/>
                  </a:lnTo>
                  <a:lnTo>
                    <a:pt x="670509" y="33997"/>
                  </a:lnTo>
                  <a:lnTo>
                    <a:pt x="685380" y="42951"/>
                  </a:lnTo>
                  <a:lnTo>
                    <a:pt x="690092" y="40106"/>
                  </a:lnTo>
                  <a:close/>
                </a:path>
                <a:path w="2215515" h="56514">
                  <a:moveTo>
                    <a:pt x="719061" y="51917"/>
                  </a:moveTo>
                  <a:lnTo>
                    <a:pt x="714349" y="49072"/>
                  </a:lnTo>
                  <a:lnTo>
                    <a:pt x="709637" y="51930"/>
                  </a:lnTo>
                  <a:lnTo>
                    <a:pt x="704938" y="49072"/>
                  </a:lnTo>
                  <a:lnTo>
                    <a:pt x="700227" y="51917"/>
                  </a:lnTo>
                  <a:lnTo>
                    <a:pt x="707301" y="56172"/>
                  </a:lnTo>
                  <a:lnTo>
                    <a:pt x="709650" y="54762"/>
                  </a:lnTo>
                  <a:lnTo>
                    <a:pt x="712000" y="56172"/>
                  </a:lnTo>
                  <a:lnTo>
                    <a:pt x="719061" y="51917"/>
                  </a:lnTo>
                  <a:close/>
                </a:path>
                <a:path w="2215515" h="56514">
                  <a:moveTo>
                    <a:pt x="748779" y="33997"/>
                  </a:moveTo>
                  <a:lnTo>
                    <a:pt x="744067" y="31140"/>
                  </a:lnTo>
                  <a:lnTo>
                    <a:pt x="729221" y="40106"/>
                  </a:lnTo>
                  <a:lnTo>
                    <a:pt x="733933" y="42951"/>
                  </a:lnTo>
                  <a:lnTo>
                    <a:pt x="748779" y="33997"/>
                  </a:lnTo>
                  <a:close/>
                </a:path>
                <a:path w="2215515" h="56514">
                  <a:moveTo>
                    <a:pt x="778497" y="16065"/>
                  </a:moveTo>
                  <a:lnTo>
                    <a:pt x="773785" y="13220"/>
                  </a:lnTo>
                  <a:lnTo>
                    <a:pt x="758926" y="22186"/>
                  </a:lnTo>
                  <a:lnTo>
                    <a:pt x="763638" y="25031"/>
                  </a:lnTo>
                  <a:lnTo>
                    <a:pt x="778497" y="16065"/>
                  </a:lnTo>
                  <a:close/>
                </a:path>
                <a:path w="2215515" h="56514">
                  <a:moveTo>
                    <a:pt x="807478" y="4254"/>
                  </a:moveTo>
                  <a:lnTo>
                    <a:pt x="800404" y="0"/>
                  </a:lnTo>
                  <a:lnTo>
                    <a:pt x="798055" y="1422"/>
                  </a:lnTo>
                  <a:lnTo>
                    <a:pt x="795705" y="0"/>
                  </a:lnTo>
                  <a:lnTo>
                    <a:pt x="788644" y="4254"/>
                  </a:lnTo>
                  <a:lnTo>
                    <a:pt x="793343" y="7099"/>
                  </a:lnTo>
                  <a:lnTo>
                    <a:pt x="798055" y="4267"/>
                  </a:lnTo>
                  <a:lnTo>
                    <a:pt x="802767" y="7099"/>
                  </a:lnTo>
                  <a:lnTo>
                    <a:pt x="807478" y="4254"/>
                  </a:lnTo>
                  <a:close/>
                </a:path>
                <a:path w="2215515" h="56514">
                  <a:moveTo>
                    <a:pt x="837184" y="22186"/>
                  </a:moveTo>
                  <a:lnTo>
                    <a:pt x="822337" y="13220"/>
                  </a:lnTo>
                  <a:lnTo>
                    <a:pt x="817626" y="16065"/>
                  </a:lnTo>
                  <a:lnTo>
                    <a:pt x="832485" y="25031"/>
                  </a:lnTo>
                  <a:lnTo>
                    <a:pt x="837184" y="22186"/>
                  </a:lnTo>
                  <a:close/>
                </a:path>
                <a:path w="2215515" h="56514">
                  <a:moveTo>
                    <a:pt x="866902" y="40106"/>
                  </a:moveTo>
                  <a:lnTo>
                    <a:pt x="852043" y="31140"/>
                  </a:lnTo>
                  <a:lnTo>
                    <a:pt x="847344" y="33997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2215515" h="56514">
                  <a:moveTo>
                    <a:pt x="895896" y="51917"/>
                  </a:moveTo>
                  <a:lnTo>
                    <a:pt x="891184" y="49072"/>
                  </a:lnTo>
                  <a:lnTo>
                    <a:pt x="886472" y="51930"/>
                  </a:lnTo>
                  <a:lnTo>
                    <a:pt x="881761" y="49072"/>
                  </a:lnTo>
                  <a:lnTo>
                    <a:pt x="877062" y="51917"/>
                  </a:lnTo>
                  <a:lnTo>
                    <a:pt x="884123" y="56172"/>
                  </a:lnTo>
                  <a:lnTo>
                    <a:pt x="886472" y="54762"/>
                  </a:lnTo>
                  <a:lnTo>
                    <a:pt x="888822" y="56172"/>
                  </a:lnTo>
                  <a:lnTo>
                    <a:pt x="895896" y="51917"/>
                  </a:lnTo>
                  <a:close/>
                </a:path>
                <a:path w="2215515" h="56514">
                  <a:moveTo>
                    <a:pt x="925601" y="33997"/>
                  </a:moveTo>
                  <a:lnTo>
                    <a:pt x="920889" y="31140"/>
                  </a:lnTo>
                  <a:lnTo>
                    <a:pt x="906043" y="40106"/>
                  </a:lnTo>
                  <a:lnTo>
                    <a:pt x="910755" y="42951"/>
                  </a:lnTo>
                  <a:lnTo>
                    <a:pt x="925601" y="33997"/>
                  </a:lnTo>
                  <a:close/>
                </a:path>
                <a:path w="2215515" h="56514">
                  <a:moveTo>
                    <a:pt x="955319" y="16065"/>
                  </a:moveTo>
                  <a:lnTo>
                    <a:pt x="950607" y="13220"/>
                  </a:lnTo>
                  <a:lnTo>
                    <a:pt x="935748" y="22186"/>
                  </a:lnTo>
                  <a:lnTo>
                    <a:pt x="940460" y="25031"/>
                  </a:lnTo>
                  <a:lnTo>
                    <a:pt x="955319" y="16065"/>
                  </a:lnTo>
                  <a:close/>
                </a:path>
                <a:path w="2215515" h="56514">
                  <a:moveTo>
                    <a:pt x="984288" y="4254"/>
                  </a:moveTo>
                  <a:lnTo>
                    <a:pt x="977226" y="0"/>
                  </a:lnTo>
                  <a:lnTo>
                    <a:pt x="974864" y="1422"/>
                  </a:lnTo>
                  <a:lnTo>
                    <a:pt x="972515" y="0"/>
                  </a:lnTo>
                  <a:lnTo>
                    <a:pt x="965466" y="4254"/>
                  </a:lnTo>
                  <a:lnTo>
                    <a:pt x="970165" y="7099"/>
                  </a:lnTo>
                  <a:lnTo>
                    <a:pt x="974864" y="4267"/>
                  </a:lnTo>
                  <a:lnTo>
                    <a:pt x="979589" y="7099"/>
                  </a:lnTo>
                  <a:lnTo>
                    <a:pt x="984288" y="4254"/>
                  </a:lnTo>
                  <a:close/>
                </a:path>
                <a:path w="2215515" h="56514">
                  <a:moveTo>
                    <a:pt x="1014006" y="22186"/>
                  </a:moveTo>
                  <a:lnTo>
                    <a:pt x="999159" y="13220"/>
                  </a:lnTo>
                  <a:lnTo>
                    <a:pt x="994448" y="16065"/>
                  </a:lnTo>
                  <a:lnTo>
                    <a:pt x="1009307" y="25031"/>
                  </a:lnTo>
                  <a:lnTo>
                    <a:pt x="1014006" y="22186"/>
                  </a:lnTo>
                  <a:close/>
                </a:path>
                <a:path w="2215515" h="56514">
                  <a:moveTo>
                    <a:pt x="1043724" y="40106"/>
                  </a:moveTo>
                  <a:lnTo>
                    <a:pt x="1028865" y="31140"/>
                  </a:lnTo>
                  <a:lnTo>
                    <a:pt x="1024166" y="33997"/>
                  </a:lnTo>
                  <a:lnTo>
                    <a:pt x="1039012" y="42951"/>
                  </a:lnTo>
                  <a:lnTo>
                    <a:pt x="1043724" y="40106"/>
                  </a:lnTo>
                  <a:close/>
                </a:path>
                <a:path w="2215515" h="56514">
                  <a:moveTo>
                    <a:pt x="1072705" y="51917"/>
                  </a:moveTo>
                  <a:lnTo>
                    <a:pt x="1068006" y="49072"/>
                  </a:lnTo>
                  <a:lnTo>
                    <a:pt x="1063294" y="51917"/>
                  </a:lnTo>
                  <a:lnTo>
                    <a:pt x="1058583" y="49072"/>
                  </a:lnTo>
                  <a:lnTo>
                    <a:pt x="1053884" y="51917"/>
                  </a:lnTo>
                  <a:lnTo>
                    <a:pt x="1060945" y="56172"/>
                  </a:lnTo>
                  <a:lnTo>
                    <a:pt x="1063294" y="54762"/>
                  </a:lnTo>
                  <a:lnTo>
                    <a:pt x="1065657" y="56172"/>
                  </a:lnTo>
                  <a:lnTo>
                    <a:pt x="1072705" y="51917"/>
                  </a:lnTo>
                  <a:close/>
                </a:path>
                <a:path w="2215515" h="56514">
                  <a:moveTo>
                    <a:pt x="1102423" y="33997"/>
                  </a:moveTo>
                  <a:lnTo>
                    <a:pt x="1097711" y="31140"/>
                  </a:lnTo>
                  <a:lnTo>
                    <a:pt x="1082865" y="40106"/>
                  </a:lnTo>
                  <a:lnTo>
                    <a:pt x="1087564" y="42951"/>
                  </a:lnTo>
                  <a:lnTo>
                    <a:pt x="1102423" y="33997"/>
                  </a:lnTo>
                  <a:close/>
                </a:path>
                <a:path w="2215515" h="56514">
                  <a:moveTo>
                    <a:pt x="1132128" y="16065"/>
                  </a:moveTo>
                  <a:lnTo>
                    <a:pt x="1127429" y="13220"/>
                  </a:lnTo>
                  <a:lnTo>
                    <a:pt x="1112570" y="22186"/>
                  </a:lnTo>
                  <a:lnTo>
                    <a:pt x="1117282" y="25031"/>
                  </a:lnTo>
                  <a:lnTo>
                    <a:pt x="1132128" y="16065"/>
                  </a:lnTo>
                  <a:close/>
                </a:path>
                <a:path w="2215515" h="56514">
                  <a:moveTo>
                    <a:pt x="1161110" y="4254"/>
                  </a:moveTo>
                  <a:lnTo>
                    <a:pt x="1154049" y="0"/>
                  </a:lnTo>
                  <a:lnTo>
                    <a:pt x="1151686" y="1422"/>
                  </a:lnTo>
                  <a:lnTo>
                    <a:pt x="1149337" y="0"/>
                  </a:lnTo>
                  <a:lnTo>
                    <a:pt x="1142288" y="4254"/>
                  </a:lnTo>
                  <a:lnTo>
                    <a:pt x="1146987" y="7099"/>
                  </a:lnTo>
                  <a:lnTo>
                    <a:pt x="1151686" y="4267"/>
                  </a:lnTo>
                  <a:lnTo>
                    <a:pt x="1156411" y="7099"/>
                  </a:lnTo>
                  <a:lnTo>
                    <a:pt x="1161110" y="4254"/>
                  </a:lnTo>
                  <a:close/>
                </a:path>
                <a:path w="2215515" h="56514">
                  <a:moveTo>
                    <a:pt x="1190840" y="22186"/>
                  </a:moveTo>
                  <a:lnTo>
                    <a:pt x="1175981" y="13220"/>
                  </a:lnTo>
                  <a:lnTo>
                    <a:pt x="1171282" y="16065"/>
                  </a:lnTo>
                  <a:lnTo>
                    <a:pt x="1186129" y="25031"/>
                  </a:lnTo>
                  <a:lnTo>
                    <a:pt x="1190840" y="22186"/>
                  </a:lnTo>
                  <a:close/>
                </a:path>
                <a:path w="2215515" h="56514">
                  <a:moveTo>
                    <a:pt x="1220546" y="40106"/>
                  </a:moveTo>
                  <a:lnTo>
                    <a:pt x="1205699" y="31140"/>
                  </a:lnTo>
                  <a:lnTo>
                    <a:pt x="1200988" y="33997"/>
                  </a:lnTo>
                  <a:lnTo>
                    <a:pt x="1215847" y="42951"/>
                  </a:lnTo>
                  <a:lnTo>
                    <a:pt x="1220546" y="40106"/>
                  </a:lnTo>
                  <a:close/>
                </a:path>
                <a:path w="2215515" h="56514">
                  <a:moveTo>
                    <a:pt x="1249527" y="51917"/>
                  </a:moveTo>
                  <a:lnTo>
                    <a:pt x="1244828" y="49072"/>
                  </a:lnTo>
                  <a:lnTo>
                    <a:pt x="1240116" y="51917"/>
                  </a:lnTo>
                  <a:lnTo>
                    <a:pt x="1235405" y="49072"/>
                  </a:lnTo>
                  <a:lnTo>
                    <a:pt x="1230693" y="51917"/>
                  </a:lnTo>
                  <a:lnTo>
                    <a:pt x="1237767" y="56172"/>
                  </a:lnTo>
                  <a:lnTo>
                    <a:pt x="1240116" y="54762"/>
                  </a:lnTo>
                  <a:lnTo>
                    <a:pt x="1242479" y="56172"/>
                  </a:lnTo>
                  <a:lnTo>
                    <a:pt x="1249527" y="51917"/>
                  </a:lnTo>
                  <a:close/>
                </a:path>
                <a:path w="2215515" h="56514">
                  <a:moveTo>
                    <a:pt x="1279245" y="33997"/>
                  </a:moveTo>
                  <a:lnTo>
                    <a:pt x="1274533" y="31140"/>
                  </a:lnTo>
                  <a:lnTo>
                    <a:pt x="1259687" y="40106"/>
                  </a:lnTo>
                  <a:lnTo>
                    <a:pt x="1264386" y="42951"/>
                  </a:lnTo>
                  <a:lnTo>
                    <a:pt x="1279245" y="33997"/>
                  </a:lnTo>
                  <a:close/>
                </a:path>
                <a:path w="2215515" h="56514">
                  <a:moveTo>
                    <a:pt x="1308950" y="16065"/>
                  </a:moveTo>
                  <a:lnTo>
                    <a:pt x="1304239" y="13220"/>
                  </a:lnTo>
                  <a:lnTo>
                    <a:pt x="1289392" y="22186"/>
                  </a:lnTo>
                  <a:lnTo>
                    <a:pt x="1294104" y="25031"/>
                  </a:lnTo>
                  <a:lnTo>
                    <a:pt x="1308950" y="16065"/>
                  </a:lnTo>
                  <a:close/>
                </a:path>
                <a:path w="2215515" h="56514">
                  <a:moveTo>
                    <a:pt x="1337945" y="4254"/>
                  </a:moveTo>
                  <a:lnTo>
                    <a:pt x="1330883" y="0"/>
                  </a:lnTo>
                  <a:lnTo>
                    <a:pt x="1328521" y="1422"/>
                  </a:lnTo>
                  <a:lnTo>
                    <a:pt x="1326172" y="0"/>
                  </a:lnTo>
                  <a:lnTo>
                    <a:pt x="1319110" y="4254"/>
                  </a:lnTo>
                  <a:lnTo>
                    <a:pt x="1323822" y="7099"/>
                  </a:lnTo>
                  <a:lnTo>
                    <a:pt x="1328521" y="4267"/>
                  </a:lnTo>
                  <a:lnTo>
                    <a:pt x="1333233" y="7099"/>
                  </a:lnTo>
                  <a:lnTo>
                    <a:pt x="1337945" y="4254"/>
                  </a:lnTo>
                  <a:close/>
                </a:path>
                <a:path w="2215515" h="56514">
                  <a:moveTo>
                    <a:pt x="1367663" y="22186"/>
                  </a:moveTo>
                  <a:lnTo>
                    <a:pt x="1352804" y="13220"/>
                  </a:lnTo>
                  <a:lnTo>
                    <a:pt x="1348092" y="16065"/>
                  </a:lnTo>
                  <a:lnTo>
                    <a:pt x="1362951" y="25031"/>
                  </a:lnTo>
                  <a:lnTo>
                    <a:pt x="1367663" y="22186"/>
                  </a:lnTo>
                  <a:close/>
                </a:path>
                <a:path w="2215515" h="56514">
                  <a:moveTo>
                    <a:pt x="1397368" y="40106"/>
                  </a:moveTo>
                  <a:lnTo>
                    <a:pt x="1382522" y="31140"/>
                  </a:lnTo>
                  <a:lnTo>
                    <a:pt x="1377810" y="33997"/>
                  </a:lnTo>
                  <a:lnTo>
                    <a:pt x="1392656" y="42951"/>
                  </a:lnTo>
                  <a:lnTo>
                    <a:pt x="1397368" y="40106"/>
                  </a:lnTo>
                  <a:close/>
                </a:path>
                <a:path w="2215515" h="56514">
                  <a:moveTo>
                    <a:pt x="1426349" y="51917"/>
                  </a:moveTo>
                  <a:lnTo>
                    <a:pt x="1421650" y="49072"/>
                  </a:lnTo>
                  <a:lnTo>
                    <a:pt x="1416939" y="51930"/>
                  </a:lnTo>
                  <a:lnTo>
                    <a:pt x="1412227" y="49072"/>
                  </a:lnTo>
                  <a:lnTo>
                    <a:pt x="1407515" y="51917"/>
                  </a:lnTo>
                  <a:lnTo>
                    <a:pt x="1414589" y="56172"/>
                  </a:lnTo>
                  <a:lnTo>
                    <a:pt x="1416939" y="54762"/>
                  </a:lnTo>
                  <a:lnTo>
                    <a:pt x="1419288" y="56172"/>
                  </a:lnTo>
                  <a:lnTo>
                    <a:pt x="1426349" y="51917"/>
                  </a:lnTo>
                  <a:close/>
                </a:path>
                <a:path w="2215515" h="56514">
                  <a:moveTo>
                    <a:pt x="1456067" y="33997"/>
                  </a:moveTo>
                  <a:lnTo>
                    <a:pt x="1451356" y="31140"/>
                  </a:lnTo>
                  <a:lnTo>
                    <a:pt x="1436509" y="40106"/>
                  </a:lnTo>
                  <a:lnTo>
                    <a:pt x="1441221" y="42951"/>
                  </a:lnTo>
                  <a:lnTo>
                    <a:pt x="1456067" y="33997"/>
                  </a:lnTo>
                  <a:close/>
                </a:path>
                <a:path w="2215515" h="56514">
                  <a:moveTo>
                    <a:pt x="1485785" y="16065"/>
                  </a:moveTo>
                  <a:lnTo>
                    <a:pt x="1481074" y="13220"/>
                  </a:lnTo>
                  <a:lnTo>
                    <a:pt x="1466215" y="22186"/>
                  </a:lnTo>
                  <a:lnTo>
                    <a:pt x="1470926" y="25031"/>
                  </a:lnTo>
                  <a:lnTo>
                    <a:pt x="1485785" y="16065"/>
                  </a:lnTo>
                  <a:close/>
                </a:path>
                <a:path w="2215515" h="56514">
                  <a:moveTo>
                    <a:pt x="1514767" y="4254"/>
                  </a:moveTo>
                  <a:lnTo>
                    <a:pt x="1507705" y="0"/>
                  </a:lnTo>
                  <a:lnTo>
                    <a:pt x="1505343" y="1422"/>
                  </a:lnTo>
                  <a:lnTo>
                    <a:pt x="1502994" y="0"/>
                  </a:lnTo>
                  <a:lnTo>
                    <a:pt x="1495933" y="4254"/>
                  </a:lnTo>
                  <a:lnTo>
                    <a:pt x="1500644" y="7099"/>
                  </a:lnTo>
                  <a:lnTo>
                    <a:pt x="1505343" y="4267"/>
                  </a:lnTo>
                  <a:lnTo>
                    <a:pt x="1510055" y="7099"/>
                  </a:lnTo>
                  <a:lnTo>
                    <a:pt x="1514767" y="4254"/>
                  </a:lnTo>
                  <a:close/>
                </a:path>
                <a:path w="2215515" h="56514">
                  <a:moveTo>
                    <a:pt x="1544472" y="22186"/>
                  </a:moveTo>
                  <a:lnTo>
                    <a:pt x="1529626" y="13220"/>
                  </a:lnTo>
                  <a:lnTo>
                    <a:pt x="1524914" y="16065"/>
                  </a:lnTo>
                  <a:lnTo>
                    <a:pt x="1539760" y="25031"/>
                  </a:lnTo>
                  <a:lnTo>
                    <a:pt x="1544472" y="22186"/>
                  </a:lnTo>
                  <a:close/>
                </a:path>
                <a:path w="2215515" h="56514">
                  <a:moveTo>
                    <a:pt x="1574190" y="40106"/>
                  </a:moveTo>
                  <a:lnTo>
                    <a:pt x="1559331" y="31140"/>
                  </a:lnTo>
                  <a:lnTo>
                    <a:pt x="1554619" y="33997"/>
                  </a:lnTo>
                  <a:lnTo>
                    <a:pt x="1569478" y="42951"/>
                  </a:lnTo>
                  <a:lnTo>
                    <a:pt x="1574190" y="40106"/>
                  </a:lnTo>
                  <a:close/>
                </a:path>
                <a:path w="2215515" h="56514">
                  <a:moveTo>
                    <a:pt x="1603171" y="51917"/>
                  </a:moveTo>
                  <a:lnTo>
                    <a:pt x="1598460" y="49072"/>
                  </a:lnTo>
                  <a:lnTo>
                    <a:pt x="1593748" y="51930"/>
                  </a:lnTo>
                  <a:lnTo>
                    <a:pt x="1589049" y="49072"/>
                  </a:lnTo>
                  <a:lnTo>
                    <a:pt x="1584337" y="51917"/>
                  </a:lnTo>
                  <a:lnTo>
                    <a:pt x="1591411" y="56172"/>
                  </a:lnTo>
                  <a:lnTo>
                    <a:pt x="1593761" y="54762"/>
                  </a:lnTo>
                  <a:lnTo>
                    <a:pt x="1596110" y="56172"/>
                  </a:lnTo>
                  <a:lnTo>
                    <a:pt x="1603171" y="51917"/>
                  </a:lnTo>
                  <a:close/>
                </a:path>
                <a:path w="2215515" h="56514">
                  <a:moveTo>
                    <a:pt x="1632889" y="33997"/>
                  </a:moveTo>
                  <a:lnTo>
                    <a:pt x="1628178" y="31140"/>
                  </a:lnTo>
                  <a:lnTo>
                    <a:pt x="1613319" y="40106"/>
                  </a:lnTo>
                  <a:lnTo>
                    <a:pt x="1618043" y="42951"/>
                  </a:lnTo>
                  <a:lnTo>
                    <a:pt x="1632889" y="33997"/>
                  </a:lnTo>
                  <a:close/>
                </a:path>
                <a:path w="2215515" h="56514">
                  <a:moveTo>
                    <a:pt x="1662607" y="16065"/>
                  </a:moveTo>
                  <a:lnTo>
                    <a:pt x="1657896" y="13220"/>
                  </a:lnTo>
                  <a:lnTo>
                    <a:pt x="1643037" y="22186"/>
                  </a:lnTo>
                  <a:lnTo>
                    <a:pt x="1647748" y="25031"/>
                  </a:lnTo>
                  <a:lnTo>
                    <a:pt x="1662607" y="16065"/>
                  </a:lnTo>
                  <a:close/>
                </a:path>
                <a:path w="2215515" h="56514">
                  <a:moveTo>
                    <a:pt x="1691589" y="4254"/>
                  </a:moveTo>
                  <a:lnTo>
                    <a:pt x="1684528" y="0"/>
                  </a:lnTo>
                  <a:lnTo>
                    <a:pt x="1682165" y="1422"/>
                  </a:lnTo>
                  <a:lnTo>
                    <a:pt x="1679816" y="0"/>
                  </a:lnTo>
                  <a:lnTo>
                    <a:pt x="1672755" y="4254"/>
                  </a:lnTo>
                  <a:lnTo>
                    <a:pt x="1677454" y="7099"/>
                  </a:lnTo>
                  <a:lnTo>
                    <a:pt x="1682165" y="4267"/>
                  </a:lnTo>
                  <a:lnTo>
                    <a:pt x="1686877" y="7099"/>
                  </a:lnTo>
                  <a:lnTo>
                    <a:pt x="1691589" y="4254"/>
                  </a:lnTo>
                  <a:close/>
                </a:path>
                <a:path w="2215515" h="56514">
                  <a:moveTo>
                    <a:pt x="1721294" y="22186"/>
                  </a:moveTo>
                  <a:lnTo>
                    <a:pt x="1706448" y="13220"/>
                  </a:lnTo>
                  <a:lnTo>
                    <a:pt x="1701736" y="16065"/>
                  </a:lnTo>
                  <a:lnTo>
                    <a:pt x="1716582" y="25031"/>
                  </a:lnTo>
                  <a:lnTo>
                    <a:pt x="1721294" y="22186"/>
                  </a:lnTo>
                  <a:close/>
                </a:path>
                <a:path w="2215515" h="56514">
                  <a:moveTo>
                    <a:pt x="1750999" y="40106"/>
                  </a:moveTo>
                  <a:lnTo>
                    <a:pt x="1736153" y="31140"/>
                  </a:lnTo>
                  <a:lnTo>
                    <a:pt x="1731441" y="33997"/>
                  </a:lnTo>
                  <a:lnTo>
                    <a:pt x="1746300" y="42951"/>
                  </a:lnTo>
                  <a:lnTo>
                    <a:pt x="1750999" y="40106"/>
                  </a:lnTo>
                  <a:close/>
                </a:path>
                <a:path w="2215515" h="56514">
                  <a:moveTo>
                    <a:pt x="1779993" y="51917"/>
                  </a:moveTo>
                  <a:lnTo>
                    <a:pt x="1775282" y="49072"/>
                  </a:lnTo>
                  <a:lnTo>
                    <a:pt x="1770570" y="51930"/>
                  </a:lnTo>
                  <a:lnTo>
                    <a:pt x="1765871" y="49072"/>
                  </a:lnTo>
                  <a:lnTo>
                    <a:pt x="1761172" y="51917"/>
                  </a:lnTo>
                  <a:lnTo>
                    <a:pt x="1768233" y="56172"/>
                  </a:lnTo>
                  <a:lnTo>
                    <a:pt x="1770583" y="54762"/>
                  </a:lnTo>
                  <a:lnTo>
                    <a:pt x="1772932" y="56172"/>
                  </a:lnTo>
                  <a:lnTo>
                    <a:pt x="1779993" y="51917"/>
                  </a:lnTo>
                  <a:close/>
                </a:path>
                <a:path w="2215515" h="56514">
                  <a:moveTo>
                    <a:pt x="1809711" y="33997"/>
                  </a:moveTo>
                  <a:lnTo>
                    <a:pt x="1805000" y="31140"/>
                  </a:lnTo>
                  <a:lnTo>
                    <a:pt x="1790141" y="40106"/>
                  </a:lnTo>
                  <a:lnTo>
                    <a:pt x="1794852" y="42951"/>
                  </a:lnTo>
                  <a:lnTo>
                    <a:pt x="1809711" y="33997"/>
                  </a:lnTo>
                  <a:close/>
                </a:path>
                <a:path w="2215515" h="56514">
                  <a:moveTo>
                    <a:pt x="1839417" y="16065"/>
                  </a:moveTo>
                  <a:lnTo>
                    <a:pt x="1834718" y="13220"/>
                  </a:lnTo>
                  <a:lnTo>
                    <a:pt x="1819859" y="22186"/>
                  </a:lnTo>
                  <a:lnTo>
                    <a:pt x="1824570" y="25031"/>
                  </a:lnTo>
                  <a:lnTo>
                    <a:pt x="1839417" y="16065"/>
                  </a:lnTo>
                  <a:close/>
                </a:path>
                <a:path w="2215515" h="56514">
                  <a:moveTo>
                    <a:pt x="1868398" y="4254"/>
                  </a:moveTo>
                  <a:lnTo>
                    <a:pt x="1861350" y="0"/>
                  </a:lnTo>
                  <a:lnTo>
                    <a:pt x="1858987" y="1422"/>
                  </a:lnTo>
                  <a:lnTo>
                    <a:pt x="1856638" y="0"/>
                  </a:lnTo>
                  <a:lnTo>
                    <a:pt x="1849577" y="4254"/>
                  </a:lnTo>
                  <a:lnTo>
                    <a:pt x="1854276" y="7099"/>
                  </a:lnTo>
                  <a:lnTo>
                    <a:pt x="1858987" y="4267"/>
                  </a:lnTo>
                  <a:lnTo>
                    <a:pt x="1863699" y="7099"/>
                  </a:lnTo>
                  <a:lnTo>
                    <a:pt x="1868398" y="4254"/>
                  </a:lnTo>
                  <a:close/>
                </a:path>
                <a:path w="2215515" h="56514">
                  <a:moveTo>
                    <a:pt x="1898116" y="22186"/>
                  </a:moveTo>
                  <a:lnTo>
                    <a:pt x="1883257" y="13220"/>
                  </a:lnTo>
                  <a:lnTo>
                    <a:pt x="1878545" y="16065"/>
                  </a:lnTo>
                  <a:lnTo>
                    <a:pt x="1893404" y="25031"/>
                  </a:lnTo>
                  <a:lnTo>
                    <a:pt x="1898116" y="22186"/>
                  </a:lnTo>
                  <a:close/>
                </a:path>
                <a:path w="2215515" h="56514">
                  <a:moveTo>
                    <a:pt x="1927821" y="40106"/>
                  </a:moveTo>
                  <a:lnTo>
                    <a:pt x="1912975" y="31140"/>
                  </a:lnTo>
                  <a:lnTo>
                    <a:pt x="1908263" y="33997"/>
                  </a:lnTo>
                  <a:lnTo>
                    <a:pt x="1923122" y="42951"/>
                  </a:lnTo>
                  <a:lnTo>
                    <a:pt x="1927821" y="40106"/>
                  </a:lnTo>
                  <a:close/>
                </a:path>
                <a:path w="2215515" h="56514">
                  <a:moveTo>
                    <a:pt x="1956816" y="51917"/>
                  </a:moveTo>
                  <a:lnTo>
                    <a:pt x="1952104" y="49072"/>
                  </a:lnTo>
                  <a:lnTo>
                    <a:pt x="1947392" y="51917"/>
                  </a:lnTo>
                  <a:lnTo>
                    <a:pt x="1942693" y="49072"/>
                  </a:lnTo>
                  <a:lnTo>
                    <a:pt x="1937981" y="51917"/>
                  </a:lnTo>
                  <a:lnTo>
                    <a:pt x="1945043" y="56172"/>
                  </a:lnTo>
                  <a:lnTo>
                    <a:pt x="1947392" y="54762"/>
                  </a:lnTo>
                  <a:lnTo>
                    <a:pt x="1949754" y="56172"/>
                  </a:lnTo>
                  <a:lnTo>
                    <a:pt x="1956816" y="51917"/>
                  </a:lnTo>
                  <a:close/>
                </a:path>
                <a:path w="2215515" h="56514">
                  <a:moveTo>
                    <a:pt x="1986534" y="33997"/>
                  </a:moveTo>
                  <a:lnTo>
                    <a:pt x="1981835" y="31140"/>
                  </a:lnTo>
                  <a:lnTo>
                    <a:pt x="1966963" y="40106"/>
                  </a:lnTo>
                  <a:lnTo>
                    <a:pt x="1971675" y="42951"/>
                  </a:lnTo>
                  <a:lnTo>
                    <a:pt x="1986534" y="33997"/>
                  </a:lnTo>
                  <a:close/>
                </a:path>
                <a:path w="2215515" h="56514">
                  <a:moveTo>
                    <a:pt x="2016252" y="16065"/>
                  </a:moveTo>
                  <a:lnTo>
                    <a:pt x="2011540" y="13220"/>
                  </a:lnTo>
                  <a:lnTo>
                    <a:pt x="1996694" y="22186"/>
                  </a:lnTo>
                  <a:lnTo>
                    <a:pt x="2001393" y="25031"/>
                  </a:lnTo>
                  <a:lnTo>
                    <a:pt x="2016252" y="16065"/>
                  </a:lnTo>
                  <a:close/>
                </a:path>
                <a:path w="2215515" h="56514">
                  <a:moveTo>
                    <a:pt x="2045233" y="4254"/>
                  </a:moveTo>
                  <a:lnTo>
                    <a:pt x="2038172" y="0"/>
                  </a:lnTo>
                  <a:lnTo>
                    <a:pt x="2035810" y="1422"/>
                  </a:lnTo>
                  <a:lnTo>
                    <a:pt x="2033460" y="0"/>
                  </a:lnTo>
                  <a:lnTo>
                    <a:pt x="2026412" y="4254"/>
                  </a:lnTo>
                  <a:lnTo>
                    <a:pt x="2031111" y="7099"/>
                  </a:lnTo>
                  <a:lnTo>
                    <a:pt x="2035810" y="4267"/>
                  </a:lnTo>
                  <a:lnTo>
                    <a:pt x="2040521" y="7099"/>
                  </a:lnTo>
                  <a:lnTo>
                    <a:pt x="2045233" y="4254"/>
                  </a:lnTo>
                  <a:close/>
                </a:path>
                <a:path w="2215515" h="56514">
                  <a:moveTo>
                    <a:pt x="2074951" y="22186"/>
                  </a:moveTo>
                  <a:lnTo>
                    <a:pt x="2060092" y="13220"/>
                  </a:lnTo>
                  <a:lnTo>
                    <a:pt x="2055380" y="16065"/>
                  </a:lnTo>
                  <a:lnTo>
                    <a:pt x="2070252" y="25031"/>
                  </a:lnTo>
                  <a:lnTo>
                    <a:pt x="2074951" y="22186"/>
                  </a:lnTo>
                  <a:close/>
                </a:path>
                <a:path w="2215515" h="56514">
                  <a:moveTo>
                    <a:pt x="2104669" y="40106"/>
                  </a:moveTo>
                  <a:lnTo>
                    <a:pt x="2089797" y="31140"/>
                  </a:lnTo>
                  <a:lnTo>
                    <a:pt x="2085098" y="33997"/>
                  </a:lnTo>
                  <a:lnTo>
                    <a:pt x="2099957" y="42951"/>
                  </a:lnTo>
                  <a:lnTo>
                    <a:pt x="2104669" y="40106"/>
                  </a:lnTo>
                  <a:close/>
                </a:path>
                <a:path w="2215515" h="56514">
                  <a:moveTo>
                    <a:pt x="2126589" y="53340"/>
                  </a:moveTo>
                  <a:lnTo>
                    <a:pt x="2119528" y="49072"/>
                  </a:lnTo>
                  <a:lnTo>
                    <a:pt x="2114816" y="51917"/>
                  </a:lnTo>
                  <a:lnTo>
                    <a:pt x="2121878" y="56172"/>
                  </a:lnTo>
                  <a:lnTo>
                    <a:pt x="2126589" y="53340"/>
                  </a:lnTo>
                  <a:close/>
                </a:path>
                <a:path w="2215515" h="56514">
                  <a:moveTo>
                    <a:pt x="2214994" y="2844"/>
                  </a:moveTo>
                  <a:lnTo>
                    <a:pt x="2210282" y="0"/>
                  </a:lnTo>
                  <a:lnTo>
                    <a:pt x="2203208" y="4254"/>
                  </a:lnTo>
                  <a:lnTo>
                    <a:pt x="2207920" y="7099"/>
                  </a:lnTo>
                  <a:lnTo>
                    <a:pt x="2214994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8" y="6382435"/>
              <a:ext cx="5641340" cy="250190"/>
            </a:xfrm>
            <a:custGeom>
              <a:avLst/>
              <a:gdLst/>
              <a:ahLst/>
              <a:cxnLst/>
              <a:rect l="l" t="t" r="r" b="b"/>
              <a:pathLst>
                <a:path w="5641340" h="250190">
                  <a:moveTo>
                    <a:pt x="19570" y="215658"/>
                  </a:moveTo>
                  <a:lnTo>
                    <a:pt x="4711" y="206692"/>
                  </a:lnTo>
                  <a:lnTo>
                    <a:pt x="0" y="209537"/>
                  </a:lnTo>
                  <a:lnTo>
                    <a:pt x="14871" y="218503"/>
                  </a:lnTo>
                  <a:lnTo>
                    <a:pt x="19570" y="215658"/>
                  </a:lnTo>
                  <a:close/>
                </a:path>
                <a:path w="5641340" h="250190">
                  <a:moveTo>
                    <a:pt x="49288" y="233578"/>
                  </a:moveTo>
                  <a:lnTo>
                    <a:pt x="34429" y="224624"/>
                  </a:lnTo>
                  <a:lnTo>
                    <a:pt x="29718" y="227457"/>
                  </a:lnTo>
                  <a:lnTo>
                    <a:pt x="44577" y="236423"/>
                  </a:lnTo>
                  <a:lnTo>
                    <a:pt x="49288" y="233578"/>
                  </a:lnTo>
                  <a:close/>
                </a:path>
                <a:path w="5641340" h="250190">
                  <a:moveTo>
                    <a:pt x="78270" y="245389"/>
                  </a:moveTo>
                  <a:lnTo>
                    <a:pt x="73558" y="242557"/>
                  </a:lnTo>
                  <a:lnTo>
                    <a:pt x="68846" y="245402"/>
                  </a:lnTo>
                  <a:lnTo>
                    <a:pt x="64147" y="242557"/>
                  </a:lnTo>
                  <a:lnTo>
                    <a:pt x="59436" y="245389"/>
                  </a:lnTo>
                  <a:lnTo>
                    <a:pt x="66497" y="249656"/>
                  </a:lnTo>
                  <a:lnTo>
                    <a:pt x="68846" y="248234"/>
                  </a:lnTo>
                  <a:lnTo>
                    <a:pt x="71208" y="249656"/>
                  </a:lnTo>
                  <a:lnTo>
                    <a:pt x="78270" y="245389"/>
                  </a:lnTo>
                  <a:close/>
                </a:path>
                <a:path w="5641340" h="250190">
                  <a:moveTo>
                    <a:pt x="107988" y="227457"/>
                  </a:moveTo>
                  <a:lnTo>
                    <a:pt x="103276" y="224624"/>
                  </a:lnTo>
                  <a:lnTo>
                    <a:pt x="88417" y="233578"/>
                  </a:lnTo>
                  <a:lnTo>
                    <a:pt x="93129" y="236423"/>
                  </a:lnTo>
                  <a:lnTo>
                    <a:pt x="107988" y="227457"/>
                  </a:lnTo>
                  <a:close/>
                </a:path>
                <a:path w="5641340" h="250190">
                  <a:moveTo>
                    <a:pt x="137706" y="209537"/>
                  </a:moveTo>
                  <a:lnTo>
                    <a:pt x="132994" y="206692"/>
                  </a:lnTo>
                  <a:lnTo>
                    <a:pt x="118135" y="215658"/>
                  </a:lnTo>
                  <a:lnTo>
                    <a:pt x="122847" y="218503"/>
                  </a:lnTo>
                  <a:lnTo>
                    <a:pt x="137706" y="209537"/>
                  </a:lnTo>
                  <a:close/>
                </a:path>
                <a:path w="5641340" h="250190">
                  <a:moveTo>
                    <a:pt x="166687" y="197739"/>
                  </a:moveTo>
                  <a:lnTo>
                    <a:pt x="159613" y="193471"/>
                  </a:lnTo>
                  <a:lnTo>
                    <a:pt x="157251" y="194894"/>
                  </a:lnTo>
                  <a:lnTo>
                    <a:pt x="154901" y="193471"/>
                  </a:lnTo>
                  <a:lnTo>
                    <a:pt x="147853" y="197739"/>
                  </a:lnTo>
                  <a:lnTo>
                    <a:pt x="152552" y="200571"/>
                  </a:lnTo>
                  <a:lnTo>
                    <a:pt x="157251" y="197739"/>
                  </a:lnTo>
                  <a:lnTo>
                    <a:pt x="161963" y="200571"/>
                  </a:lnTo>
                  <a:lnTo>
                    <a:pt x="166687" y="197739"/>
                  </a:lnTo>
                  <a:close/>
                </a:path>
                <a:path w="5641340" h="250190">
                  <a:moveTo>
                    <a:pt x="196392" y="215658"/>
                  </a:moveTo>
                  <a:lnTo>
                    <a:pt x="181533" y="206692"/>
                  </a:lnTo>
                  <a:lnTo>
                    <a:pt x="176822" y="209537"/>
                  </a:lnTo>
                  <a:lnTo>
                    <a:pt x="191681" y="218503"/>
                  </a:lnTo>
                  <a:lnTo>
                    <a:pt x="196392" y="215658"/>
                  </a:lnTo>
                  <a:close/>
                </a:path>
                <a:path w="5641340" h="250190">
                  <a:moveTo>
                    <a:pt x="226098" y="233578"/>
                  </a:moveTo>
                  <a:lnTo>
                    <a:pt x="211251" y="224624"/>
                  </a:lnTo>
                  <a:lnTo>
                    <a:pt x="206540" y="227457"/>
                  </a:lnTo>
                  <a:lnTo>
                    <a:pt x="221399" y="236423"/>
                  </a:lnTo>
                  <a:lnTo>
                    <a:pt x="226098" y="233578"/>
                  </a:lnTo>
                  <a:close/>
                </a:path>
                <a:path w="5641340" h="250190">
                  <a:moveTo>
                    <a:pt x="255092" y="245389"/>
                  </a:moveTo>
                  <a:lnTo>
                    <a:pt x="250380" y="242557"/>
                  </a:lnTo>
                  <a:lnTo>
                    <a:pt x="245668" y="245402"/>
                  </a:lnTo>
                  <a:lnTo>
                    <a:pt x="240969" y="242557"/>
                  </a:lnTo>
                  <a:lnTo>
                    <a:pt x="236258" y="245389"/>
                  </a:lnTo>
                  <a:lnTo>
                    <a:pt x="243319" y="249656"/>
                  </a:lnTo>
                  <a:lnTo>
                    <a:pt x="245668" y="248234"/>
                  </a:lnTo>
                  <a:lnTo>
                    <a:pt x="248031" y="249656"/>
                  </a:lnTo>
                  <a:lnTo>
                    <a:pt x="255092" y="245389"/>
                  </a:lnTo>
                  <a:close/>
                </a:path>
                <a:path w="5641340" h="250190">
                  <a:moveTo>
                    <a:pt x="284810" y="227457"/>
                  </a:moveTo>
                  <a:lnTo>
                    <a:pt x="280098" y="224624"/>
                  </a:lnTo>
                  <a:lnTo>
                    <a:pt x="265239" y="233578"/>
                  </a:lnTo>
                  <a:lnTo>
                    <a:pt x="269951" y="236423"/>
                  </a:lnTo>
                  <a:lnTo>
                    <a:pt x="284810" y="227457"/>
                  </a:lnTo>
                  <a:close/>
                </a:path>
                <a:path w="5641340" h="250190">
                  <a:moveTo>
                    <a:pt x="314515" y="209537"/>
                  </a:moveTo>
                  <a:lnTo>
                    <a:pt x="309803" y="206692"/>
                  </a:lnTo>
                  <a:lnTo>
                    <a:pt x="294957" y="215658"/>
                  </a:lnTo>
                  <a:lnTo>
                    <a:pt x="299656" y="218503"/>
                  </a:lnTo>
                  <a:lnTo>
                    <a:pt x="314515" y="209537"/>
                  </a:lnTo>
                  <a:close/>
                </a:path>
                <a:path w="5641340" h="250190">
                  <a:moveTo>
                    <a:pt x="343496" y="197739"/>
                  </a:moveTo>
                  <a:lnTo>
                    <a:pt x="336435" y="193471"/>
                  </a:lnTo>
                  <a:lnTo>
                    <a:pt x="334073" y="194894"/>
                  </a:lnTo>
                  <a:lnTo>
                    <a:pt x="331724" y="193471"/>
                  </a:lnTo>
                  <a:lnTo>
                    <a:pt x="324662" y="197739"/>
                  </a:lnTo>
                  <a:lnTo>
                    <a:pt x="329374" y="200571"/>
                  </a:lnTo>
                  <a:lnTo>
                    <a:pt x="334073" y="197739"/>
                  </a:lnTo>
                  <a:lnTo>
                    <a:pt x="338785" y="200571"/>
                  </a:lnTo>
                  <a:lnTo>
                    <a:pt x="343496" y="197739"/>
                  </a:lnTo>
                  <a:close/>
                </a:path>
                <a:path w="5641340" h="250190">
                  <a:moveTo>
                    <a:pt x="373214" y="215658"/>
                  </a:moveTo>
                  <a:lnTo>
                    <a:pt x="358355" y="206692"/>
                  </a:lnTo>
                  <a:lnTo>
                    <a:pt x="353656" y="209537"/>
                  </a:lnTo>
                  <a:lnTo>
                    <a:pt x="368503" y="218503"/>
                  </a:lnTo>
                  <a:lnTo>
                    <a:pt x="373214" y="215658"/>
                  </a:lnTo>
                  <a:close/>
                </a:path>
                <a:path w="5641340" h="250190">
                  <a:moveTo>
                    <a:pt x="402932" y="233591"/>
                  </a:moveTo>
                  <a:lnTo>
                    <a:pt x="388073" y="224624"/>
                  </a:lnTo>
                  <a:lnTo>
                    <a:pt x="383362" y="227457"/>
                  </a:lnTo>
                  <a:lnTo>
                    <a:pt x="398221" y="236423"/>
                  </a:lnTo>
                  <a:lnTo>
                    <a:pt x="402932" y="233591"/>
                  </a:lnTo>
                  <a:close/>
                </a:path>
                <a:path w="5641340" h="250190">
                  <a:moveTo>
                    <a:pt x="431914" y="245389"/>
                  </a:moveTo>
                  <a:lnTo>
                    <a:pt x="427202" y="242557"/>
                  </a:lnTo>
                  <a:lnTo>
                    <a:pt x="422490" y="245402"/>
                  </a:lnTo>
                  <a:lnTo>
                    <a:pt x="417791" y="242557"/>
                  </a:lnTo>
                  <a:lnTo>
                    <a:pt x="413080" y="245389"/>
                  </a:lnTo>
                  <a:lnTo>
                    <a:pt x="420141" y="249656"/>
                  </a:lnTo>
                  <a:lnTo>
                    <a:pt x="422490" y="248234"/>
                  </a:lnTo>
                  <a:lnTo>
                    <a:pt x="424853" y="249656"/>
                  </a:lnTo>
                  <a:lnTo>
                    <a:pt x="431914" y="245389"/>
                  </a:lnTo>
                  <a:close/>
                </a:path>
                <a:path w="5641340" h="250190">
                  <a:moveTo>
                    <a:pt x="461632" y="227457"/>
                  </a:moveTo>
                  <a:lnTo>
                    <a:pt x="456920" y="224624"/>
                  </a:lnTo>
                  <a:lnTo>
                    <a:pt x="442061" y="233578"/>
                  </a:lnTo>
                  <a:lnTo>
                    <a:pt x="446773" y="236423"/>
                  </a:lnTo>
                  <a:lnTo>
                    <a:pt x="461632" y="227457"/>
                  </a:lnTo>
                  <a:close/>
                </a:path>
                <a:path w="5641340" h="250190">
                  <a:moveTo>
                    <a:pt x="491350" y="209537"/>
                  </a:moveTo>
                  <a:lnTo>
                    <a:pt x="486625" y="206692"/>
                  </a:lnTo>
                  <a:lnTo>
                    <a:pt x="471779" y="215658"/>
                  </a:lnTo>
                  <a:lnTo>
                    <a:pt x="476478" y="218503"/>
                  </a:lnTo>
                  <a:lnTo>
                    <a:pt x="491350" y="209537"/>
                  </a:lnTo>
                  <a:close/>
                </a:path>
                <a:path w="5641340" h="250190">
                  <a:moveTo>
                    <a:pt x="520319" y="197739"/>
                  </a:moveTo>
                  <a:lnTo>
                    <a:pt x="513257" y="193471"/>
                  </a:lnTo>
                  <a:lnTo>
                    <a:pt x="510895" y="194894"/>
                  </a:lnTo>
                  <a:lnTo>
                    <a:pt x="508546" y="193471"/>
                  </a:lnTo>
                  <a:lnTo>
                    <a:pt x="501497" y="197739"/>
                  </a:lnTo>
                  <a:lnTo>
                    <a:pt x="506196" y="200571"/>
                  </a:lnTo>
                  <a:lnTo>
                    <a:pt x="510895" y="197739"/>
                  </a:lnTo>
                  <a:lnTo>
                    <a:pt x="515607" y="200571"/>
                  </a:lnTo>
                  <a:lnTo>
                    <a:pt x="520319" y="197739"/>
                  </a:lnTo>
                  <a:close/>
                </a:path>
                <a:path w="5641340" h="250190">
                  <a:moveTo>
                    <a:pt x="550037" y="215658"/>
                  </a:moveTo>
                  <a:lnTo>
                    <a:pt x="535190" y="206692"/>
                  </a:lnTo>
                  <a:lnTo>
                    <a:pt x="530466" y="209537"/>
                  </a:lnTo>
                  <a:lnTo>
                    <a:pt x="545325" y="218503"/>
                  </a:lnTo>
                  <a:lnTo>
                    <a:pt x="550037" y="215658"/>
                  </a:lnTo>
                  <a:close/>
                </a:path>
                <a:path w="5641340" h="250190">
                  <a:moveTo>
                    <a:pt x="579755" y="233578"/>
                  </a:moveTo>
                  <a:lnTo>
                    <a:pt x="564883" y="224624"/>
                  </a:lnTo>
                  <a:lnTo>
                    <a:pt x="560184" y="227457"/>
                  </a:lnTo>
                  <a:lnTo>
                    <a:pt x="575043" y="236423"/>
                  </a:lnTo>
                  <a:lnTo>
                    <a:pt x="579755" y="233578"/>
                  </a:lnTo>
                  <a:close/>
                </a:path>
                <a:path w="5641340" h="250190">
                  <a:moveTo>
                    <a:pt x="601675" y="246811"/>
                  </a:moveTo>
                  <a:lnTo>
                    <a:pt x="594614" y="242557"/>
                  </a:lnTo>
                  <a:lnTo>
                    <a:pt x="589902" y="245389"/>
                  </a:lnTo>
                  <a:lnTo>
                    <a:pt x="596963" y="249656"/>
                  </a:lnTo>
                  <a:lnTo>
                    <a:pt x="601675" y="246811"/>
                  </a:lnTo>
                  <a:close/>
                </a:path>
                <a:path w="5641340" h="250190">
                  <a:moveTo>
                    <a:pt x="4145178" y="51917"/>
                  </a:moveTo>
                  <a:lnTo>
                    <a:pt x="4140466" y="49072"/>
                  </a:lnTo>
                  <a:lnTo>
                    <a:pt x="4133405" y="53340"/>
                  </a:lnTo>
                  <a:lnTo>
                    <a:pt x="4138117" y="56172"/>
                  </a:lnTo>
                  <a:lnTo>
                    <a:pt x="4145178" y="51917"/>
                  </a:lnTo>
                  <a:close/>
                </a:path>
                <a:path w="5641340" h="250190">
                  <a:moveTo>
                    <a:pt x="4174883" y="33997"/>
                  </a:moveTo>
                  <a:lnTo>
                    <a:pt x="4170184" y="31140"/>
                  </a:lnTo>
                  <a:lnTo>
                    <a:pt x="4155313" y="40106"/>
                  </a:lnTo>
                  <a:lnTo>
                    <a:pt x="4160024" y="42951"/>
                  </a:lnTo>
                  <a:lnTo>
                    <a:pt x="4174883" y="33997"/>
                  </a:lnTo>
                  <a:close/>
                </a:path>
                <a:path w="5641340" h="250190">
                  <a:moveTo>
                    <a:pt x="4204601" y="16065"/>
                  </a:moveTo>
                  <a:lnTo>
                    <a:pt x="4199890" y="13220"/>
                  </a:lnTo>
                  <a:lnTo>
                    <a:pt x="4185043" y="22186"/>
                  </a:lnTo>
                  <a:lnTo>
                    <a:pt x="4189730" y="25031"/>
                  </a:lnTo>
                  <a:lnTo>
                    <a:pt x="4204601" y="16065"/>
                  </a:lnTo>
                  <a:close/>
                </a:path>
                <a:path w="5641340" h="250190">
                  <a:moveTo>
                    <a:pt x="4233570" y="4254"/>
                  </a:moveTo>
                  <a:lnTo>
                    <a:pt x="4226522" y="0"/>
                  </a:lnTo>
                  <a:lnTo>
                    <a:pt x="4224159" y="1422"/>
                  </a:lnTo>
                  <a:lnTo>
                    <a:pt x="4221810" y="0"/>
                  </a:lnTo>
                  <a:lnTo>
                    <a:pt x="4214736" y="4254"/>
                  </a:lnTo>
                  <a:lnTo>
                    <a:pt x="4219448" y="7099"/>
                  </a:lnTo>
                  <a:lnTo>
                    <a:pt x="4224159" y="4267"/>
                  </a:lnTo>
                  <a:lnTo>
                    <a:pt x="4228871" y="7099"/>
                  </a:lnTo>
                  <a:lnTo>
                    <a:pt x="4233570" y="4254"/>
                  </a:lnTo>
                  <a:close/>
                </a:path>
                <a:path w="5641340" h="250190">
                  <a:moveTo>
                    <a:pt x="4263288" y="22186"/>
                  </a:moveTo>
                  <a:lnTo>
                    <a:pt x="4248442" y="13220"/>
                  </a:lnTo>
                  <a:lnTo>
                    <a:pt x="4243730" y="16065"/>
                  </a:lnTo>
                  <a:lnTo>
                    <a:pt x="4258576" y="25031"/>
                  </a:lnTo>
                  <a:lnTo>
                    <a:pt x="4263288" y="22186"/>
                  </a:lnTo>
                  <a:close/>
                </a:path>
                <a:path w="5641340" h="250190">
                  <a:moveTo>
                    <a:pt x="4293006" y="40106"/>
                  </a:moveTo>
                  <a:lnTo>
                    <a:pt x="4278147" y="31140"/>
                  </a:lnTo>
                  <a:lnTo>
                    <a:pt x="4273435" y="33997"/>
                  </a:lnTo>
                  <a:lnTo>
                    <a:pt x="4288294" y="42951"/>
                  </a:lnTo>
                  <a:lnTo>
                    <a:pt x="4293006" y="40106"/>
                  </a:lnTo>
                  <a:close/>
                </a:path>
                <a:path w="5641340" h="250190">
                  <a:moveTo>
                    <a:pt x="4321988" y="51917"/>
                  </a:moveTo>
                  <a:lnTo>
                    <a:pt x="4317276" y="49072"/>
                  </a:lnTo>
                  <a:lnTo>
                    <a:pt x="4312564" y="51917"/>
                  </a:lnTo>
                  <a:lnTo>
                    <a:pt x="4307865" y="49072"/>
                  </a:lnTo>
                  <a:lnTo>
                    <a:pt x="4303153" y="51917"/>
                  </a:lnTo>
                  <a:lnTo>
                    <a:pt x="4310215" y="56172"/>
                  </a:lnTo>
                  <a:lnTo>
                    <a:pt x="4312564" y="54762"/>
                  </a:lnTo>
                  <a:lnTo>
                    <a:pt x="4314926" y="56172"/>
                  </a:lnTo>
                  <a:lnTo>
                    <a:pt x="4321988" y="51917"/>
                  </a:lnTo>
                  <a:close/>
                </a:path>
                <a:path w="5641340" h="250190">
                  <a:moveTo>
                    <a:pt x="4351706" y="33997"/>
                  </a:moveTo>
                  <a:lnTo>
                    <a:pt x="4346981" y="31140"/>
                  </a:lnTo>
                  <a:lnTo>
                    <a:pt x="4332135" y="40106"/>
                  </a:lnTo>
                  <a:lnTo>
                    <a:pt x="4336847" y="42951"/>
                  </a:lnTo>
                  <a:lnTo>
                    <a:pt x="4351706" y="33997"/>
                  </a:lnTo>
                  <a:close/>
                </a:path>
                <a:path w="5641340" h="250190">
                  <a:moveTo>
                    <a:pt x="4381424" y="16065"/>
                  </a:moveTo>
                  <a:lnTo>
                    <a:pt x="4376699" y="13220"/>
                  </a:lnTo>
                  <a:lnTo>
                    <a:pt x="4361840" y="22186"/>
                  </a:lnTo>
                  <a:lnTo>
                    <a:pt x="4366552" y="25031"/>
                  </a:lnTo>
                  <a:lnTo>
                    <a:pt x="4381424" y="16065"/>
                  </a:lnTo>
                  <a:close/>
                </a:path>
                <a:path w="5641340" h="250190">
                  <a:moveTo>
                    <a:pt x="4410392" y="4254"/>
                  </a:moveTo>
                  <a:lnTo>
                    <a:pt x="4403331" y="0"/>
                  </a:lnTo>
                  <a:lnTo>
                    <a:pt x="4400982" y="1422"/>
                  </a:lnTo>
                  <a:lnTo>
                    <a:pt x="4398632" y="0"/>
                  </a:lnTo>
                  <a:lnTo>
                    <a:pt x="4391558" y="4254"/>
                  </a:lnTo>
                  <a:lnTo>
                    <a:pt x="4396270" y="7099"/>
                  </a:lnTo>
                  <a:lnTo>
                    <a:pt x="4400969" y="4267"/>
                  </a:lnTo>
                  <a:lnTo>
                    <a:pt x="4405681" y="7099"/>
                  </a:lnTo>
                  <a:lnTo>
                    <a:pt x="4410392" y="4254"/>
                  </a:lnTo>
                  <a:close/>
                </a:path>
                <a:path w="5641340" h="250190">
                  <a:moveTo>
                    <a:pt x="4440110" y="22186"/>
                  </a:moveTo>
                  <a:lnTo>
                    <a:pt x="4425264" y="13220"/>
                  </a:lnTo>
                  <a:lnTo>
                    <a:pt x="4420552" y="16065"/>
                  </a:lnTo>
                  <a:lnTo>
                    <a:pt x="4435399" y="25031"/>
                  </a:lnTo>
                  <a:lnTo>
                    <a:pt x="4440110" y="22186"/>
                  </a:lnTo>
                  <a:close/>
                </a:path>
                <a:path w="5641340" h="250190">
                  <a:moveTo>
                    <a:pt x="4469828" y="40106"/>
                  </a:moveTo>
                  <a:lnTo>
                    <a:pt x="4454969" y="31140"/>
                  </a:lnTo>
                  <a:lnTo>
                    <a:pt x="4450258" y="33997"/>
                  </a:lnTo>
                  <a:lnTo>
                    <a:pt x="4465117" y="42951"/>
                  </a:lnTo>
                  <a:lnTo>
                    <a:pt x="4469828" y="40106"/>
                  </a:lnTo>
                  <a:close/>
                </a:path>
                <a:path w="5641340" h="250190">
                  <a:moveTo>
                    <a:pt x="4498810" y="51917"/>
                  </a:moveTo>
                  <a:lnTo>
                    <a:pt x="4494098" y="49072"/>
                  </a:lnTo>
                  <a:lnTo>
                    <a:pt x="4489386" y="51917"/>
                  </a:lnTo>
                  <a:lnTo>
                    <a:pt x="4484687" y="49072"/>
                  </a:lnTo>
                  <a:lnTo>
                    <a:pt x="4479976" y="51917"/>
                  </a:lnTo>
                  <a:lnTo>
                    <a:pt x="4487037" y="56172"/>
                  </a:lnTo>
                  <a:lnTo>
                    <a:pt x="4489386" y="54762"/>
                  </a:lnTo>
                  <a:lnTo>
                    <a:pt x="4491748" y="56172"/>
                  </a:lnTo>
                  <a:lnTo>
                    <a:pt x="4498810" y="51917"/>
                  </a:lnTo>
                  <a:close/>
                </a:path>
                <a:path w="5641340" h="250190">
                  <a:moveTo>
                    <a:pt x="4528515" y="33997"/>
                  </a:moveTo>
                  <a:lnTo>
                    <a:pt x="4523803" y="31140"/>
                  </a:lnTo>
                  <a:lnTo>
                    <a:pt x="4508957" y="40106"/>
                  </a:lnTo>
                  <a:lnTo>
                    <a:pt x="4513669" y="42951"/>
                  </a:lnTo>
                  <a:lnTo>
                    <a:pt x="4528515" y="33997"/>
                  </a:lnTo>
                  <a:close/>
                </a:path>
                <a:path w="5641340" h="250190">
                  <a:moveTo>
                    <a:pt x="4558233" y="16065"/>
                  </a:moveTo>
                  <a:lnTo>
                    <a:pt x="4553521" y="13220"/>
                  </a:lnTo>
                  <a:lnTo>
                    <a:pt x="4538662" y="22186"/>
                  </a:lnTo>
                  <a:lnTo>
                    <a:pt x="4543374" y="25031"/>
                  </a:lnTo>
                  <a:lnTo>
                    <a:pt x="4558233" y="16065"/>
                  </a:lnTo>
                  <a:close/>
                </a:path>
                <a:path w="5641340" h="250190">
                  <a:moveTo>
                    <a:pt x="4587214" y="4254"/>
                  </a:moveTo>
                  <a:lnTo>
                    <a:pt x="4580153" y="0"/>
                  </a:lnTo>
                  <a:lnTo>
                    <a:pt x="4577804" y="1422"/>
                  </a:lnTo>
                  <a:lnTo>
                    <a:pt x="4575454" y="0"/>
                  </a:lnTo>
                  <a:lnTo>
                    <a:pt x="4568380" y="4254"/>
                  </a:lnTo>
                  <a:lnTo>
                    <a:pt x="4573092" y="7099"/>
                  </a:lnTo>
                  <a:lnTo>
                    <a:pt x="4577791" y="4267"/>
                  </a:lnTo>
                  <a:lnTo>
                    <a:pt x="4582503" y="7099"/>
                  </a:lnTo>
                  <a:lnTo>
                    <a:pt x="4587214" y="4254"/>
                  </a:lnTo>
                  <a:close/>
                </a:path>
                <a:path w="5641340" h="250190">
                  <a:moveTo>
                    <a:pt x="4616932" y="22186"/>
                  </a:moveTo>
                  <a:lnTo>
                    <a:pt x="4602086" y="13220"/>
                  </a:lnTo>
                  <a:lnTo>
                    <a:pt x="4597374" y="16065"/>
                  </a:lnTo>
                  <a:lnTo>
                    <a:pt x="4612221" y="25031"/>
                  </a:lnTo>
                  <a:lnTo>
                    <a:pt x="4616932" y="22186"/>
                  </a:lnTo>
                  <a:close/>
                </a:path>
                <a:path w="5641340" h="250190">
                  <a:moveTo>
                    <a:pt x="4646638" y="40106"/>
                  </a:moveTo>
                  <a:lnTo>
                    <a:pt x="4631791" y="31140"/>
                  </a:lnTo>
                  <a:lnTo>
                    <a:pt x="4627080" y="33997"/>
                  </a:lnTo>
                  <a:lnTo>
                    <a:pt x="4641939" y="42951"/>
                  </a:lnTo>
                  <a:lnTo>
                    <a:pt x="4646638" y="40106"/>
                  </a:lnTo>
                  <a:close/>
                </a:path>
                <a:path w="5641340" h="250190">
                  <a:moveTo>
                    <a:pt x="4675632" y="51917"/>
                  </a:moveTo>
                  <a:lnTo>
                    <a:pt x="4670920" y="49072"/>
                  </a:lnTo>
                  <a:lnTo>
                    <a:pt x="4666208" y="51917"/>
                  </a:lnTo>
                  <a:lnTo>
                    <a:pt x="4661497" y="49072"/>
                  </a:lnTo>
                  <a:lnTo>
                    <a:pt x="4656798" y="51917"/>
                  </a:lnTo>
                  <a:lnTo>
                    <a:pt x="4663859" y="56172"/>
                  </a:lnTo>
                  <a:lnTo>
                    <a:pt x="4666208" y="54762"/>
                  </a:lnTo>
                  <a:lnTo>
                    <a:pt x="4668571" y="56172"/>
                  </a:lnTo>
                  <a:lnTo>
                    <a:pt x="4675632" y="51917"/>
                  </a:lnTo>
                  <a:close/>
                </a:path>
                <a:path w="5641340" h="250190">
                  <a:moveTo>
                    <a:pt x="4705337" y="33997"/>
                  </a:moveTo>
                  <a:lnTo>
                    <a:pt x="4700625" y="31140"/>
                  </a:lnTo>
                  <a:lnTo>
                    <a:pt x="4685779" y="40106"/>
                  </a:lnTo>
                  <a:lnTo>
                    <a:pt x="4690491" y="42951"/>
                  </a:lnTo>
                  <a:lnTo>
                    <a:pt x="4705337" y="33997"/>
                  </a:lnTo>
                  <a:close/>
                </a:path>
                <a:path w="5641340" h="250190">
                  <a:moveTo>
                    <a:pt x="4735055" y="16065"/>
                  </a:moveTo>
                  <a:lnTo>
                    <a:pt x="4730343" y="13220"/>
                  </a:lnTo>
                  <a:lnTo>
                    <a:pt x="4715484" y="22186"/>
                  </a:lnTo>
                  <a:lnTo>
                    <a:pt x="4720196" y="25031"/>
                  </a:lnTo>
                  <a:lnTo>
                    <a:pt x="4735055" y="16065"/>
                  </a:lnTo>
                  <a:close/>
                </a:path>
                <a:path w="5641340" h="250190">
                  <a:moveTo>
                    <a:pt x="4764036" y="4254"/>
                  </a:moveTo>
                  <a:lnTo>
                    <a:pt x="4756975" y="0"/>
                  </a:lnTo>
                  <a:lnTo>
                    <a:pt x="4754613" y="1422"/>
                  </a:lnTo>
                  <a:lnTo>
                    <a:pt x="4752264" y="0"/>
                  </a:lnTo>
                  <a:lnTo>
                    <a:pt x="4745215" y="4254"/>
                  </a:lnTo>
                  <a:lnTo>
                    <a:pt x="4749914" y="7099"/>
                  </a:lnTo>
                  <a:lnTo>
                    <a:pt x="4754613" y="4267"/>
                  </a:lnTo>
                  <a:lnTo>
                    <a:pt x="4759325" y="7099"/>
                  </a:lnTo>
                  <a:lnTo>
                    <a:pt x="4764036" y="4254"/>
                  </a:lnTo>
                  <a:close/>
                </a:path>
                <a:path w="5641340" h="250190">
                  <a:moveTo>
                    <a:pt x="4793754" y="22186"/>
                  </a:moveTo>
                  <a:lnTo>
                    <a:pt x="4778908" y="13220"/>
                  </a:lnTo>
                  <a:lnTo>
                    <a:pt x="4774196" y="16065"/>
                  </a:lnTo>
                  <a:lnTo>
                    <a:pt x="4789043" y="25031"/>
                  </a:lnTo>
                  <a:lnTo>
                    <a:pt x="4793754" y="22186"/>
                  </a:lnTo>
                  <a:close/>
                </a:path>
                <a:path w="5641340" h="250190">
                  <a:moveTo>
                    <a:pt x="4823460" y="40106"/>
                  </a:moveTo>
                  <a:lnTo>
                    <a:pt x="4808613" y="31140"/>
                  </a:lnTo>
                  <a:lnTo>
                    <a:pt x="4803902" y="33997"/>
                  </a:lnTo>
                  <a:lnTo>
                    <a:pt x="4818761" y="42951"/>
                  </a:lnTo>
                  <a:lnTo>
                    <a:pt x="4823460" y="40106"/>
                  </a:lnTo>
                  <a:close/>
                </a:path>
                <a:path w="5641340" h="250190">
                  <a:moveTo>
                    <a:pt x="4852441" y="51917"/>
                  </a:moveTo>
                  <a:lnTo>
                    <a:pt x="4847742" y="49072"/>
                  </a:lnTo>
                  <a:lnTo>
                    <a:pt x="4843030" y="51917"/>
                  </a:lnTo>
                  <a:lnTo>
                    <a:pt x="4838319" y="49072"/>
                  </a:lnTo>
                  <a:lnTo>
                    <a:pt x="4833620" y="51917"/>
                  </a:lnTo>
                  <a:lnTo>
                    <a:pt x="4840681" y="56172"/>
                  </a:lnTo>
                  <a:lnTo>
                    <a:pt x="4843030" y="54762"/>
                  </a:lnTo>
                  <a:lnTo>
                    <a:pt x="4845393" y="56172"/>
                  </a:lnTo>
                  <a:lnTo>
                    <a:pt x="4852441" y="51917"/>
                  </a:lnTo>
                  <a:close/>
                </a:path>
                <a:path w="5641340" h="250190">
                  <a:moveTo>
                    <a:pt x="4882159" y="33997"/>
                  </a:moveTo>
                  <a:lnTo>
                    <a:pt x="4877447" y="31140"/>
                  </a:lnTo>
                  <a:lnTo>
                    <a:pt x="4862601" y="40106"/>
                  </a:lnTo>
                  <a:lnTo>
                    <a:pt x="4867300" y="42951"/>
                  </a:lnTo>
                  <a:lnTo>
                    <a:pt x="4882159" y="33997"/>
                  </a:lnTo>
                  <a:close/>
                </a:path>
                <a:path w="5641340" h="250190">
                  <a:moveTo>
                    <a:pt x="4911864" y="16065"/>
                  </a:moveTo>
                  <a:lnTo>
                    <a:pt x="4907165" y="13220"/>
                  </a:lnTo>
                  <a:lnTo>
                    <a:pt x="4892306" y="22186"/>
                  </a:lnTo>
                  <a:lnTo>
                    <a:pt x="4897018" y="25031"/>
                  </a:lnTo>
                  <a:lnTo>
                    <a:pt x="4911864" y="16065"/>
                  </a:lnTo>
                  <a:close/>
                </a:path>
                <a:path w="5641340" h="250190">
                  <a:moveTo>
                    <a:pt x="4940859" y="4254"/>
                  </a:moveTo>
                  <a:lnTo>
                    <a:pt x="4933797" y="0"/>
                  </a:lnTo>
                  <a:lnTo>
                    <a:pt x="4931435" y="1422"/>
                  </a:lnTo>
                  <a:lnTo>
                    <a:pt x="4929086" y="0"/>
                  </a:lnTo>
                  <a:lnTo>
                    <a:pt x="4922037" y="4254"/>
                  </a:lnTo>
                  <a:lnTo>
                    <a:pt x="4926736" y="7099"/>
                  </a:lnTo>
                  <a:lnTo>
                    <a:pt x="4931435" y="4267"/>
                  </a:lnTo>
                  <a:lnTo>
                    <a:pt x="4936147" y="7099"/>
                  </a:lnTo>
                  <a:lnTo>
                    <a:pt x="4940859" y="4254"/>
                  </a:lnTo>
                  <a:close/>
                </a:path>
                <a:path w="5641340" h="250190">
                  <a:moveTo>
                    <a:pt x="4970577" y="22186"/>
                  </a:moveTo>
                  <a:lnTo>
                    <a:pt x="4955718" y="13220"/>
                  </a:lnTo>
                  <a:lnTo>
                    <a:pt x="4951019" y="16065"/>
                  </a:lnTo>
                  <a:lnTo>
                    <a:pt x="4965878" y="25031"/>
                  </a:lnTo>
                  <a:lnTo>
                    <a:pt x="4970577" y="22186"/>
                  </a:lnTo>
                  <a:close/>
                </a:path>
                <a:path w="5641340" h="250190">
                  <a:moveTo>
                    <a:pt x="5000295" y="40106"/>
                  </a:moveTo>
                  <a:lnTo>
                    <a:pt x="4985436" y="31140"/>
                  </a:lnTo>
                  <a:lnTo>
                    <a:pt x="4980737" y="33997"/>
                  </a:lnTo>
                  <a:lnTo>
                    <a:pt x="4995583" y="42951"/>
                  </a:lnTo>
                  <a:lnTo>
                    <a:pt x="5000295" y="40106"/>
                  </a:lnTo>
                  <a:close/>
                </a:path>
                <a:path w="5641340" h="250190">
                  <a:moveTo>
                    <a:pt x="5029276" y="51917"/>
                  </a:moveTo>
                  <a:lnTo>
                    <a:pt x="5024564" y="49072"/>
                  </a:lnTo>
                  <a:lnTo>
                    <a:pt x="5019853" y="51917"/>
                  </a:lnTo>
                  <a:lnTo>
                    <a:pt x="5015154" y="49072"/>
                  </a:lnTo>
                  <a:lnTo>
                    <a:pt x="5010455" y="51917"/>
                  </a:lnTo>
                  <a:lnTo>
                    <a:pt x="5017503" y="56172"/>
                  </a:lnTo>
                  <a:lnTo>
                    <a:pt x="5019853" y="54762"/>
                  </a:lnTo>
                  <a:lnTo>
                    <a:pt x="5022215" y="56172"/>
                  </a:lnTo>
                  <a:lnTo>
                    <a:pt x="5029276" y="51917"/>
                  </a:lnTo>
                  <a:close/>
                </a:path>
                <a:path w="5641340" h="250190">
                  <a:moveTo>
                    <a:pt x="5058981" y="33997"/>
                  </a:moveTo>
                  <a:lnTo>
                    <a:pt x="5054282" y="31140"/>
                  </a:lnTo>
                  <a:lnTo>
                    <a:pt x="5039423" y="40106"/>
                  </a:lnTo>
                  <a:lnTo>
                    <a:pt x="5044135" y="42951"/>
                  </a:lnTo>
                  <a:lnTo>
                    <a:pt x="5058981" y="33997"/>
                  </a:lnTo>
                  <a:close/>
                </a:path>
                <a:path w="5641340" h="250190">
                  <a:moveTo>
                    <a:pt x="5088699" y="16065"/>
                  </a:moveTo>
                  <a:lnTo>
                    <a:pt x="5084000" y="13220"/>
                  </a:lnTo>
                  <a:lnTo>
                    <a:pt x="5069141" y="22186"/>
                  </a:lnTo>
                  <a:lnTo>
                    <a:pt x="5073840" y="25031"/>
                  </a:lnTo>
                  <a:lnTo>
                    <a:pt x="5088699" y="16065"/>
                  </a:lnTo>
                  <a:close/>
                </a:path>
                <a:path w="5641340" h="250190">
                  <a:moveTo>
                    <a:pt x="5117681" y="4254"/>
                  </a:moveTo>
                  <a:lnTo>
                    <a:pt x="5110632" y="0"/>
                  </a:lnTo>
                  <a:lnTo>
                    <a:pt x="5108270" y="1422"/>
                  </a:lnTo>
                  <a:lnTo>
                    <a:pt x="5105920" y="0"/>
                  </a:lnTo>
                  <a:lnTo>
                    <a:pt x="5098859" y="4254"/>
                  </a:lnTo>
                  <a:lnTo>
                    <a:pt x="5103571" y="7099"/>
                  </a:lnTo>
                  <a:lnTo>
                    <a:pt x="5108270" y="4267"/>
                  </a:lnTo>
                  <a:lnTo>
                    <a:pt x="5112982" y="7099"/>
                  </a:lnTo>
                  <a:lnTo>
                    <a:pt x="5117681" y="4254"/>
                  </a:lnTo>
                  <a:close/>
                </a:path>
                <a:path w="5641340" h="250190">
                  <a:moveTo>
                    <a:pt x="5147411" y="22186"/>
                  </a:moveTo>
                  <a:lnTo>
                    <a:pt x="5132552" y="13220"/>
                  </a:lnTo>
                  <a:lnTo>
                    <a:pt x="5127841" y="16065"/>
                  </a:lnTo>
                  <a:lnTo>
                    <a:pt x="5142700" y="25031"/>
                  </a:lnTo>
                  <a:lnTo>
                    <a:pt x="5147411" y="22186"/>
                  </a:lnTo>
                  <a:close/>
                </a:path>
                <a:path w="5641340" h="250190">
                  <a:moveTo>
                    <a:pt x="5177117" y="40106"/>
                  </a:moveTo>
                  <a:lnTo>
                    <a:pt x="5162270" y="31140"/>
                  </a:lnTo>
                  <a:lnTo>
                    <a:pt x="5157559" y="33997"/>
                  </a:lnTo>
                  <a:lnTo>
                    <a:pt x="5172405" y="42951"/>
                  </a:lnTo>
                  <a:lnTo>
                    <a:pt x="5177117" y="40106"/>
                  </a:lnTo>
                  <a:close/>
                </a:path>
                <a:path w="5641340" h="250190">
                  <a:moveTo>
                    <a:pt x="5206098" y="51917"/>
                  </a:moveTo>
                  <a:lnTo>
                    <a:pt x="5201399" y="49072"/>
                  </a:lnTo>
                  <a:lnTo>
                    <a:pt x="5196675" y="51917"/>
                  </a:lnTo>
                  <a:lnTo>
                    <a:pt x="5191976" y="49072"/>
                  </a:lnTo>
                  <a:lnTo>
                    <a:pt x="5187264" y="51917"/>
                  </a:lnTo>
                  <a:lnTo>
                    <a:pt x="5194325" y="56172"/>
                  </a:lnTo>
                  <a:lnTo>
                    <a:pt x="5196675" y="54762"/>
                  </a:lnTo>
                  <a:lnTo>
                    <a:pt x="5199037" y="56172"/>
                  </a:lnTo>
                  <a:lnTo>
                    <a:pt x="5206098" y="51917"/>
                  </a:lnTo>
                  <a:close/>
                </a:path>
                <a:path w="5641340" h="250190">
                  <a:moveTo>
                    <a:pt x="5235816" y="33997"/>
                  </a:moveTo>
                  <a:lnTo>
                    <a:pt x="5231104" y="31140"/>
                  </a:lnTo>
                  <a:lnTo>
                    <a:pt x="5216245" y="40106"/>
                  </a:lnTo>
                  <a:lnTo>
                    <a:pt x="5220957" y="42951"/>
                  </a:lnTo>
                  <a:lnTo>
                    <a:pt x="5235816" y="33997"/>
                  </a:lnTo>
                  <a:close/>
                </a:path>
                <a:path w="5641340" h="250190">
                  <a:moveTo>
                    <a:pt x="5265521" y="16065"/>
                  </a:moveTo>
                  <a:lnTo>
                    <a:pt x="5260810" y="13220"/>
                  </a:lnTo>
                  <a:lnTo>
                    <a:pt x="5245963" y="22186"/>
                  </a:lnTo>
                  <a:lnTo>
                    <a:pt x="5250675" y="25031"/>
                  </a:lnTo>
                  <a:lnTo>
                    <a:pt x="5265521" y="16065"/>
                  </a:lnTo>
                  <a:close/>
                </a:path>
                <a:path w="5641340" h="250190">
                  <a:moveTo>
                    <a:pt x="5294503" y="4254"/>
                  </a:moveTo>
                  <a:lnTo>
                    <a:pt x="5287442" y="0"/>
                  </a:lnTo>
                  <a:lnTo>
                    <a:pt x="5285092" y="1422"/>
                  </a:lnTo>
                  <a:lnTo>
                    <a:pt x="5282743" y="0"/>
                  </a:lnTo>
                  <a:lnTo>
                    <a:pt x="5275681" y="4254"/>
                  </a:lnTo>
                  <a:lnTo>
                    <a:pt x="5280393" y="7099"/>
                  </a:lnTo>
                  <a:lnTo>
                    <a:pt x="5285092" y="4267"/>
                  </a:lnTo>
                  <a:lnTo>
                    <a:pt x="5289804" y="7099"/>
                  </a:lnTo>
                  <a:lnTo>
                    <a:pt x="5294503" y="4254"/>
                  </a:lnTo>
                  <a:close/>
                </a:path>
                <a:path w="5641340" h="250190">
                  <a:moveTo>
                    <a:pt x="5324233" y="22186"/>
                  </a:moveTo>
                  <a:lnTo>
                    <a:pt x="5309362" y="13220"/>
                  </a:lnTo>
                  <a:lnTo>
                    <a:pt x="5304675" y="16065"/>
                  </a:lnTo>
                  <a:lnTo>
                    <a:pt x="5319522" y="25031"/>
                  </a:lnTo>
                  <a:lnTo>
                    <a:pt x="5324233" y="22186"/>
                  </a:lnTo>
                  <a:close/>
                </a:path>
                <a:path w="5641340" h="250190">
                  <a:moveTo>
                    <a:pt x="5353939" y="40106"/>
                  </a:moveTo>
                  <a:lnTo>
                    <a:pt x="5339080" y="31140"/>
                  </a:lnTo>
                  <a:lnTo>
                    <a:pt x="5334368" y="33997"/>
                  </a:lnTo>
                  <a:lnTo>
                    <a:pt x="5349227" y="42951"/>
                  </a:lnTo>
                  <a:lnTo>
                    <a:pt x="5353939" y="40106"/>
                  </a:lnTo>
                  <a:close/>
                </a:path>
                <a:path w="5641340" h="250190">
                  <a:moveTo>
                    <a:pt x="5382920" y="51917"/>
                  </a:moveTo>
                  <a:lnTo>
                    <a:pt x="5378208" y="49072"/>
                  </a:lnTo>
                  <a:lnTo>
                    <a:pt x="5373497" y="51917"/>
                  </a:lnTo>
                  <a:lnTo>
                    <a:pt x="5368798" y="49072"/>
                  </a:lnTo>
                  <a:lnTo>
                    <a:pt x="5364086" y="51917"/>
                  </a:lnTo>
                  <a:lnTo>
                    <a:pt x="5371147" y="56172"/>
                  </a:lnTo>
                  <a:lnTo>
                    <a:pt x="5373497" y="54762"/>
                  </a:lnTo>
                  <a:lnTo>
                    <a:pt x="5375859" y="56172"/>
                  </a:lnTo>
                  <a:lnTo>
                    <a:pt x="5382920" y="51917"/>
                  </a:lnTo>
                  <a:close/>
                </a:path>
                <a:path w="5641340" h="250190">
                  <a:moveTo>
                    <a:pt x="5412638" y="33997"/>
                  </a:moveTo>
                  <a:lnTo>
                    <a:pt x="5407926" y="31140"/>
                  </a:lnTo>
                  <a:lnTo>
                    <a:pt x="5393055" y="40106"/>
                  </a:lnTo>
                  <a:lnTo>
                    <a:pt x="5397779" y="42951"/>
                  </a:lnTo>
                  <a:lnTo>
                    <a:pt x="5412638" y="33997"/>
                  </a:lnTo>
                  <a:close/>
                </a:path>
                <a:path w="5641340" h="250190">
                  <a:moveTo>
                    <a:pt x="5442343" y="16065"/>
                  </a:moveTo>
                  <a:lnTo>
                    <a:pt x="5437632" y="13220"/>
                  </a:lnTo>
                  <a:lnTo>
                    <a:pt x="5422773" y="22186"/>
                  </a:lnTo>
                  <a:lnTo>
                    <a:pt x="5427497" y="25031"/>
                  </a:lnTo>
                  <a:lnTo>
                    <a:pt x="5442343" y="16065"/>
                  </a:lnTo>
                  <a:close/>
                </a:path>
                <a:path w="5641340" h="250190">
                  <a:moveTo>
                    <a:pt x="5471338" y="4254"/>
                  </a:moveTo>
                  <a:lnTo>
                    <a:pt x="5464264" y="0"/>
                  </a:lnTo>
                  <a:lnTo>
                    <a:pt x="5461914" y="1422"/>
                  </a:lnTo>
                  <a:lnTo>
                    <a:pt x="5459565" y="0"/>
                  </a:lnTo>
                  <a:lnTo>
                    <a:pt x="5452503" y="4254"/>
                  </a:lnTo>
                  <a:lnTo>
                    <a:pt x="5457215" y="7099"/>
                  </a:lnTo>
                  <a:lnTo>
                    <a:pt x="5461914" y="4267"/>
                  </a:lnTo>
                  <a:lnTo>
                    <a:pt x="5466626" y="7099"/>
                  </a:lnTo>
                  <a:lnTo>
                    <a:pt x="5471338" y="4254"/>
                  </a:lnTo>
                  <a:close/>
                </a:path>
                <a:path w="5641340" h="250190">
                  <a:moveTo>
                    <a:pt x="5501056" y="22186"/>
                  </a:moveTo>
                  <a:lnTo>
                    <a:pt x="5486184" y="13220"/>
                  </a:lnTo>
                  <a:lnTo>
                    <a:pt x="5481485" y="16065"/>
                  </a:lnTo>
                  <a:lnTo>
                    <a:pt x="5496344" y="25031"/>
                  </a:lnTo>
                  <a:lnTo>
                    <a:pt x="5501056" y="22186"/>
                  </a:lnTo>
                  <a:close/>
                </a:path>
                <a:path w="5641340" h="250190">
                  <a:moveTo>
                    <a:pt x="5530761" y="40106"/>
                  </a:moveTo>
                  <a:lnTo>
                    <a:pt x="5515915" y="31140"/>
                  </a:lnTo>
                  <a:lnTo>
                    <a:pt x="5511203" y="33997"/>
                  </a:lnTo>
                  <a:lnTo>
                    <a:pt x="5526049" y="42951"/>
                  </a:lnTo>
                  <a:lnTo>
                    <a:pt x="5530761" y="40106"/>
                  </a:lnTo>
                  <a:close/>
                </a:path>
                <a:path w="5641340" h="250190">
                  <a:moveTo>
                    <a:pt x="5559742" y="51917"/>
                  </a:moveTo>
                  <a:lnTo>
                    <a:pt x="5555031" y="49072"/>
                  </a:lnTo>
                  <a:lnTo>
                    <a:pt x="5550319" y="51917"/>
                  </a:lnTo>
                  <a:lnTo>
                    <a:pt x="5545620" y="49072"/>
                  </a:lnTo>
                  <a:lnTo>
                    <a:pt x="5540908" y="51917"/>
                  </a:lnTo>
                  <a:lnTo>
                    <a:pt x="5547969" y="56172"/>
                  </a:lnTo>
                  <a:lnTo>
                    <a:pt x="5550319" y="54762"/>
                  </a:lnTo>
                  <a:lnTo>
                    <a:pt x="5552681" y="56172"/>
                  </a:lnTo>
                  <a:lnTo>
                    <a:pt x="5559742" y="51917"/>
                  </a:lnTo>
                  <a:close/>
                </a:path>
                <a:path w="5641340" h="250190">
                  <a:moveTo>
                    <a:pt x="5589460" y="33997"/>
                  </a:moveTo>
                  <a:lnTo>
                    <a:pt x="5584749" y="31140"/>
                  </a:lnTo>
                  <a:lnTo>
                    <a:pt x="5569877" y="40106"/>
                  </a:lnTo>
                  <a:lnTo>
                    <a:pt x="5574589" y="42951"/>
                  </a:lnTo>
                  <a:lnTo>
                    <a:pt x="5589460" y="33997"/>
                  </a:lnTo>
                  <a:close/>
                </a:path>
                <a:path w="5641340" h="250190">
                  <a:moveTo>
                    <a:pt x="5619166" y="16065"/>
                  </a:moveTo>
                  <a:lnTo>
                    <a:pt x="5614454" y="13220"/>
                  </a:lnTo>
                  <a:lnTo>
                    <a:pt x="5599608" y="22186"/>
                  </a:lnTo>
                  <a:lnTo>
                    <a:pt x="5604319" y="25031"/>
                  </a:lnTo>
                  <a:lnTo>
                    <a:pt x="5619166" y="16065"/>
                  </a:lnTo>
                  <a:close/>
                </a:path>
                <a:path w="5641340" h="250190">
                  <a:moveTo>
                    <a:pt x="5641086" y="2844"/>
                  </a:moveTo>
                  <a:lnTo>
                    <a:pt x="5636387" y="0"/>
                  </a:lnTo>
                  <a:lnTo>
                    <a:pt x="5629326" y="4254"/>
                  </a:lnTo>
                  <a:lnTo>
                    <a:pt x="5634025" y="7099"/>
                  </a:lnTo>
                  <a:lnTo>
                    <a:pt x="564108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6950" y="6575907"/>
              <a:ext cx="2052320" cy="56515"/>
            </a:xfrm>
            <a:custGeom>
              <a:avLst/>
              <a:gdLst/>
              <a:ahLst/>
              <a:cxnLst/>
              <a:rect l="l" t="t" r="r" b="b"/>
              <a:pathLst>
                <a:path w="2052320" h="56515">
                  <a:moveTo>
                    <a:pt x="18834" y="51917"/>
                  </a:moveTo>
                  <a:lnTo>
                    <a:pt x="14122" y="49085"/>
                  </a:lnTo>
                  <a:lnTo>
                    <a:pt x="9410" y="51930"/>
                  </a:lnTo>
                  <a:lnTo>
                    <a:pt x="4711" y="49085"/>
                  </a:lnTo>
                  <a:lnTo>
                    <a:pt x="0" y="51917"/>
                  </a:lnTo>
                  <a:lnTo>
                    <a:pt x="7061" y="56184"/>
                  </a:lnTo>
                  <a:lnTo>
                    <a:pt x="9410" y="54762"/>
                  </a:lnTo>
                  <a:lnTo>
                    <a:pt x="11772" y="56184"/>
                  </a:lnTo>
                  <a:lnTo>
                    <a:pt x="18834" y="51917"/>
                  </a:lnTo>
                  <a:close/>
                </a:path>
                <a:path w="2052320" h="56515">
                  <a:moveTo>
                    <a:pt x="48539" y="33985"/>
                  </a:moveTo>
                  <a:lnTo>
                    <a:pt x="43840" y="31153"/>
                  </a:lnTo>
                  <a:lnTo>
                    <a:pt x="28981" y="40106"/>
                  </a:lnTo>
                  <a:lnTo>
                    <a:pt x="33693" y="42951"/>
                  </a:lnTo>
                  <a:lnTo>
                    <a:pt x="48539" y="33985"/>
                  </a:lnTo>
                  <a:close/>
                </a:path>
                <a:path w="2052320" h="56515">
                  <a:moveTo>
                    <a:pt x="78257" y="16065"/>
                  </a:moveTo>
                  <a:lnTo>
                    <a:pt x="73558" y="13220"/>
                  </a:lnTo>
                  <a:lnTo>
                    <a:pt x="58699" y="22186"/>
                  </a:lnTo>
                  <a:lnTo>
                    <a:pt x="63411" y="25031"/>
                  </a:lnTo>
                  <a:lnTo>
                    <a:pt x="78257" y="16065"/>
                  </a:lnTo>
                  <a:close/>
                </a:path>
                <a:path w="2052320" h="56515">
                  <a:moveTo>
                    <a:pt x="107238" y="4267"/>
                  </a:moveTo>
                  <a:lnTo>
                    <a:pt x="100190" y="0"/>
                  </a:lnTo>
                  <a:lnTo>
                    <a:pt x="97828" y="1422"/>
                  </a:lnTo>
                  <a:lnTo>
                    <a:pt x="95478" y="0"/>
                  </a:lnTo>
                  <a:lnTo>
                    <a:pt x="88404" y="4267"/>
                  </a:lnTo>
                  <a:lnTo>
                    <a:pt x="93116" y="7099"/>
                  </a:lnTo>
                  <a:lnTo>
                    <a:pt x="97828" y="4267"/>
                  </a:lnTo>
                  <a:lnTo>
                    <a:pt x="102527" y="7099"/>
                  </a:lnTo>
                  <a:lnTo>
                    <a:pt x="107238" y="4267"/>
                  </a:lnTo>
                  <a:close/>
                </a:path>
                <a:path w="2052320" h="56515">
                  <a:moveTo>
                    <a:pt x="136956" y="22186"/>
                  </a:moveTo>
                  <a:lnTo>
                    <a:pt x="122097" y="13220"/>
                  </a:lnTo>
                  <a:lnTo>
                    <a:pt x="117386" y="16065"/>
                  </a:lnTo>
                  <a:lnTo>
                    <a:pt x="132245" y="25031"/>
                  </a:lnTo>
                  <a:lnTo>
                    <a:pt x="136956" y="22186"/>
                  </a:lnTo>
                  <a:close/>
                </a:path>
                <a:path w="2052320" h="56515">
                  <a:moveTo>
                    <a:pt x="166662" y="40106"/>
                  </a:moveTo>
                  <a:lnTo>
                    <a:pt x="151815" y="31153"/>
                  </a:lnTo>
                  <a:lnTo>
                    <a:pt x="147104" y="33985"/>
                  </a:lnTo>
                  <a:lnTo>
                    <a:pt x="161950" y="42951"/>
                  </a:lnTo>
                  <a:lnTo>
                    <a:pt x="166662" y="40106"/>
                  </a:lnTo>
                  <a:close/>
                </a:path>
                <a:path w="2052320" h="56515">
                  <a:moveTo>
                    <a:pt x="195656" y="51917"/>
                  </a:moveTo>
                  <a:lnTo>
                    <a:pt x="190944" y="49085"/>
                  </a:lnTo>
                  <a:lnTo>
                    <a:pt x="186232" y="51930"/>
                  </a:lnTo>
                  <a:lnTo>
                    <a:pt x="181533" y="49085"/>
                  </a:lnTo>
                  <a:lnTo>
                    <a:pt x="176822" y="51917"/>
                  </a:lnTo>
                  <a:lnTo>
                    <a:pt x="183883" y="56184"/>
                  </a:lnTo>
                  <a:lnTo>
                    <a:pt x="186232" y="54762"/>
                  </a:lnTo>
                  <a:lnTo>
                    <a:pt x="188582" y="56184"/>
                  </a:lnTo>
                  <a:lnTo>
                    <a:pt x="195656" y="51917"/>
                  </a:lnTo>
                  <a:close/>
                </a:path>
                <a:path w="2052320" h="56515">
                  <a:moveTo>
                    <a:pt x="225361" y="33985"/>
                  </a:moveTo>
                  <a:lnTo>
                    <a:pt x="220662" y="31153"/>
                  </a:lnTo>
                  <a:lnTo>
                    <a:pt x="205803" y="40119"/>
                  </a:lnTo>
                  <a:lnTo>
                    <a:pt x="210515" y="42951"/>
                  </a:lnTo>
                  <a:lnTo>
                    <a:pt x="225361" y="33985"/>
                  </a:lnTo>
                  <a:close/>
                </a:path>
                <a:path w="2052320" h="56515">
                  <a:moveTo>
                    <a:pt x="255079" y="16065"/>
                  </a:moveTo>
                  <a:lnTo>
                    <a:pt x="250367" y="13220"/>
                  </a:lnTo>
                  <a:lnTo>
                    <a:pt x="235508" y="22186"/>
                  </a:lnTo>
                  <a:lnTo>
                    <a:pt x="240220" y="25031"/>
                  </a:lnTo>
                  <a:lnTo>
                    <a:pt x="255079" y="16065"/>
                  </a:lnTo>
                  <a:close/>
                </a:path>
                <a:path w="2052320" h="56515">
                  <a:moveTo>
                    <a:pt x="284060" y="4267"/>
                  </a:moveTo>
                  <a:lnTo>
                    <a:pt x="277012" y="0"/>
                  </a:lnTo>
                  <a:lnTo>
                    <a:pt x="274650" y="1422"/>
                  </a:lnTo>
                  <a:lnTo>
                    <a:pt x="272300" y="0"/>
                  </a:lnTo>
                  <a:lnTo>
                    <a:pt x="265226" y="4267"/>
                  </a:lnTo>
                  <a:lnTo>
                    <a:pt x="269938" y="7099"/>
                  </a:lnTo>
                  <a:lnTo>
                    <a:pt x="274650" y="4267"/>
                  </a:lnTo>
                  <a:lnTo>
                    <a:pt x="279361" y="7099"/>
                  </a:lnTo>
                  <a:lnTo>
                    <a:pt x="284060" y="4267"/>
                  </a:lnTo>
                  <a:close/>
                </a:path>
                <a:path w="2052320" h="56515">
                  <a:moveTo>
                    <a:pt x="313778" y="22186"/>
                  </a:moveTo>
                  <a:lnTo>
                    <a:pt x="298919" y="13220"/>
                  </a:lnTo>
                  <a:lnTo>
                    <a:pt x="294208" y="16065"/>
                  </a:lnTo>
                  <a:lnTo>
                    <a:pt x="309067" y="25031"/>
                  </a:lnTo>
                  <a:lnTo>
                    <a:pt x="313778" y="22186"/>
                  </a:lnTo>
                  <a:close/>
                </a:path>
                <a:path w="2052320" h="56515">
                  <a:moveTo>
                    <a:pt x="343484" y="40106"/>
                  </a:moveTo>
                  <a:lnTo>
                    <a:pt x="328637" y="31153"/>
                  </a:lnTo>
                  <a:lnTo>
                    <a:pt x="323926" y="33985"/>
                  </a:lnTo>
                  <a:lnTo>
                    <a:pt x="338772" y="42951"/>
                  </a:lnTo>
                  <a:lnTo>
                    <a:pt x="343484" y="40106"/>
                  </a:lnTo>
                  <a:close/>
                </a:path>
                <a:path w="2052320" h="56515">
                  <a:moveTo>
                    <a:pt x="372478" y="51917"/>
                  </a:moveTo>
                  <a:lnTo>
                    <a:pt x="367766" y="49085"/>
                  </a:lnTo>
                  <a:lnTo>
                    <a:pt x="363054" y="51930"/>
                  </a:lnTo>
                  <a:lnTo>
                    <a:pt x="358355" y="49085"/>
                  </a:lnTo>
                  <a:lnTo>
                    <a:pt x="353644" y="51917"/>
                  </a:lnTo>
                  <a:lnTo>
                    <a:pt x="360705" y="56184"/>
                  </a:lnTo>
                  <a:lnTo>
                    <a:pt x="363054" y="54762"/>
                  </a:lnTo>
                  <a:lnTo>
                    <a:pt x="365417" y="56184"/>
                  </a:lnTo>
                  <a:lnTo>
                    <a:pt x="372478" y="51917"/>
                  </a:lnTo>
                  <a:close/>
                </a:path>
                <a:path w="2052320" h="56515">
                  <a:moveTo>
                    <a:pt x="402183" y="33985"/>
                  </a:moveTo>
                  <a:lnTo>
                    <a:pt x="397484" y="31153"/>
                  </a:lnTo>
                  <a:lnTo>
                    <a:pt x="382625" y="40106"/>
                  </a:lnTo>
                  <a:lnTo>
                    <a:pt x="387337" y="42951"/>
                  </a:lnTo>
                  <a:lnTo>
                    <a:pt x="402183" y="33985"/>
                  </a:lnTo>
                  <a:close/>
                </a:path>
                <a:path w="2052320" h="56515">
                  <a:moveTo>
                    <a:pt x="431901" y="16065"/>
                  </a:moveTo>
                  <a:lnTo>
                    <a:pt x="427189" y="13220"/>
                  </a:lnTo>
                  <a:lnTo>
                    <a:pt x="412330" y="22186"/>
                  </a:lnTo>
                  <a:lnTo>
                    <a:pt x="417042" y="25031"/>
                  </a:lnTo>
                  <a:lnTo>
                    <a:pt x="431901" y="16065"/>
                  </a:lnTo>
                  <a:close/>
                </a:path>
                <a:path w="2052320" h="56515">
                  <a:moveTo>
                    <a:pt x="460883" y="4267"/>
                  </a:moveTo>
                  <a:lnTo>
                    <a:pt x="453834" y="0"/>
                  </a:lnTo>
                  <a:lnTo>
                    <a:pt x="451472" y="1422"/>
                  </a:lnTo>
                  <a:lnTo>
                    <a:pt x="449122" y="0"/>
                  </a:lnTo>
                  <a:lnTo>
                    <a:pt x="442061" y="4267"/>
                  </a:lnTo>
                  <a:lnTo>
                    <a:pt x="446760" y="7099"/>
                  </a:lnTo>
                  <a:lnTo>
                    <a:pt x="451472" y="4267"/>
                  </a:lnTo>
                  <a:lnTo>
                    <a:pt x="456171" y="7099"/>
                  </a:lnTo>
                  <a:lnTo>
                    <a:pt x="460883" y="4267"/>
                  </a:lnTo>
                  <a:close/>
                </a:path>
                <a:path w="2052320" h="56515">
                  <a:moveTo>
                    <a:pt x="490601" y="22186"/>
                  </a:moveTo>
                  <a:lnTo>
                    <a:pt x="475742" y="13220"/>
                  </a:lnTo>
                  <a:lnTo>
                    <a:pt x="471030" y="16065"/>
                  </a:lnTo>
                  <a:lnTo>
                    <a:pt x="485889" y="25031"/>
                  </a:lnTo>
                  <a:lnTo>
                    <a:pt x="490601" y="22186"/>
                  </a:lnTo>
                  <a:close/>
                </a:path>
                <a:path w="2052320" h="56515">
                  <a:moveTo>
                    <a:pt x="520306" y="40106"/>
                  </a:moveTo>
                  <a:lnTo>
                    <a:pt x="505447" y="31153"/>
                  </a:lnTo>
                  <a:lnTo>
                    <a:pt x="500748" y="33985"/>
                  </a:lnTo>
                  <a:lnTo>
                    <a:pt x="515594" y="42951"/>
                  </a:lnTo>
                  <a:lnTo>
                    <a:pt x="520306" y="40106"/>
                  </a:lnTo>
                  <a:close/>
                </a:path>
                <a:path w="2052320" h="56515">
                  <a:moveTo>
                    <a:pt x="549300" y="51917"/>
                  </a:moveTo>
                  <a:lnTo>
                    <a:pt x="544588" y="49085"/>
                  </a:lnTo>
                  <a:lnTo>
                    <a:pt x="539877" y="51930"/>
                  </a:lnTo>
                  <a:lnTo>
                    <a:pt x="535165" y="49085"/>
                  </a:lnTo>
                  <a:lnTo>
                    <a:pt x="530453" y="51917"/>
                  </a:lnTo>
                  <a:lnTo>
                    <a:pt x="537527" y="56184"/>
                  </a:lnTo>
                  <a:lnTo>
                    <a:pt x="539877" y="54762"/>
                  </a:lnTo>
                  <a:lnTo>
                    <a:pt x="542239" y="56184"/>
                  </a:lnTo>
                  <a:lnTo>
                    <a:pt x="549300" y="51917"/>
                  </a:lnTo>
                  <a:close/>
                </a:path>
                <a:path w="2052320" h="56515">
                  <a:moveTo>
                    <a:pt x="579005" y="33985"/>
                  </a:moveTo>
                  <a:lnTo>
                    <a:pt x="574306" y="31153"/>
                  </a:lnTo>
                  <a:lnTo>
                    <a:pt x="559447" y="40106"/>
                  </a:lnTo>
                  <a:lnTo>
                    <a:pt x="564159" y="42951"/>
                  </a:lnTo>
                  <a:lnTo>
                    <a:pt x="579005" y="33985"/>
                  </a:lnTo>
                  <a:close/>
                </a:path>
                <a:path w="2052320" h="56515">
                  <a:moveTo>
                    <a:pt x="608723" y="16065"/>
                  </a:moveTo>
                  <a:lnTo>
                    <a:pt x="604012" y="13220"/>
                  </a:lnTo>
                  <a:lnTo>
                    <a:pt x="589153" y="22186"/>
                  </a:lnTo>
                  <a:lnTo>
                    <a:pt x="593864" y="25031"/>
                  </a:lnTo>
                  <a:lnTo>
                    <a:pt x="608723" y="16065"/>
                  </a:lnTo>
                  <a:close/>
                </a:path>
                <a:path w="2052320" h="56515">
                  <a:moveTo>
                    <a:pt x="637705" y="4267"/>
                  </a:moveTo>
                  <a:lnTo>
                    <a:pt x="630643" y="0"/>
                  </a:lnTo>
                  <a:lnTo>
                    <a:pt x="628281" y="1422"/>
                  </a:lnTo>
                  <a:lnTo>
                    <a:pt x="625932" y="0"/>
                  </a:lnTo>
                  <a:lnTo>
                    <a:pt x="618871" y="4267"/>
                  </a:lnTo>
                  <a:lnTo>
                    <a:pt x="623582" y="7099"/>
                  </a:lnTo>
                  <a:lnTo>
                    <a:pt x="628281" y="4267"/>
                  </a:lnTo>
                  <a:lnTo>
                    <a:pt x="632993" y="7099"/>
                  </a:lnTo>
                  <a:lnTo>
                    <a:pt x="637705" y="4267"/>
                  </a:lnTo>
                  <a:close/>
                </a:path>
                <a:path w="2052320" h="56515">
                  <a:moveTo>
                    <a:pt x="667423" y="22186"/>
                  </a:moveTo>
                  <a:lnTo>
                    <a:pt x="652564" y="13220"/>
                  </a:lnTo>
                  <a:lnTo>
                    <a:pt x="647852" y="16065"/>
                  </a:lnTo>
                  <a:lnTo>
                    <a:pt x="662711" y="25031"/>
                  </a:lnTo>
                  <a:lnTo>
                    <a:pt x="667423" y="22186"/>
                  </a:lnTo>
                  <a:close/>
                </a:path>
                <a:path w="2052320" h="56515">
                  <a:moveTo>
                    <a:pt x="697128" y="40106"/>
                  </a:moveTo>
                  <a:lnTo>
                    <a:pt x="682269" y="31153"/>
                  </a:lnTo>
                  <a:lnTo>
                    <a:pt x="677570" y="33985"/>
                  </a:lnTo>
                  <a:lnTo>
                    <a:pt x="692416" y="42951"/>
                  </a:lnTo>
                  <a:lnTo>
                    <a:pt x="697128" y="40106"/>
                  </a:lnTo>
                  <a:close/>
                </a:path>
                <a:path w="2052320" h="56515">
                  <a:moveTo>
                    <a:pt x="726122" y="51917"/>
                  </a:moveTo>
                  <a:lnTo>
                    <a:pt x="721410" y="49085"/>
                  </a:lnTo>
                  <a:lnTo>
                    <a:pt x="716699" y="51930"/>
                  </a:lnTo>
                  <a:lnTo>
                    <a:pt x="711987" y="49085"/>
                  </a:lnTo>
                  <a:lnTo>
                    <a:pt x="707288" y="51917"/>
                  </a:lnTo>
                  <a:lnTo>
                    <a:pt x="714349" y="56184"/>
                  </a:lnTo>
                  <a:lnTo>
                    <a:pt x="716699" y="54762"/>
                  </a:lnTo>
                  <a:lnTo>
                    <a:pt x="719061" y="56184"/>
                  </a:lnTo>
                  <a:lnTo>
                    <a:pt x="726122" y="51917"/>
                  </a:lnTo>
                  <a:close/>
                </a:path>
                <a:path w="2052320" h="56515">
                  <a:moveTo>
                    <a:pt x="755827" y="33985"/>
                  </a:moveTo>
                  <a:lnTo>
                    <a:pt x="751128" y="31153"/>
                  </a:lnTo>
                  <a:lnTo>
                    <a:pt x="736269" y="40119"/>
                  </a:lnTo>
                  <a:lnTo>
                    <a:pt x="740968" y="42951"/>
                  </a:lnTo>
                  <a:lnTo>
                    <a:pt x="755827" y="33985"/>
                  </a:lnTo>
                  <a:close/>
                </a:path>
                <a:path w="2052320" h="56515">
                  <a:moveTo>
                    <a:pt x="785545" y="16065"/>
                  </a:moveTo>
                  <a:lnTo>
                    <a:pt x="780834" y="13220"/>
                  </a:lnTo>
                  <a:lnTo>
                    <a:pt x="765975" y="22186"/>
                  </a:lnTo>
                  <a:lnTo>
                    <a:pt x="770686" y="25031"/>
                  </a:lnTo>
                  <a:lnTo>
                    <a:pt x="785545" y="16065"/>
                  </a:lnTo>
                  <a:close/>
                </a:path>
                <a:path w="2052320" h="56515">
                  <a:moveTo>
                    <a:pt x="814527" y="4267"/>
                  </a:moveTo>
                  <a:lnTo>
                    <a:pt x="807466" y="0"/>
                  </a:lnTo>
                  <a:lnTo>
                    <a:pt x="805103" y="1422"/>
                  </a:lnTo>
                  <a:lnTo>
                    <a:pt x="802754" y="0"/>
                  </a:lnTo>
                  <a:lnTo>
                    <a:pt x="795705" y="4267"/>
                  </a:lnTo>
                  <a:lnTo>
                    <a:pt x="800404" y="7099"/>
                  </a:lnTo>
                  <a:lnTo>
                    <a:pt x="805103" y="4267"/>
                  </a:lnTo>
                  <a:lnTo>
                    <a:pt x="809828" y="7099"/>
                  </a:lnTo>
                  <a:lnTo>
                    <a:pt x="814527" y="4267"/>
                  </a:lnTo>
                  <a:close/>
                </a:path>
                <a:path w="2052320" h="56515">
                  <a:moveTo>
                    <a:pt x="844245" y="22186"/>
                  </a:moveTo>
                  <a:lnTo>
                    <a:pt x="829386" y="13220"/>
                  </a:lnTo>
                  <a:lnTo>
                    <a:pt x="824674" y="16065"/>
                  </a:lnTo>
                  <a:lnTo>
                    <a:pt x="839533" y="25031"/>
                  </a:lnTo>
                  <a:lnTo>
                    <a:pt x="844245" y="22186"/>
                  </a:lnTo>
                  <a:close/>
                </a:path>
                <a:path w="2052320" h="56515">
                  <a:moveTo>
                    <a:pt x="873950" y="40106"/>
                  </a:moveTo>
                  <a:lnTo>
                    <a:pt x="859091" y="31153"/>
                  </a:lnTo>
                  <a:lnTo>
                    <a:pt x="854392" y="33985"/>
                  </a:lnTo>
                  <a:lnTo>
                    <a:pt x="869238" y="42951"/>
                  </a:lnTo>
                  <a:lnTo>
                    <a:pt x="873950" y="40106"/>
                  </a:lnTo>
                  <a:close/>
                </a:path>
                <a:path w="2052320" h="56515">
                  <a:moveTo>
                    <a:pt x="902944" y="51917"/>
                  </a:moveTo>
                  <a:lnTo>
                    <a:pt x="898232" y="49085"/>
                  </a:lnTo>
                  <a:lnTo>
                    <a:pt x="893521" y="51930"/>
                  </a:lnTo>
                  <a:lnTo>
                    <a:pt x="888822" y="49085"/>
                  </a:lnTo>
                  <a:lnTo>
                    <a:pt x="884110" y="51917"/>
                  </a:lnTo>
                  <a:lnTo>
                    <a:pt x="891171" y="56184"/>
                  </a:lnTo>
                  <a:lnTo>
                    <a:pt x="893521" y="54762"/>
                  </a:lnTo>
                  <a:lnTo>
                    <a:pt x="895883" y="56184"/>
                  </a:lnTo>
                  <a:lnTo>
                    <a:pt x="902944" y="51917"/>
                  </a:lnTo>
                  <a:close/>
                </a:path>
                <a:path w="2052320" h="56515">
                  <a:moveTo>
                    <a:pt x="932662" y="33985"/>
                  </a:moveTo>
                  <a:lnTo>
                    <a:pt x="927950" y="31153"/>
                  </a:lnTo>
                  <a:lnTo>
                    <a:pt x="913104" y="40106"/>
                  </a:lnTo>
                  <a:lnTo>
                    <a:pt x="917803" y="42951"/>
                  </a:lnTo>
                  <a:lnTo>
                    <a:pt x="932662" y="33985"/>
                  </a:lnTo>
                  <a:close/>
                </a:path>
                <a:path w="2052320" h="56515">
                  <a:moveTo>
                    <a:pt x="962367" y="16065"/>
                  </a:moveTo>
                  <a:lnTo>
                    <a:pt x="957656" y="13220"/>
                  </a:lnTo>
                  <a:lnTo>
                    <a:pt x="942809" y="22186"/>
                  </a:lnTo>
                  <a:lnTo>
                    <a:pt x="947521" y="25031"/>
                  </a:lnTo>
                  <a:lnTo>
                    <a:pt x="962367" y="16065"/>
                  </a:lnTo>
                  <a:close/>
                </a:path>
                <a:path w="2052320" h="56515">
                  <a:moveTo>
                    <a:pt x="991349" y="4267"/>
                  </a:moveTo>
                  <a:lnTo>
                    <a:pt x="984288" y="0"/>
                  </a:lnTo>
                  <a:lnTo>
                    <a:pt x="981925" y="1422"/>
                  </a:lnTo>
                  <a:lnTo>
                    <a:pt x="979576" y="0"/>
                  </a:lnTo>
                  <a:lnTo>
                    <a:pt x="972527" y="4267"/>
                  </a:lnTo>
                  <a:lnTo>
                    <a:pt x="977226" y="7099"/>
                  </a:lnTo>
                  <a:lnTo>
                    <a:pt x="981925" y="4267"/>
                  </a:lnTo>
                  <a:lnTo>
                    <a:pt x="986637" y="7099"/>
                  </a:lnTo>
                  <a:lnTo>
                    <a:pt x="991349" y="4267"/>
                  </a:lnTo>
                  <a:close/>
                </a:path>
                <a:path w="2052320" h="56515">
                  <a:moveTo>
                    <a:pt x="1021067" y="22186"/>
                  </a:moveTo>
                  <a:lnTo>
                    <a:pt x="1006208" y="13220"/>
                  </a:lnTo>
                  <a:lnTo>
                    <a:pt x="1001509" y="16065"/>
                  </a:lnTo>
                  <a:lnTo>
                    <a:pt x="1016355" y="25031"/>
                  </a:lnTo>
                  <a:lnTo>
                    <a:pt x="1021067" y="22186"/>
                  </a:lnTo>
                  <a:close/>
                </a:path>
                <a:path w="2052320" h="56515">
                  <a:moveTo>
                    <a:pt x="1050772" y="40106"/>
                  </a:moveTo>
                  <a:lnTo>
                    <a:pt x="1035913" y="31153"/>
                  </a:lnTo>
                  <a:lnTo>
                    <a:pt x="1031214" y="33985"/>
                  </a:lnTo>
                  <a:lnTo>
                    <a:pt x="1046073" y="42951"/>
                  </a:lnTo>
                  <a:lnTo>
                    <a:pt x="1050772" y="40106"/>
                  </a:lnTo>
                  <a:close/>
                </a:path>
                <a:path w="2052320" h="56515">
                  <a:moveTo>
                    <a:pt x="1079766" y="51917"/>
                  </a:moveTo>
                  <a:lnTo>
                    <a:pt x="1075055" y="49085"/>
                  </a:lnTo>
                  <a:lnTo>
                    <a:pt x="1070343" y="51930"/>
                  </a:lnTo>
                  <a:lnTo>
                    <a:pt x="1065644" y="49085"/>
                  </a:lnTo>
                  <a:lnTo>
                    <a:pt x="1060932" y="51917"/>
                  </a:lnTo>
                  <a:lnTo>
                    <a:pt x="1067993" y="56184"/>
                  </a:lnTo>
                  <a:lnTo>
                    <a:pt x="1070343" y="54762"/>
                  </a:lnTo>
                  <a:lnTo>
                    <a:pt x="1072692" y="56184"/>
                  </a:lnTo>
                  <a:lnTo>
                    <a:pt x="1079766" y="51917"/>
                  </a:lnTo>
                  <a:close/>
                </a:path>
                <a:path w="2052320" h="56515">
                  <a:moveTo>
                    <a:pt x="1109472" y="33985"/>
                  </a:moveTo>
                  <a:lnTo>
                    <a:pt x="1104773" y="31153"/>
                  </a:lnTo>
                  <a:lnTo>
                    <a:pt x="1089926" y="40106"/>
                  </a:lnTo>
                  <a:lnTo>
                    <a:pt x="1094613" y="42951"/>
                  </a:lnTo>
                  <a:lnTo>
                    <a:pt x="1109472" y="33985"/>
                  </a:lnTo>
                  <a:close/>
                </a:path>
                <a:path w="2052320" h="56515">
                  <a:moveTo>
                    <a:pt x="1139177" y="16065"/>
                  </a:moveTo>
                  <a:lnTo>
                    <a:pt x="1134478" y="13220"/>
                  </a:lnTo>
                  <a:lnTo>
                    <a:pt x="1119619" y="22186"/>
                  </a:lnTo>
                  <a:lnTo>
                    <a:pt x="1124331" y="25031"/>
                  </a:lnTo>
                  <a:lnTo>
                    <a:pt x="1139177" y="16065"/>
                  </a:lnTo>
                  <a:close/>
                </a:path>
                <a:path w="2052320" h="56515">
                  <a:moveTo>
                    <a:pt x="1168171" y="4267"/>
                  </a:moveTo>
                  <a:lnTo>
                    <a:pt x="1161110" y="0"/>
                  </a:lnTo>
                  <a:lnTo>
                    <a:pt x="1158748" y="1422"/>
                  </a:lnTo>
                  <a:lnTo>
                    <a:pt x="1156398" y="0"/>
                  </a:lnTo>
                  <a:lnTo>
                    <a:pt x="1149337" y="4267"/>
                  </a:lnTo>
                  <a:lnTo>
                    <a:pt x="1154049" y="7099"/>
                  </a:lnTo>
                  <a:lnTo>
                    <a:pt x="1158748" y="4267"/>
                  </a:lnTo>
                  <a:lnTo>
                    <a:pt x="1163459" y="7099"/>
                  </a:lnTo>
                  <a:lnTo>
                    <a:pt x="1168171" y="4267"/>
                  </a:lnTo>
                  <a:close/>
                </a:path>
                <a:path w="2052320" h="56515">
                  <a:moveTo>
                    <a:pt x="1197889" y="22186"/>
                  </a:moveTo>
                  <a:lnTo>
                    <a:pt x="1183043" y="13220"/>
                  </a:lnTo>
                  <a:lnTo>
                    <a:pt x="1178331" y="16065"/>
                  </a:lnTo>
                  <a:lnTo>
                    <a:pt x="1193177" y="25031"/>
                  </a:lnTo>
                  <a:lnTo>
                    <a:pt x="1197889" y="22186"/>
                  </a:lnTo>
                  <a:close/>
                </a:path>
                <a:path w="2052320" h="56515">
                  <a:moveTo>
                    <a:pt x="1227607" y="40119"/>
                  </a:moveTo>
                  <a:lnTo>
                    <a:pt x="1212735" y="31153"/>
                  </a:lnTo>
                  <a:lnTo>
                    <a:pt x="1208036" y="33985"/>
                  </a:lnTo>
                  <a:lnTo>
                    <a:pt x="1222895" y="42951"/>
                  </a:lnTo>
                  <a:lnTo>
                    <a:pt x="1227607" y="40119"/>
                  </a:lnTo>
                  <a:close/>
                </a:path>
                <a:path w="2052320" h="56515">
                  <a:moveTo>
                    <a:pt x="1256576" y="51917"/>
                  </a:moveTo>
                  <a:lnTo>
                    <a:pt x="1251864" y="49085"/>
                  </a:lnTo>
                  <a:lnTo>
                    <a:pt x="1247152" y="51930"/>
                  </a:lnTo>
                  <a:lnTo>
                    <a:pt x="1242466" y="49085"/>
                  </a:lnTo>
                  <a:lnTo>
                    <a:pt x="1237754" y="51917"/>
                  </a:lnTo>
                  <a:lnTo>
                    <a:pt x="1244803" y="56184"/>
                  </a:lnTo>
                  <a:lnTo>
                    <a:pt x="1247152" y="54762"/>
                  </a:lnTo>
                  <a:lnTo>
                    <a:pt x="1249514" y="56184"/>
                  </a:lnTo>
                  <a:lnTo>
                    <a:pt x="1256576" y="51917"/>
                  </a:lnTo>
                  <a:close/>
                </a:path>
                <a:path w="2052320" h="56515">
                  <a:moveTo>
                    <a:pt x="1286294" y="33985"/>
                  </a:moveTo>
                  <a:lnTo>
                    <a:pt x="1281595" y="31153"/>
                  </a:lnTo>
                  <a:lnTo>
                    <a:pt x="1266736" y="40106"/>
                  </a:lnTo>
                  <a:lnTo>
                    <a:pt x="1271447" y="42951"/>
                  </a:lnTo>
                  <a:lnTo>
                    <a:pt x="1286294" y="33985"/>
                  </a:lnTo>
                  <a:close/>
                </a:path>
                <a:path w="2052320" h="56515">
                  <a:moveTo>
                    <a:pt x="1316024" y="16065"/>
                  </a:moveTo>
                  <a:lnTo>
                    <a:pt x="1311300" y="13220"/>
                  </a:lnTo>
                  <a:lnTo>
                    <a:pt x="1296454" y="22186"/>
                  </a:lnTo>
                  <a:lnTo>
                    <a:pt x="1301153" y="25031"/>
                  </a:lnTo>
                  <a:lnTo>
                    <a:pt x="1316024" y="16065"/>
                  </a:lnTo>
                  <a:close/>
                </a:path>
                <a:path w="2052320" h="56515">
                  <a:moveTo>
                    <a:pt x="1345006" y="4267"/>
                  </a:moveTo>
                  <a:lnTo>
                    <a:pt x="1337932" y="0"/>
                  </a:lnTo>
                  <a:lnTo>
                    <a:pt x="1335582" y="1422"/>
                  </a:lnTo>
                  <a:lnTo>
                    <a:pt x="1333233" y="0"/>
                  </a:lnTo>
                  <a:lnTo>
                    <a:pt x="1326172" y="4267"/>
                  </a:lnTo>
                  <a:lnTo>
                    <a:pt x="1330871" y="7099"/>
                  </a:lnTo>
                  <a:lnTo>
                    <a:pt x="1335582" y="4267"/>
                  </a:lnTo>
                  <a:lnTo>
                    <a:pt x="1340294" y="7099"/>
                  </a:lnTo>
                  <a:lnTo>
                    <a:pt x="1345006" y="4267"/>
                  </a:lnTo>
                  <a:close/>
                </a:path>
                <a:path w="2052320" h="56515">
                  <a:moveTo>
                    <a:pt x="1374711" y="22186"/>
                  </a:moveTo>
                  <a:lnTo>
                    <a:pt x="1359865" y="13220"/>
                  </a:lnTo>
                  <a:lnTo>
                    <a:pt x="1355140" y="16065"/>
                  </a:lnTo>
                  <a:lnTo>
                    <a:pt x="1369999" y="25031"/>
                  </a:lnTo>
                  <a:lnTo>
                    <a:pt x="1374711" y="22186"/>
                  </a:lnTo>
                  <a:close/>
                </a:path>
                <a:path w="2052320" h="56515">
                  <a:moveTo>
                    <a:pt x="1404429" y="40106"/>
                  </a:moveTo>
                  <a:lnTo>
                    <a:pt x="1389570" y="31153"/>
                  </a:lnTo>
                  <a:lnTo>
                    <a:pt x="1384858" y="33985"/>
                  </a:lnTo>
                  <a:lnTo>
                    <a:pt x="1399717" y="42951"/>
                  </a:lnTo>
                  <a:lnTo>
                    <a:pt x="1404429" y="40106"/>
                  </a:lnTo>
                  <a:close/>
                </a:path>
                <a:path w="2052320" h="56515">
                  <a:moveTo>
                    <a:pt x="1433398" y="51917"/>
                  </a:moveTo>
                  <a:lnTo>
                    <a:pt x="1428699" y="49085"/>
                  </a:lnTo>
                  <a:lnTo>
                    <a:pt x="1423974" y="51930"/>
                  </a:lnTo>
                  <a:lnTo>
                    <a:pt x="1419275" y="49085"/>
                  </a:lnTo>
                  <a:lnTo>
                    <a:pt x="1414576" y="51917"/>
                  </a:lnTo>
                  <a:lnTo>
                    <a:pt x="1421625" y="56184"/>
                  </a:lnTo>
                  <a:lnTo>
                    <a:pt x="1423974" y="54762"/>
                  </a:lnTo>
                  <a:lnTo>
                    <a:pt x="1426337" y="56184"/>
                  </a:lnTo>
                  <a:lnTo>
                    <a:pt x="1433398" y="51917"/>
                  </a:lnTo>
                  <a:close/>
                </a:path>
                <a:path w="2052320" h="56515">
                  <a:moveTo>
                    <a:pt x="1463116" y="33985"/>
                  </a:moveTo>
                  <a:lnTo>
                    <a:pt x="1458417" y="31153"/>
                  </a:lnTo>
                  <a:lnTo>
                    <a:pt x="1443558" y="40106"/>
                  </a:lnTo>
                  <a:lnTo>
                    <a:pt x="1448269" y="42951"/>
                  </a:lnTo>
                  <a:lnTo>
                    <a:pt x="1463116" y="33985"/>
                  </a:lnTo>
                  <a:close/>
                </a:path>
                <a:path w="2052320" h="56515">
                  <a:moveTo>
                    <a:pt x="1492834" y="16065"/>
                  </a:moveTo>
                  <a:lnTo>
                    <a:pt x="1488135" y="13220"/>
                  </a:lnTo>
                  <a:lnTo>
                    <a:pt x="1473276" y="22186"/>
                  </a:lnTo>
                  <a:lnTo>
                    <a:pt x="1477975" y="25031"/>
                  </a:lnTo>
                  <a:lnTo>
                    <a:pt x="1492834" y="16065"/>
                  </a:lnTo>
                  <a:close/>
                </a:path>
                <a:path w="2052320" h="56515">
                  <a:moveTo>
                    <a:pt x="1521828" y="4267"/>
                  </a:moveTo>
                  <a:lnTo>
                    <a:pt x="1514754" y="0"/>
                  </a:lnTo>
                  <a:lnTo>
                    <a:pt x="1512404" y="1422"/>
                  </a:lnTo>
                  <a:lnTo>
                    <a:pt x="1510055" y="0"/>
                  </a:lnTo>
                  <a:lnTo>
                    <a:pt x="1502994" y="4267"/>
                  </a:lnTo>
                  <a:lnTo>
                    <a:pt x="1507693" y="7099"/>
                  </a:lnTo>
                  <a:lnTo>
                    <a:pt x="1512404" y="4267"/>
                  </a:lnTo>
                  <a:lnTo>
                    <a:pt x="1517116" y="7099"/>
                  </a:lnTo>
                  <a:lnTo>
                    <a:pt x="1521828" y="4267"/>
                  </a:lnTo>
                  <a:close/>
                </a:path>
                <a:path w="2052320" h="56515">
                  <a:moveTo>
                    <a:pt x="1551533" y="22186"/>
                  </a:moveTo>
                  <a:lnTo>
                    <a:pt x="1536674" y="13220"/>
                  </a:lnTo>
                  <a:lnTo>
                    <a:pt x="1531962" y="16065"/>
                  </a:lnTo>
                  <a:lnTo>
                    <a:pt x="1546821" y="25031"/>
                  </a:lnTo>
                  <a:lnTo>
                    <a:pt x="1551533" y="22186"/>
                  </a:lnTo>
                  <a:close/>
                </a:path>
                <a:path w="2052320" h="56515">
                  <a:moveTo>
                    <a:pt x="1581251" y="40106"/>
                  </a:moveTo>
                  <a:lnTo>
                    <a:pt x="1566392" y="31153"/>
                  </a:lnTo>
                  <a:lnTo>
                    <a:pt x="1561680" y="33985"/>
                  </a:lnTo>
                  <a:lnTo>
                    <a:pt x="1576539" y="42951"/>
                  </a:lnTo>
                  <a:lnTo>
                    <a:pt x="1581251" y="40106"/>
                  </a:lnTo>
                  <a:close/>
                </a:path>
                <a:path w="2052320" h="56515">
                  <a:moveTo>
                    <a:pt x="1610220" y="51917"/>
                  </a:moveTo>
                  <a:lnTo>
                    <a:pt x="1605521" y="49085"/>
                  </a:lnTo>
                  <a:lnTo>
                    <a:pt x="1600796" y="51930"/>
                  </a:lnTo>
                  <a:lnTo>
                    <a:pt x="1596097" y="49085"/>
                  </a:lnTo>
                  <a:lnTo>
                    <a:pt x="1591386" y="51917"/>
                  </a:lnTo>
                  <a:lnTo>
                    <a:pt x="1598447" y="56184"/>
                  </a:lnTo>
                  <a:lnTo>
                    <a:pt x="1600796" y="54762"/>
                  </a:lnTo>
                  <a:lnTo>
                    <a:pt x="1603159" y="56184"/>
                  </a:lnTo>
                  <a:lnTo>
                    <a:pt x="1610220" y="51917"/>
                  </a:lnTo>
                  <a:close/>
                </a:path>
                <a:path w="2052320" h="56515">
                  <a:moveTo>
                    <a:pt x="1639938" y="33985"/>
                  </a:moveTo>
                  <a:lnTo>
                    <a:pt x="1635239" y="31153"/>
                  </a:lnTo>
                  <a:lnTo>
                    <a:pt x="1620380" y="40106"/>
                  </a:lnTo>
                  <a:lnTo>
                    <a:pt x="1625092" y="42951"/>
                  </a:lnTo>
                  <a:lnTo>
                    <a:pt x="1639938" y="33985"/>
                  </a:lnTo>
                  <a:close/>
                </a:path>
                <a:path w="2052320" h="56515">
                  <a:moveTo>
                    <a:pt x="1669656" y="16065"/>
                  </a:moveTo>
                  <a:lnTo>
                    <a:pt x="1664944" y="13220"/>
                  </a:lnTo>
                  <a:lnTo>
                    <a:pt x="1650085" y="22186"/>
                  </a:lnTo>
                  <a:lnTo>
                    <a:pt x="1654797" y="25031"/>
                  </a:lnTo>
                  <a:lnTo>
                    <a:pt x="1669656" y="16065"/>
                  </a:lnTo>
                  <a:close/>
                </a:path>
                <a:path w="2052320" h="56515">
                  <a:moveTo>
                    <a:pt x="1698637" y="4267"/>
                  </a:moveTo>
                  <a:lnTo>
                    <a:pt x="1691576" y="0"/>
                  </a:lnTo>
                  <a:lnTo>
                    <a:pt x="1689214" y="1422"/>
                  </a:lnTo>
                  <a:lnTo>
                    <a:pt x="1686864" y="0"/>
                  </a:lnTo>
                  <a:lnTo>
                    <a:pt x="1679803" y="4267"/>
                  </a:lnTo>
                  <a:lnTo>
                    <a:pt x="1684515" y="7099"/>
                  </a:lnTo>
                  <a:lnTo>
                    <a:pt x="1689214" y="4267"/>
                  </a:lnTo>
                  <a:lnTo>
                    <a:pt x="1693938" y="7099"/>
                  </a:lnTo>
                  <a:lnTo>
                    <a:pt x="1698637" y="4267"/>
                  </a:lnTo>
                  <a:close/>
                </a:path>
                <a:path w="2052320" h="56515">
                  <a:moveTo>
                    <a:pt x="1728355" y="22186"/>
                  </a:moveTo>
                  <a:lnTo>
                    <a:pt x="1713496" y="13220"/>
                  </a:lnTo>
                  <a:lnTo>
                    <a:pt x="1708785" y="16065"/>
                  </a:lnTo>
                  <a:lnTo>
                    <a:pt x="1723644" y="25031"/>
                  </a:lnTo>
                  <a:lnTo>
                    <a:pt x="1728355" y="22186"/>
                  </a:lnTo>
                  <a:close/>
                </a:path>
                <a:path w="2052320" h="56515">
                  <a:moveTo>
                    <a:pt x="1758061" y="40119"/>
                  </a:moveTo>
                  <a:lnTo>
                    <a:pt x="1743214" y="31153"/>
                  </a:lnTo>
                  <a:lnTo>
                    <a:pt x="1738503" y="33985"/>
                  </a:lnTo>
                  <a:lnTo>
                    <a:pt x="1753349" y="42951"/>
                  </a:lnTo>
                  <a:lnTo>
                    <a:pt x="1758061" y="40119"/>
                  </a:lnTo>
                  <a:close/>
                </a:path>
                <a:path w="2052320" h="56515">
                  <a:moveTo>
                    <a:pt x="1787055" y="51917"/>
                  </a:moveTo>
                  <a:lnTo>
                    <a:pt x="1782343" y="49085"/>
                  </a:lnTo>
                  <a:lnTo>
                    <a:pt x="1777631" y="51930"/>
                  </a:lnTo>
                  <a:lnTo>
                    <a:pt x="1772932" y="49085"/>
                  </a:lnTo>
                  <a:lnTo>
                    <a:pt x="1768221" y="51917"/>
                  </a:lnTo>
                  <a:lnTo>
                    <a:pt x="1775282" y="56184"/>
                  </a:lnTo>
                  <a:lnTo>
                    <a:pt x="1777631" y="54762"/>
                  </a:lnTo>
                  <a:lnTo>
                    <a:pt x="1779993" y="56184"/>
                  </a:lnTo>
                  <a:lnTo>
                    <a:pt x="1787055" y="51917"/>
                  </a:lnTo>
                  <a:close/>
                </a:path>
                <a:path w="2052320" h="56515">
                  <a:moveTo>
                    <a:pt x="1816760" y="33985"/>
                  </a:moveTo>
                  <a:lnTo>
                    <a:pt x="1812061" y="31153"/>
                  </a:lnTo>
                  <a:lnTo>
                    <a:pt x="1797202" y="40106"/>
                  </a:lnTo>
                  <a:lnTo>
                    <a:pt x="1801914" y="42951"/>
                  </a:lnTo>
                  <a:lnTo>
                    <a:pt x="1816760" y="33985"/>
                  </a:lnTo>
                  <a:close/>
                </a:path>
                <a:path w="2052320" h="56515">
                  <a:moveTo>
                    <a:pt x="1846491" y="16065"/>
                  </a:moveTo>
                  <a:lnTo>
                    <a:pt x="1841779" y="13220"/>
                  </a:lnTo>
                  <a:lnTo>
                    <a:pt x="1826907" y="22186"/>
                  </a:lnTo>
                  <a:lnTo>
                    <a:pt x="1831619" y="25031"/>
                  </a:lnTo>
                  <a:lnTo>
                    <a:pt x="1846491" y="16065"/>
                  </a:lnTo>
                  <a:close/>
                </a:path>
                <a:path w="2052320" h="56515">
                  <a:moveTo>
                    <a:pt x="1875459" y="4267"/>
                  </a:moveTo>
                  <a:lnTo>
                    <a:pt x="1868398" y="0"/>
                  </a:lnTo>
                  <a:lnTo>
                    <a:pt x="1866049" y="1422"/>
                  </a:lnTo>
                  <a:lnTo>
                    <a:pt x="1863699" y="0"/>
                  </a:lnTo>
                  <a:lnTo>
                    <a:pt x="1856625" y="4267"/>
                  </a:lnTo>
                  <a:lnTo>
                    <a:pt x="1861337" y="7099"/>
                  </a:lnTo>
                  <a:lnTo>
                    <a:pt x="1866036" y="4267"/>
                  </a:lnTo>
                  <a:lnTo>
                    <a:pt x="1870748" y="7099"/>
                  </a:lnTo>
                  <a:lnTo>
                    <a:pt x="1875459" y="4267"/>
                  </a:lnTo>
                  <a:close/>
                </a:path>
                <a:path w="2052320" h="56515">
                  <a:moveTo>
                    <a:pt x="1905177" y="22186"/>
                  </a:moveTo>
                  <a:lnTo>
                    <a:pt x="1890318" y="13220"/>
                  </a:lnTo>
                  <a:lnTo>
                    <a:pt x="1885607" y="16065"/>
                  </a:lnTo>
                  <a:lnTo>
                    <a:pt x="1900466" y="25031"/>
                  </a:lnTo>
                  <a:lnTo>
                    <a:pt x="1905177" y="22186"/>
                  </a:lnTo>
                  <a:close/>
                </a:path>
                <a:path w="2052320" h="56515">
                  <a:moveTo>
                    <a:pt x="1934883" y="40119"/>
                  </a:moveTo>
                  <a:lnTo>
                    <a:pt x="1920036" y="31153"/>
                  </a:lnTo>
                  <a:lnTo>
                    <a:pt x="1915325" y="33985"/>
                  </a:lnTo>
                  <a:lnTo>
                    <a:pt x="1930184" y="42951"/>
                  </a:lnTo>
                  <a:lnTo>
                    <a:pt x="1934883" y="40119"/>
                  </a:lnTo>
                  <a:close/>
                </a:path>
                <a:path w="2052320" h="56515">
                  <a:moveTo>
                    <a:pt x="1963877" y="51917"/>
                  </a:moveTo>
                  <a:lnTo>
                    <a:pt x="1959165" y="49085"/>
                  </a:lnTo>
                  <a:lnTo>
                    <a:pt x="1954453" y="51930"/>
                  </a:lnTo>
                  <a:lnTo>
                    <a:pt x="1949742" y="49085"/>
                  </a:lnTo>
                  <a:lnTo>
                    <a:pt x="1945030" y="51917"/>
                  </a:lnTo>
                  <a:lnTo>
                    <a:pt x="1952104" y="56184"/>
                  </a:lnTo>
                  <a:lnTo>
                    <a:pt x="1954453" y="54762"/>
                  </a:lnTo>
                  <a:lnTo>
                    <a:pt x="1956816" y="56184"/>
                  </a:lnTo>
                  <a:lnTo>
                    <a:pt x="1963877" y="51917"/>
                  </a:lnTo>
                  <a:close/>
                </a:path>
                <a:path w="2052320" h="56515">
                  <a:moveTo>
                    <a:pt x="1993595" y="33985"/>
                  </a:moveTo>
                  <a:lnTo>
                    <a:pt x="1988883" y="31153"/>
                  </a:lnTo>
                  <a:lnTo>
                    <a:pt x="1974024" y="40106"/>
                  </a:lnTo>
                  <a:lnTo>
                    <a:pt x="1978736" y="42951"/>
                  </a:lnTo>
                  <a:lnTo>
                    <a:pt x="1993595" y="33985"/>
                  </a:lnTo>
                  <a:close/>
                </a:path>
                <a:path w="2052320" h="56515">
                  <a:moveTo>
                    <a:pt x="2023300" y="16065"/>
                  </a:moveTo>
                  <a:lnTo>
                    <a:pt x="2018588" y="13220"/>
                  </a:lnTo>
                  <a:lnTo>
                    <a:pt x="2003729" y="22186"/>
                  </a:lnTo>
                  <a:lnTo>
                    <a:pt x="2008441" y="25031"/>
                  </a:lnTo>
                  <a:lnTo>
                    <a:pt x="2023300" y="16065"/>
                  </a:lnTo>
                  <a:close/>
                </a:path>
                <a:path w="2052320" h="56515">
                  <a:moveTo>
                    <a:pt x="2052281" y="4267"/>
                  </a:moveTo>
                  <a:lnTo>
                    <a:pt x="2045220" y="0"/>
                  </a:lnTo>
                  <a:lnTo>
                    <a:pt x="2042858" y="1422"/>
                  </a:lnTo>
                  <a:lnTo>
                    <a:pt x="2040509" y="0"/>
                  </a:lnTo>
                  <a:lnTo>
                    <a:pt x="2033435" y="4267"/>
                  </a:lnTo>
                  <a:lnTo>
                    <a:pt x="2038159" y="7099"/>
                  </a:lnTo>
                  <a:lnTo>
                    <a:pt x="2042858" y="4267"/>
                  </a:lnTo>
                  <a:lnTo>
                    <a:pt x="2047570" y="7099"/>
                  </a:lnTo>
                  <a:lnTo>
                    <a:pt x="2052281" y="4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37459" y="6575907"/>
              <a:ext cx="2126615" cy="56515"/>
            </a:xfrm>
            <a:custGeom>
              <a:avLst/>
              <a:gdLst/>
              <a:ahLst/>
              <a:cxnLst/>
              <a:rect l="l" t="t" r="r" b="b"/>
              <a:pathLst>
                <a:path w="2126615" h="56515">
                  <a:moveTo>
                    <a:pt x="11772" y="4267"/>
                  </a:moveTo>
                  <a:lnTo>
                    <a:pt x="4711" y="0"/>
                  </a:lnTo>
                  <a:lnTo>
                    <a:pt x="0" y="2844"/>
                  </a:lnTo>
                  <a:lnTo>
                    <a:pt x="7061" y="7099"/>
                  </a:lnTo>
                  <a:lnTo>
                    <a:pt x="11772" y="4267"/>
                  </a:lnTo>
                  <a:close/>
                </a:path>
                <a:path w="2126615" h="56515">
                  <a:moveTo>
                    <a:pt x="41490" y="22186"/>
                  </a:moveTo>
                  <a:lnTo>
                    <a:pt x="26619" y="13220"/>
                  </a:lnTo>
                  <a:lnTo>
                    <a:pt x="21907" y="16065"/>
                  </a:lnTo>
                  <a:lnTo>
                    <a:pt x="36779" y="25031"/>
                  </a:lnTo>
                  <a:lnTo>
                    <a:pt x="41490" y="22186"/>
                  </a:lnTo>
                  <a:close/>
                </a:path>
                <a:path w="2126615" h="56515">
                  <a:moveTo>
                    <a:pt x="71183" y="40106"/>
                  </a:moveTo>
                  <a:lnTo>
                    <a:pt x="56337" y="31153"/>
                  </a:lnTo>
                  <a:lnTo>
                    <a:pt x="51625" y="33985"/>
                  </a:lnTo>
                  <a:lnTo>
                    <a:pt x="66471" y="42951"/>
                  </a:lnTo>
                  <a:lnTo>
                    <a:pt x="71183" y="40106"/>
                  </a:lnTo>
                  <a:close/>
                </a:path>
                <a:path w="2126615" h="56515">
                  <a:moveTo>
                    <a:pt x="100177" y="51917"/>
                  </a:moveTo>
                  <a:lnTo>
                    <a:pt x="95465" y="49085"/>
                  </a:lnTo>
                  <a:lnTo>
                    <a:pt x="90754" y="51930"/>
                  </a:lnTo>
                  <a:lnTo>
                    <a:pt x="86055" y="49085"/>
                  </a:lnTo>
                  <a:lnTo>
                    <a:pt x="81343" y="51917"/>
                  </a:lnTo>
                  <a:lnTo>
                    <a:pt x="88404" y="56184"/>
                  </a:lnTo>
                  <a:lnTo>
                    <a:pt x="90754" y="54762"/>
                  </a:lnTo>
                  <a:lnTo>
                    <a:pt x="93103" y="56184"/>
                  </a:lnTo>
                  <a:lnTo>
                    <a:pt x="100177" y="51917"/>
                  </a:lnTo>
                  <a:close/>
                </a:path>
                <a:path w="2126615" h="56515">
                  <a:moveTo>
                    <a:pt x="129895" y="33985"/>
                  </a:moveTo>
                  <a:lnTo>
                    <a:pt x="125183" y="31153"/>
                  </a:lnTo>
                  <a:lnTo>
                    <a:pt x="110324" y="40119"/>
                  </a:lnTo>
                  <a:lnTo>
                    <a:pt x="115036" y="42951"/>
                  </a:lnTo>
                  <a:lnTo>
                    <a:pt x="129895" y="33985"/>
                  </a:lnTo>
                  <a:close/>
                </a:path>
                <a:path w="2126615" h="56515">
                  <a:moveTo>
                    <a:pt x="159613" y="16065"/>
                  </a:moveTo>
                  <a:lnTo>
                    <a:pt x="154901" y="13220"/>
                  </a:lnTo>
                  <a:lnTo>
                    <a:pt x="140042" y="22186"/>
                  </a:lnTo>
                  <a:lnTo>
                    <a:pt x="144741" y="25031"/>
                  </a:lnTo>
                  <a:lnTo>
                    <a:pt x="159613" y="16065"/>
                  </a:lnTo>
                  <a:close/>
                </a:path>
                <a:path w="2126615" h="56515">
                  <a:moveTo>
                    <a:pt x="188582" y="4267"/>
                  </a:moveTo>
                  <a:lnTo>
                    <a:pt x="181521" y="0"/>
                  </a:lnTo>
                  <a:lnTo>
                    <a:pt x="179171" y="1422"/>
                  </a:lnTo>
                  <a:lnTo>
                    <a:pt x="176822" y="0"/>
                  </a:lnTo>
                  <a:lnTo>
                    <a:pt x="169748" y="4267"/>
                  </a:lnTo>
                  <a:lnTo>
                    <a:pt x="174459" y="7099"/>
                  </a:lnTo>
                  <a:lnTo>
                    <a:pt x="179158" y="4267"/>
                  </a:lnTo>
                  <a:lnTo>
                    <a:pt x="183870" y="7099"/>
                  </a:lnTo>
                  <a:lnTo>
                    <a:pt x="188582" y="4267"/>
                  </a:lnTo>
                  <a:close/>
                </a:path>
                <a:path w="2126615" h="56515">
                  <a:moveTo>
                    <a:pt x="218300" y="22186"/>
                  </a:moveTo>
                  <a:lnTo>
                    <a:pt x="203454" y="13220"/>
                  </a:lnTo>
                  <a:lnTo>
                    <a:pt x="198742" y="16065"/>
                  </a:lnTo>
                  <a:lnTo>
                    <a:pt x="213588" y="25031"/>
                  </a:lnTo>
                  <a:lnTo>
                    <a:pt x="218300" y="22186"/>
                  </a:lnTo>
                  <a:close/>
                </a:path>
                <a:path w="2126615" h="56515">
                  <a:moveTo>
                    <a:pt x="248018" y="40106"/>
                  </a:moveTo>
                  <a:lnTo>
                    <a:pt x="233159" y="31153"/>
                  </a:lnTo>
                  <a:lnTo>
                    <a:pt x="228447" y="33985"/>
                  </a:lnTo>
                  <a:lnTo>
                    <a:pt x="243306" y="42951"/>
                  </a:lnTo>
                  <a:lnTo>
                    <a:pt x="248018" y="40106"/>
                  </a:lnTo>
                  <a:close/>
                </a:path>
                <a:path w="2126615" h="56515">
                  <a:moveTo>
                    <a:pt x="276999" y="51917"/>
                  </a:moveTo>
                  <a:lnTo>
                    <a:pt x="272288" y="49085"/>
                  </a:lnTo>
                  <a:lnTo>
                    <a:pt x="267576" y="51930"/>
                  </a:lnTo>
                  <a:lnTo>
                    <a:pt x="262877" y="49085"/>
                  </a:lnTo>
                  <a:lnTo>
                    <a:pt x="258165" y="51917"/>
                  </a:lnTo>
                  <a:lnTo>
                    <a:pt x="265239" y="56184"/>
                  </a:lnTo>
                  <a:lnTo>
                    <a:pt x="267589" y="54762"/>
                  </a:lnTo>
                  <a:lnTo>
                    <a:pt x="269938" y="56184"/>
                  </a:lnTo>
                  <a:lnTo>
                    <a:pt x="276999" y="51917"/>
                  </a:lnTo>
                  <a:close/>
                </a:path>
                <a:path w="2126615" h="56515">
                  <a:moveTo>
                    <a:pt x="306717" y="33985"/>
                  </a:moveTo>
                  <a:lnTo>
                    <a:pt x="302006" y="31153"/>
                  </a:lnTo>
                  <a:lnTo>
                    <a:pt x="287147" y="40106"/>
                  </a:lnTo>
                  <a:lnTo>
                    <a:pt x="291858" y="42951"/>
                  </a:lnTo>
                  <a:lnTo>
                    <a:pt x="306717" y="33985"/>
                  </a:lnTo>
                  <a:close/>
                </a:path>
                <a:path w="2126615" h="56515">
                  <a:moveTo>
                    <a:pt x="336435" y="16065"/>
                  </a:moveTo>
                  <a:lnTo>
                    <a:pt x="331711" y="13220"/>
                  </a:lnTo>
                  <a:lnTo>
                    <a:pt x="316865" y="22186"/>
                  </a:lnTo>
                  <a:lnTo>
                    <a:pt x="321564" y="25031"/>
                  </a:lnTo>
                  <a:lnTo>
                    <a:pt x="336435" y="16065"/>
                  </a:lnTo>
                  <a:close/>
                </a:path>
                <a:path w="2126615" h="56515">
                  <a:moveTo>
                    <a:pt x="365404" y="4267"/>
                  </a:moveTo>
                  <a:lnTo>
                    <a:pt x="358343" y="0"/>
                  </a:lnTo>
                  <a:lnTo>
                    <a:pt x="355981" y="1422"/>
                  </a:lnTo>
                  <a:lnTo>
                    <a:pt x="353631" y="0"/>
                  </a:lnTo>
                  <a:lnTo>
                    <a:pt x="346570" y="4267"/>
                  </a:lnTo>
                  <a:lnTo>
                    <a:pt x="351282" y="7099"/>
                  </a:lnTo>
                  <a:lnTo>
                    <a:pt x="355981" y="4267"/>
                  </a:lnTo>
                  <a:lnTo>
                    <a:pt x="360692" y="7099"/>
                  </a:lnTo>
                  <a:lnTo>
                    <a:pt x="365404" y="4267"/>
                  </a:lnTo>
                  <a:close/>
                </a:path>
                <a:path w="2126615" h="56515">
                  <a:moveTo>
                    <a:pt x="395122" y="22186"/>
                  </a:moveTo>
                  <a:lnTo>
                    <a:pt x="380263" y="13220"/>
                  </a:lnTo>
                  <a:lnTo>
                    <a:pt x="375564" y="16065"/>
                  </a:lnTo>
                  <a:lnTo>
                    <a:pt x="390410" y="25031"/>
                  </a:lnTo>
                  <a:lnTo>
                    <a:pt x="395122" y="22186"/>
                  </a:lnTo>
                  <a:close/>
                </a:path>
                <a:path w="2126615" h="56515">
                  <a:moveTo>
                    <a:pt x="424840" y="40106"/>
                  </a:moveTo>
                  <a:lnTo>
                    <a:pt x="409981" y="31153"/>
                  </a:lnTo>
                  <a:lnTo>
                    <a:pt x="405269" y="33985"/>
                  </a:lnTo>
                  <a:lnTo>
                    <a:pt x="420128" y="42951"/>
                  </a:lnTo>
                  <a:lnTo>
                    <a:pt x="424840" y="40106"/>
                  </a:lnTo>
                  <a:close/>
                </a:path>
                <a:path w="2126615" h="56515">
                  <a:moveTo>
                    <a:pt x="453821" y="51917"/>
                  </a:moveTo>
                  <a:lnTo>
                    <a:pt x="449110" y="49085"/>
                  </a:lnTo>
                  <a:lnTo>
                    <a:pt x="444398" y="51930"/>
                  </a:lnTo>
                  <a:lnTo>
                    <a:pt x="439699" y="49085"/>
                  </a:lnTo>
                  <a:lnTo>
                    <a:pt x="434987" y="51917"/>
                  </a:lnTo>
                  <a:lnTo>
                    <a:pt x="442048" y="56184"/>
                  </a:lnTo>
                  <a:lnTo>
                    <a:pt x="444398" y="54762"/>
                  </a:lnTo>
                  <a:lnTo>
                    <a:pt x="446760" y="56184"/>
                  </a:lnTo>
                  <a:lnTo>
                    <a:pt x="453821" y="51917"/>
                  </a:lnTo>
                  <a:close/>
                </a:path>
                <a:path w="2126615" h="56515">
                  <a:moveTo>
                    <a:pt x="483527" y="33985"/>
                  </a:moveTo>
                  <a:lnTo>
                    <a:pt x="478828" y="31153"/>
                  </a:lnTo>
                  <a:lnTo>
                    <a:pt x="463969" y="40106"/>
                  </a:lnTo>
                  <a:lnTo>
                    <a:pt x="468680" y="42951"/>
                  </a:lnTo>
                  <a:lnTo>
                    <a:pt x="483527" y="33985"/>
                  </a:lnTo>
                  <a:close/>
                </a:path>
                <a:path w="2126615" h="56515">
                  <a:moveTo>
                    <a:pt x="513245" y="16065"/>
                  </a:moveTo>
                  <a:lnTo>
                    <a:pt x="508533" y="13220"/>
                  </a:lnTo>
                  <a:lnTo>
                    <a:pt x="493687" y="22186"/>
                  </a:lnTo>
                  <a:lnTo>
                    <a:pt x="498386" y="25031"/>
                  </a:lnTo>
                  <a:lnTo>
                    <a:pt x="513245" y="16065"/>
                  </a:lnTo>
                  <a:close/>
                </a:path>
                <a:path w="2126615" h="56515">
                  <a:moveTo>
                    <a:pt x="542226" y="4267"/>
                  </a:moveTo>
                  <a:lnTo>
                    <a:pt x="535165" y="0"/>
                  </a:lnTo>
                  <a:lnTo>
                    <a:pt x="532803" y="1422"/>
                  </a:lnTo>
                  <a:lnTo>
                    <a:pt x="530453" y="0"/>
                  </a:lnTo>
                  <a:lnTo>
                    <a:pt x="523392" y="4267"/>
                  </a:lnTo>
                  <a:lnTo>
                    <a:pt x="528104" y="7099"/>
                  </a:lnTo>
                  <a:lnTo>
                    <a:pt x="532803" y="4267"/>
                  </a:lnTo>
                  <a:lnTo>
                    <a:pt x="537514" y="7099"/>
                  </a:lnTo>
                  <a:lnTo>
                    <a:pt x="542226" y="4267"/>
                  </a:lnTo>
                  <a:close/>
                </a:path>
                <a:path w="2126615" h="56515">
                  <a:moveTo>
                    <a:pt x="571944" y="22186"/>
                  </a:moveTo>
                  <a:lnTo>
                    <a:pt x="557098" y="13220"/>
                  </a:lnTo>
                  <a:lnTo>
                    <a:pt x="552386" y="16065"/>
                  </a:lnTo>
                  <a:lnTo>
                    <a:pt x="567245" y="25031"/>
                  </a:lnTo>
                  <a:lnTo>
                    <a:pt x="571944" y="22186"/>
                  </a:lnTo>
                  <a:close/>
                </a:path>
                <a:path w="2126615" h="56515">
                  <a:moveTo>
                    <a:pt x="601662" y="40119"/>
                  </a:moveTo>
                  <a:lnTo>
                    <a:pt x="586803" y="31153"/>
                  </a:lnTo>
                  <a:lnTo>
                    <a:pt x="582104" y="33985"/>
                  </a:lnTo>
                  <a:lnTo>
                    <a:pt x="596950" y="42951"/>
                  </a:lnTo>
                  <a:lnTo>
                    <a:pt x="601662" y="40119"/>
                  </a:lnTo>
                  <a:close/>
                </a:path>
                <a:path w="2126615" h="56515">
                  <a:moveTo>
                    <a:pt x="630643" y="51917"/>
                  </a:moveTo>
                  <a:lnTo>
                    <a:pt x="625932" y="49085"/>
                  </a:lnTo>
                  <a:lnTo>
                    <a:pt x="621220" y="51930"/>
                  </a:lnTo>
                  <a:lnTo>
                    <a:pt x="616521" y="49085"/>
                  </a:lnTo>
                  <a:lnTo>
                    <a:pt x="611809" y="51917"/>
                  </a:lnTo>
                  <a:lnTo>
                    <a:pt x="618871" y="56184"/>
                  </a:lnTo>
                  <a:lnTo>
                    <a:pt x="621220" y="54762"/>
                  </a:lnTo>
                  <a:lnTo>
                    <a:pt x="623582" y="56184"/>
                  </a:lnTo>
                  <a:lnTo>
                    <a:pt x="630643" y="51917"/>
                  </a:lnTo>
                  <a:close/>
                </a:path>
                <a:path w="2126615" h="56515">
                  <a:moveTo>
                    <a:pt x="660349" y="33985"/>
                  </a:moveTo>
                  <a:lnTo>
                    <a:pt x="655650" y="31153"/>
                  </a:lnTo>
                  <a:lnTo>
                    <a:pt x="640791" y="40106"/>
                  </a:lnTo>
                  <a:lnTo>
                    <a:pt x="645502" y="42951"/>
                  </a:lnTo>
                  <a:lnTo>
                    <a:pt x="660349" y="33985"/>
                  </a:lnTo>
                  <a:close/>
                </a:path>
                <a:path w="2126615" h="56515">
                  <a:moveTo>
                    <a:pt x="690067" y="16065"/>
                  </a:moveTo>
                  <a:lnTo>
                    <a:pt x="685355" y="13220"/>
                  </a:lnTo>
                  <a:lnTo>
                    <a:pt x="670509" y="22186"/>
                  </a:lnTo>
                  <a:lnTo>
                    <a:pt x="675208" y="25031"/>
                  </a:lnTo>
                  <a:lnTo>
                    <a:pt x="690067" y="16065"/>
                  </a:lnTo>
                  <a:close/>
                </a:path>
                <a:path w="2126615" h="56515">
                  <a:moveTo>
                    <a:pt x="719048" y="4267"/>
                  </a:moveTo>
                  <a:lnTo>
                    <a:pt x="711987" y="0"/>
                  </a:lnTo>
                  <a:lnTo>
                    <a:pt x="709637" y="1422"/>
                  </a:lnTo>
                  <a:lnTo>
                    <a:pt x="707288" y="0"/>
                  </a:lnTo>
                  <a:lnTo>
                    <a:pt x="700214" y="4267"/>
                  </a:lnTo>
                  <a:lnTo>
                    <a:pt x="704926" y="7099"/>
                  </a:lnTo>
                  <a:lnTo>
                    <a:pt x="709637" y="4267"/>
                  </a:lnTo>
                  <a:lnTo>
                    <a:pt x="714349" y="7099"/>
                  </a:lnTo>
                  <a:lnTo>
                    <a:pt x="719048" y="4267"/>
                  </a:lnTo>
                  <a:close/>
                </a:path>
                <a:path w="2126615" h="56515">
                  <a:moveTo>
                    <a:pt x="748766" y="22186"/>
                  </a:moveTo>
                  <a:lnTo>
                    <a:pt x="733920" y="13220"/>
                  </a:lnTo>
                  <a:lnTo>
                    <a:pt x="729208" y="16065"/>
                  </a:lnTo>
                  <a:lnTo>
                    <a:pt x="744054" y="25031"/>
                  </a:lnTo>
                  <a:lnTo>
                    <a:pt x="748766" y="22186"/>
                  </a:lnTo>
                  <a:close/>
                </a:path>
                <a:path w="2126615" h="56515">
                  <a:moveTo>
                    <a:pt x="778484" y="40106"/>
                  </a:moveTo>
                  <a:lnTo>
                    <a:pt x="763625" y="31153"/>
                  </a:lnTo>
                  <a:lnTo>
                    <a:pt x="758913" y="33985"/>
                  </a:lnTo>
                  <a:lnTo>
                    <a:pt x="773772" y="42951"/>
                  </a:lnTo>
                  <a:lnTo>
                    <a:pt x="778484" y="40106"/>
                  </a:lnTo>
                  <a:close/>
                </a:path>
                <a:path w="2126615" h="56515">
                  <a:moveTo>
                    <a:pt x="807466" y="51917"/>
                  </a:moveTo>
                  <a:lnTo>
                    <a:pt x="802754" y="49085"/>
                  </a:lnTo>
                  <a:lnTo>
                    <a:pt x="798042" y="51930"/>
                  </a:lnTo>
                  <a:lnTo>
                    <a:pt x="793343" y="49085"/>
                  </a:lnTo>
                  <a:lnTo>
                    <a:pt x="788631" y="51917"/>
                  </a:lnTo>
                  <a:lnTo>
                    <a:pt x="795693" y="56184"/>
                  </a:lnTo>
                  <a:lnTo>
                    <a:pt x="798042" y="54762"/>
                  </a:lnTo>
                  <a:lnTo>
                    <a:pt x="800404" y="56184"/>
                  </a:lnTo>
                  <a:lnTo>
                    <a:pt x="807466" y="51917"/>
                  </a:lnTo>
                  <a:close/>
                </a:path>
                <a:path w="2126615" h="56515">
                  <a:moveTo>
                    <a:pt x="837184" y="33985"/>
                  </a:moveTo>
                  <a:lnTo>
                    <a:pt x="832472" y="31153"/>
                  </a:lnTo>
                  <a:lnTo>
                    <a:pt x="817626" y="40106"/>
                  </a:lnTo>
                  <a:lnTo>
                    <a:pt x="822312" y="42951"/>
                  </a:lnTo>
                  <a:lnTo>
                    <a:pt x="837184" y="33985"/>
                  </a:lnTo>
                  <a:close/>
                </a:path>
                <a:path w="2126615" h="56515">
                  <a:moveTo>
                    <a:pt x="866889" y="16065"/>
                  </a:moveTo>
                  <a:lnTo>
                    <a:pt x="862177" y="13220"/>
                  </a:lnTo>
                  <a:lnTo>
                    <a:pt x="847331" y="22186"/>
                  </a:lnTo>
                  <a:lnTo>
                    <a:pt x="852043" y="25031"/>
                  </a:lnTo>
                  <a:lnTo>
                    <a:pt x="866889" y="16065"/>
                  </a:lnTo>
                  <a:close/>
                </a:path>
                <a:path w="2126615" h="56515">
                  <a:moveTo>
                    <a:pt x="895870" y="4267"/>
                  </a:moveTo>
                  <a:lnTo>
                    <a:pt x="888809" y="0"/>
                  </a:lnTo>
                  <a:lnTo>
                    <a:pt x="886460" y="1422"/>
                  </a:lnTo>
                  <a:lnTo>
                    <a:pt x="884110" y="0"/>
                  </a:lnTo>
                  <a:lnTo>
                    <a:pt x="877036" y="4267"/>
                  </a:lnTo>
                  <a:lnTo>
                    <a:pt x="881748" y="7099"/>
                  </a:lnTo>
                  <a:lnTo>
                    <a:pt x="886447" y="4267"/>
                  </a:lnTo>
                  <a:lnTo>
                    <a:pt x="891159" y="7099"/>
                  </a:lnTo>
                  <a:lnTo>
                    <a:pt x="895870" y="4267"/>
                  </a:lnTo>
                  <a:close/>
                </a:path>
                <a:path w="2126615" h="56515">
                  <a:moveTo>
                    <a:pt x="925588" y="22186"/>
                  </a:moveTo>
                  <a:lnTo>
                    <a:pt x="910729" y="13220"/>
                  </a:lnTo>
                  <a:lnTo>
                    <a:pt x="906018" y="16065"/>
                  </a:lnTo>
                  <a:lnTo>
                    <a:pt x="920877" y="25031"/>
                  </a:lnTo>
                  <a:lnTo>
                    <a:pt x="925588" y="22186"/>
                  </a:lnTo>
                  <a:close/>
                </a:path>
                <a:path w="2126615" h="56515">
                  <a:moveTo>
                    <a:pt x="955294" y="40106"/>
                  </a:moveTo>
                  <a:lnTo>
                    <a:pt x="940447" y="31153"/>
                  </a:lnTo>
                  <a:lnTo>
                    <a:pt x="935736" y="33985"/>
                  </a:lnTo>
                  <a:lnTo>
                    <a:pt x="950582" y="42951"/>
                  </a:lnTo>
                  <a:lnTo>
                    <a:pt x="955294" y="40106"/>
                  </a:lnTo>
                  <a:close/>
                </a:path>
                <a:path w="2126615" h="56515">
                  <a:moveTo>
                    <a:pt x="984288" y="51917"/>
                  </a:moveTo>
                  <a:lnTo>
                    <a:pt x="979576" y="49085"/>
                  </a:lnTo>
                  <a:lnTo>
                    <a:pt x="974864" y="51930"/>
                  </a:lnTo>
                  <a:lnTo>
                    <a:pt x="970165" y="49085"/>
                  </a:lnTo>
                  <a:lnTo>
                    <a:pt x="965454" y="51917"/>
                  </a:lnTo>
                  <a:lnTo>
                    <a:pt x="972515" y="56184"/>
                  </a:lnTo>
                  <a:lnTo>
                    <a:pt x="974864" y="54762"/>
                  </a:lnTo>
                  <a:lnTo>
                    <a:pt x="977226" y="56184"/>
                  </a:lnTo>
                  <a:lnTo>
                    <a:pt x="984288" y="51917"/>
                  </a:lnTo>
                  <a:close/>
                </a:path>
                <a:path w="2126615" h="56515">
                  <a:moveTo>
                    <a:pt x="1014006" y="33985"/>
                  </a:moveTo>
                  <a:lnTo>
                    <a:pt x="1009294" y="31153"/>
                  </a:lnTo>
                  <a:lnTo>
                    <a:pt x="994435" y="40106"/>
                  </a:lnTo>
                  <a:lnTo>
                    <a:pt x="999147" y="42951"/>
                  </a:lnTo>
                  <a:lnTo>
                    <a:pt x="1014006" y="33985"/>
                  </a:lnTo>
                  <a:close/>
                </a:path>
                <a:path w="2126615" h="56515">
                  <a:moveTo>
                    <a:pt x="1043711" y="16065"/>
                  </a:moveTo>
                  <a:lnTo>
                    <a:pt x="1039012" y="13220"/>
                  </a:lnTo>
                  <a:lnTo>
                    <a:pt x="1024153" y="22186"/>
                  </a:lnTo>
                  <a:lnTo>
                    <a:pt x="1028865" y="25031"/>
                  </a:lnTo>
                  <a:lnTo>
                    <a:pt x="1043711" y="16065"/>
                  </a:lnTo>
                  <a:close/>
                </a:path>
                <a:path w="2126615" h="56515">
                  <a:moveTo>
                    <a:pt x="1072692" y="4267"/>
                  </a:moveTo>
                  <a:lnTo>
                    <a:pt x="1065631" y="0"/>
                  </a:lnTo>
                  <a:lnTo>
                    <a:pt x="1063282" y="1422"/>
                  </a:lnTo>
                  <a:lnTo>
                    <a:pt x="1060932" y="0"/>
                  </a:lnTo>
                  <a:lnTo>
                    <a:pt x="1053871" y="4267"/>
                  </a:lnTo>
                  <a:lnTo>
                    <a:pt x="1058570" y="7099"/>
                  </a:lnTo>
                  <a:lnTo>
                    <a:pt x="1063269" y="4267"/>
                  </a:lnTo>
                  <a:lnTo>
                    <a:pt x="1067981" y="7099"/>
                  </a:lnTo>
                  <a:lnTo>
                    <a:pt x="1072692" y="4267"/>
                  </a:lnTo>
                  <a:close/>
                </a:path>
                <a:path w="2126615" h="56515">
                  <a:moveTo>
                    <a:pt x="1102410" y="22186"/>
                  </a:moveTo>
                  <a:lnTo>
                    <a:pt x="1087551" y="13220"/>
                  </a:lnTo>
                  <a:lnTo>
                    <a:pt x="1082840" y="16065"/>
                  </a:lnTo>
                  <a:lnTo>
                    <a:pt x="1097699" y="25031"/>
                  </a:lnTo>
                  <a:lnTo>
                    <a:pt x="1102410" y="22186"/>
                  </a:lnTo>
                  <a:close/>
                </a:path>
                <a:path w="2126615" h="56515">
                  <a:moveTo>
                    <a:pt x="1132116" y="40106"/>
                  </a:moveTo>
                  <a:lnTo>
                    <a:pt x="1117269" y="31153"/>
                  </a:lnTo>
                  <a:lnTo>
                    <a:pt x="1112558" y="33985"/>
                  </a:lnTo>
                  <a:lnTo>
                    <a:pt x="1127404" y="42951"/>
                  </a:lnTo>
                  <a:lnTo>
                    <a:pt x="1132116" y="40106"/>
                  </a:lnTo>
                  <a:close/>
                </a:path>
                <a:path w="2126615" h="56515">
                  <a:moveTo>
                    <a:pt x="1161110" y="51917"/>
                  </a:moveTo>
                  <a:lnTo>
                    <a:pt x="1156398" y="49085"/>
                  </a:lnTo>
                  <a:lnTo>
                    <a:pt x="1151686" y="51930"/>
                  </a:lnTo>
                  <a:lnTo>
                    <a:pt x="1146975" y="49085"/>
                  </a:lnTo>
                  <a:lnTo>
                    <a:pt x="1142276" y="51917"/>
                  </a:lnTo>
                  <a:lnTo>
                    <a:pt x="1149337" y="56184"/>
                  </a:lnTo>
                  <a:lnTo>
                    <a:pt x="1151686" y="54762"/>
                  </a:lnTo>
                  <a:lnTo>
                    <a:pt x="1154049" y="56184"/>
                  </a:lnTo>
                  <a:lnTo>
                    <a:pt x="1161110" y="51917"/>
                  </a:lnTo>
                  <a:close/>
                </a:path>
                <a:path w="2126615" h="56515">
                  <a:moveTo>
                    <a:pt x="1190815" y="33985"/>
                  </a:moveTo>
                  <a:lnTo>
                    <a:pt x="1186116" y="31153"/>
                  </a:lnTo>
                  <a:lnTo>
                    <a:pt x="1171257" y="40106"/>
                  </a:lnTo>
                  <a:lnTo>
                    <a:pt x="1175969" y="42951"/>
                  </a:lnTo>
                  <a:lnTo>
                    <a:pt x="1190815" y="33985"/>
                  </a:lnTo>
                  <a:close/>
                </a:path>
                <a:path w="2126615" h="56515">
                  <a:moveTo>
                    <a:pt x="1220533" y="16065"/>
                  </a:moveTo>
                  <a:lnTo>
                    <a:pt x="1215834" y="13220"/>
                  </a:lnTo>
                  <a:lnTo>
                    <a:pt x="1200975" y="22186"/>
                  </a:lnTo>
                  <a:lnTo>
                    <a:pt x="1205674" y="25031"/>
                  </a:lnTo>
                  <a:lnTo>
                    <a:pt x="1220533" y="16065"/>
                  </a:lnTo>
                  <a:close/>
                </a:path>
                <a:path w="2126615" h="56515">
                  <a:moveTo>
                    <a:pt x="1249514" y="4267"/>
                  </a:moveTo>
                  <a:lnTo>
                    <a:pt x="1242453" y="0"/>
                  </a:lnTo>
                  <a:lnTo>
                    <a:pt x="1240091" y="1422"/>
                  </a:lnTo>
                  <a:lnTo>
                    <a:pt x="1237742" y="0"/>
                  </a:lnTo>
                  <a:lnTo>
                    <a:pt x="1230693" y="4267"/>
                  </a:lnTo>
                  <a:lnTo>
                    <a:pt x="1235392" y="7099"/>
                  </a:lnTo>
                  <a:lnTo>
                    <a:pt x="1240091" y="4267"/>
                  </a:lnTo>
                  <a:lnTo>
                    <a:pt x="1244803" y="7099"/>
                  </a:lnTo>
                  <a:lnTo>
                    <a:pt x="1249514" y="4267"/>
                  </a:lnTo>
                  <a:close/>
                </a:path>
                <a:path w="2126615" h="56515">
                  <a:moveTo>
                    <a:pt x="1279220" y="22186"/>
                  </a:moveTo>
                  <a:lnTo>
                    <a:pt x="1264373" y="13220"/>
                  </a:lnTo>
                  <a:lnTo>
                    <a:pt x="1259662" y="16065"/>
                  </a:lnTo>
                  <a:lnTo>
                    <a:pt x="1274521" y="25031"/>
                  </a:lnTo>
                  <a:lnTo>
                    <a:pt x="1279220" y="22186"/>
                  </a:lnTo>
                  <a:close/>
                </a:path>
                <a:path w="2126615" h="56515">
                  <a:moveTo>
                    <a:pt x="1308938" y="40106"/>
                  </a:moveTo>
                  <a:lnTo>
                    <a:pt x="1294079" y="31153"/>
                  </a:lnTo>
                  <a:lnTo>
                    <a:pt x="1289380" y="33985"/>
                  </a:lnTo>
                  <a:lnTo>
                    <a:pt x="1304239" y="42951"/>
                  </a:lnTo>
                  <a:lnTo>
                    <a:pt x="1308938" y="40106"/>
                  </a:lnTo>
                  <a:close/>
                </a:path>
                <a:path w="2126615" h="56515">
                  <a:moveTo>
                    <a:pt x="1337919" y="51917"/>
                  </a:moveTo>
                  <a:lnTo>
                    <a:pt x="1333220" y="49085"/>
                  </a:lnTo>
                  <a:lnTo>
                    <a:pt x="1328508" y="51930"/>
                  </a:lnTo>
                  <a:lnTo>
                    <a:pt x="1323797" y="49085"/>
                  </a:lnTo>
                  <a:lnTo>
                    <a:pt x="1319098" y="51917"/>
                  </a:lnTo>
                  <a:lnTo>
                    <a:pt x="1326159" y="56184"/>
                  </a:lnTo>
                  <a:lnTo>
                    <a:pt x="1328508" y="54762"/>
                  </a:lnTo>
                  <a:lnTo>
                    <a:pt x="1330871" y="56184"/>
                  </a:lnTo>
                  <a:lnTo>
                    <a:pt x="1337919" y="51917"/>
                  </a:lnTo>
                  <a:close/>
                </a:path>
                <a:path w="2126615" h="56515">
                  <a:moveTo>
                    <a:pt x="1367637" y="33985"/>
                  </a:moveTo>
                  <a:lnTo>
                    <a:pt x="1362938" y="31153"/>
                  </a:lnTo>
                  <a:lnTo>
                    <a:pt x="1348066" y="40119"/>
                  </a:lnTo>
                  <a:lnTo>
                    <a:pt x="1352791" y="42951"/>
                  </a:lnTo>
                  <a:lnTo>
                    <a:pt x="1367637" y="33985"/>
                  </a:lnTo>
                  <a:close/>
                </a:path>
                <a:path w="2126615" h="56515">
                  <a:moveTo>
                    <a:pt x="1397355" y="16065"/>
                  </a:moveTo>
                  <a:lnTo>
                    <a:pt x="1392656" y="13220"/>
                  </a:lnTo>
                  <a:lnTo>
                    <a:pt x="1377784" y="22186"/>
                  </a:lnTo>
                  <a:lnTo>
                    <a:pt x="1382496" y="25031"/>
                  </a:lnTo>
                  <a:lnTo>
                    <a:pt x="1397355" y="16065"/>
                  </a:lnTo>
                  <a:close/>
                </a:path>
                <a:path w="2126615" h="56515">
                  <a:moveTo>
                    <a:pt x="1426349" y="4267"/>
                  </a:moveTo>
                  <a:lnTo>
                    <a:pt x="1419288" y="0"/>
                  </a:lnTo>
                  <a:lnTo>
                    <a:pt x="1416926" y="1422"/>
                  </a:lnTo>
                  <a:lnTo>
                    <a:pt x="1414576" y="0"/>
                  </a:lnTo>
                  <a:lnTo>
                    <a:pt x="1407502" y="4267"/>
                  </a:lnTo>
                  <a:lnTo>
                    <a:pt x="1412227" y="7099"/>
                  </a:lnTo>
                  <a:lnTo>
                    <a:pt x="1416926" y="4267"/>
                  </a:lnTo>
                  <a:lnTo>
                    <a:pt x="1421638" y="7099"/>
                  </a:lnTo>
                  <a:lnTo>
                    <a:pt x="1426349" y="4267"/>
                  </a:lnTo>
                  <a:close/>
                </a:path>
                <a:path w="2126615" h="56515">
                  <a:moveTo>
                    <a:pt x="1456067" y="22186"/>
                  </a:moveTo>
                  <a:lnTo>
                    <a:pt x="1441196" y="13220"/>
                  </a:lnTo>
                  <a:lnTo>
                    <a:pt x="1436497" y="16065"/>
                  </a:lnTo>
                  <a:lnTo>
                    <a:pt x="1451356" y="25031"/>
                  </a:lnTo>
                  <a:lnTo>
                    <a:pt x="1456067" y="22186"/>
                  </a:lnTo>
                  <a:close/>
                </a:path>
                <a:path w="2126615" h="56515">
                  <a:moveTo>
                    <a:pt x="1485773" y="40106"/>
                  </a:moveTo>
                  <a:lnTo>
                    <a:pt x="1470914" y="31153"/>
                  </a:lnTo>
                  <a:lnTo>
                    <a:pt x="1466215" y="33985"/>
                  </a:lnTo>
                  <a:lnTo>
                    <a:pt x="1481074" y="42951"/>
                  </a:lnTo>
                  <a:lnTo>
                    <a:pt x="1485773" y="40106"/>
                  </a:lnTo>
                  <a:close/>
                </a:path>
                <a:path w="2126615" h="56515">
                  <a:moveTo>
                    <a:pt x="1514754" y="51917"/>
                  </a:moveTo>
                  <a:lnTo>
                    <a:pt x="1510055" y="49085"/>
                  </a:lnTo>
                  <a:lnTo>
                    <a:pt x="1505343" y="51930"/>
                  </a:lnTo>
                  <a:lnTo>
                    <a:pt x="1500632" y="49085"/>
                  </a:lnTo>
                  <a:lnTo>
                    <a:pt x="1495933" y="51917"/>
                  </a:lnTo>
                  <a:lnTo>
                    <a:pt x="1502994" y="56184"/>
                  </a:lnTo>
                  <a:lnTo>
                    <a:pt x="1505343" y="54762"/>
                  </a:lnTo>
                  <a:lnTo>
                    <a:pt x="1507705" y="56184"/>
                  </a:lnTo>
                  <a:lnTo>
                    <a:pt x="1514754" y="51917"/>
                  </a:lnTo>
                  <a:close/>
                </a:path>
                <a:path w="2126615" h="56515">
                  <a:moveTo>
                    <a:pt x="1544472" y="33985"/>
                  </a:moveTo>
                  <a:lnTo>
                    <a:pt x="1539760" y="31153"/>
                  </a:lnTo>
                  <a:lnTo>
                    <a:pt x="1524901" y="40106"/>
                  </a:lnTo>
                  <a:lnTo>
                    <a:pt x="1529600" y="42951"/>
                  </a:lnTo>
                  <a:lnTo>
                    <a:pt x="1544472" y="33985"/>
                  </a:lnTo>
                  <a:close/>
                </a:path>
                <a:path w="2126615" h="56515">
                  <a:moveTo>
                    <a:pt x="1574190" y="16065"/>
                  </a:moveTo>
                  <a:lnTo>
                    <a:pt x="1569478" y="13220"/>
                  </a:lnTo>
                  <a:lnTo>
                    <a:pt x="1554607" y="22186"/>
                  </a:lnTo>
                  <a:lnTo>
                    <a:pt x="1559318" y="25031"/>
                  </a:lnTo>
                  <a:lnTo>
                    <a:pt x="1574190" y="16065"/>
                  </a:lnTo>
                  <a:close/>
                </a:path>
                <a:path w="2126615" h="56515">
                  <a:moveTo>
                    <a:pt x="1603171" y="4267"/>
                  </a:moveTo>
                  <a:lnTo>
                    <a:pt x="1596110" y="0"/>
                  </a:lnTo>
                  <a:lnTo>
                    <a:pt x="1593748" y="1422"/>
                  </a:lnTo>
                  <a:lnTo>
                    <a:pt x="1591398" y="0"/>
                  </a:lnTo>
                  <a:lnTo>
                    <a:pt x="1584337" y="4267"/>
                  </a:lnTo>
                  <a:lnTo>
                    <a:pt x="1589049" y="7099"/>
                  </a:lnTo>
                  <a:lnTo>
                    <a:pt x="1593748" y="4267"/>
                  </a:lnTo>
                  <a:lnTo>
                    <a:pt x="1598460" y="7099"/>
                  </a:lnTo>
                  <a:lnTo>
                    <a:pt x="1603171" y="4267"/>
                  </a:lnTo>
                  <a:close/>
                </a:path>
                <a:path w="2126615" h="56515">
                  <a:moveTo>
                    <a:pt x="1632889" y="22186"/>
                  </a:moveTo>
                  <a:lnTo>
                    <a:pt x="1618030" y="13220"/>
                  </a:lnTo>
                  <a:lnTo>
                    <a:pt x="1613331" y="16065"/>
                  </a:lnTo>
                  <a:lnTo>
                    <a:pt x="1628178" y="25031"/>
                  </a:lnTo>
                  <a:lnTo>
                    <a:pt x="1632889" y="22186"/>
                  </a:lnTo>
                  <a:close/>
                </a:path>
                <a:path w="2126615" h="56515">
                  <a:moveTo>
                    <a:pt x="1662595" y="40106"/>
                  </a:moveTo>
                  <a:lnTo>
                    <a:pt x="1647748" y="31153"/>
                  </a:lnTo>
                  <a:lnTo>
                    <a:pt x="1643037" y="33985"/>
                  </a:lnTo>
                  <a:lnTo>
                    <a:pt x="1657883" y="42951"/>
                  </a:lnTo>
                  <a:lnTo>
                    <a:pt x="1662595" y="40106"/>
                  </a:lnTo>
                  <a:close/>
                </a:path>
                <a:path w="2126615" h="56515">
                  <a:moveTo>
                    <a:pt x="1691576" y="51917"/>
                  </a:moveTo>
                  <a:lnTo>
                    <a:pt x="1686877" y="49085"/>
                  </a:lnTo>
                  <a:lnTo>
                    <a:pt x="1682165" y="51930"/>
                  </a:lnTo>
                  <a:lnTo>
                    <a:pt x="1677454" y="49085"/>
                  </a:lnTo>
                  <a:lnTo>
                    <a:pt x="1672742" y="51917"/>
                  </a:lnTo>
                  <a:lnTo>
                    <a:pt x="1679816" y="56184"/>
                  </a:lnTo>
                  <a:lnTo>
                    <a:pt x="1682165" y="54762"/>
                  </a:lnTo>
                  <a:lnTo>
                    <a:pt x="1684515" y="56184"/>
                  </a:lnTo>
                  <a:lnTo>
                    <a:pt x="1691576" y="51917"/>
                  </a:lnTo>
                  <a:close/>
                </a:path>
                <a:path w="2126615" h="56515">
                  <a:moveTo>
                    <a:pt x="1721294" y="33985"/>
                  </a:moveTo>
                  <a:lnTo>
                    <a:pt x="1716582" y="31153"/>
                  </a:lnTo>
                  <a:lnTo>
                    <a:pt x="1701736" y="40106"/>
                  </a:lnTo>
                  <a:lnTo>
                    <a:pt x="1706435" y="42951"/>
                  </a:lnTo>
                  <a:lnTo>
                    <a:pt x="1721294" y="33985"/>
                  </a:lnTo>
                  <a:close/>
                </a:path>
                <a:path w="2126615" h="56515">
                  <a:moveTo>
                    <a:pt x="1751012" y="16065"/>
                  </a:moveTo>
                  <a:lnTo>
                    <a:pt x="1746288" y="13220"/>
                  </a:lnTo>
                  <a:lnTo>
                    <a:pt x="1731441" y="22186"/>
                  </a:lnTo>
                  <a:lnTo>
                    <a:pt x="1736153" y="25031"/>
                  </a:lnTo>
                  <a:lnTo>
                    <a:pt x="1751012" y="16065"/>
                  </a:lnTo>
                  <a:close/>
                </a:path>
                <a:path w="2126615" h="56515">
                  <a:moveTo>
                    <a:pt x="1779993" y="4267"/>
                  </a:moveTo>
                  <a:lnTo>
                    <a:pt x="1772932" y="0"/>
                  </a:lnTo>
                  <a:lnTo>
                    <a:pt x="1770570" y="1422"/>
                  </a:lnTo>
                  <a:lnTo>
                    <a:pt x="1768221" y="0"/>
                  </a:lnTo>
                  <a:lnTo>
                    <a:pt x="1761159" y="4267"/>
                  </a:lnTo>
                  <a:lnTo>
                    <a:pt x="1765871" y="7099"/>
                  </a:lnTo>
                  <a:lnTo>
                    <a:pt x="1770570" y="4267"/>
                  </a:lnTo>
                  <a:lnTo>
                    <a:pt x="1775282" y="7099"/>
                  </a:lnTo>
                  <a:lnTo>
                    <a:pt x="1779993" y="4267"/>
                  </a:lnTo>
                  <a:close/>
                </a:path>
                <a:path w="2126615" h="56515">
                  <a:moveTo>
                    <a:pt x="1809711" y="22186"/>
                  </a:moveTo>
                  <a:lnTo>
                    <a:pt x="1794852" y="13220"/>
                  </a:lnTo>
                  <a:lnTo>
                    <a:pt x="1790141" y="16065"/>
                  </a:lnTo>
                  <a:lnTo>
                    <a:pt x="1805000" y="25031"/>
                  </a:lnTo>
                  <a:lnTo>
                    <a:pt x="1809711" y="22186"/>
                  </a:lnTo>
                  <a:close/>
                </a:path>
                <a:path w="2126615" h="56515">
                  <a:moveTo>
                    <a:pt x="1839417" y="40106"/>
                  </a:moveTo>
                  <a:lnTo>
                    <a:pt x="1824570" y="31153"/>
                  </a:lnTo>
                  <a:lnTo>
                    <a:pt x="1819859" y="33985"/>
                  </a:lnTo>
                  <a:lnTo>
                    <a:pt x="1834705" y="42951"/>
                  </a:lnTo>
                  <a:lnTo>
                    <a:pt x="1839417" y="40106"/>
                  </a:lnTo>
                  <a:close/>
                </a:path>
                <a:path w="2126615" h="56515">
                  <a:moveTo>
                    <a:pt x="1868398" y="51917"/>
                  </a:moveTo>
                  <a:lnTo>
                    <a:pt x="1863686" y="49085"/>
                  </a:lnTo>
                  <a:lnTo>
                    <a:pt x="1858975" y="51930"/>
                  </a:lnTo>
                  <a:lnTo>
                    <a:pt x="1854276" y="49085"/>
                  </a:lnTo>
                  <a:lnTo>
                    <a:pt x="1849564" y="51917"/>
                  </a:lnTo>
                  <a:lnTo>
                    <a:pt x="1856638" y="56184"/>
                  </a:lnTo>
                  <a:lnTo>
                    <a:pt x="1858987" y="54762"/>
                  </a:lnTo>
                  <a:lnTo>
                    <a:pt x="1861337" y="56184"/>
                  </a:lnTo>
                  <a:lnTo>
                    <a:pt x="1868398" y="51917"/>
                  </a:lnTo>
                  <a:close/>
                </a:path>
                <a:path w="2126615" h="56515">
                  <a:moveTo>
                    <a:pt x="1898116" y="33985"/>
                  </a:moveTo>
                  <a:lnTo>
                    <a:pt x="1893404" y="31153"/>
                  </a:lnTo>
                  <a:lnTo>
                    <a:pt x="1878545" y="40106"/>
                  </a:lnTo>
                  <a:lnTo>
                    <a:pt x="1883257" y="42951"/>
                  </a:lnTo>
                  <a:lnTo>
                    <a:pt x="1898116" y="33985"/>
                  </a:lnTo>
                  <a:close/>
                </a:path>
                <a:path w="2126615" h="56515">
                  <a:moveTo>
                    <a:pt x="1927821" y="16065"/>
                  </a:moveTo>
                  <a:lnTo>
                    <a:pt x="1923110" y="13220"/>
                  </a:lnTo>
                  <a:lnTo>
                    <a:pt x="1908263" y="22186"/>
                  </a:lnTo>
                  <a:lnTo>
                    <a:pt x="1912975" y="25031"/>
                  </a:lnTo>
                  <a:lnTo>
                    <a:pt x="1927821" y="16065"/>
                  </a:lnTo>
                  <a:close/>
                </a:path>
                <a:path w="2126615" h="56515">
                  <a:moveTo>
                    <a:pt x="1956816" y="4267"/>
                  </a:moveTo>
                  <a:lnTo>
                    <a:pt x="1949754" y="0"/>
                  </a:lnTo>
                  <a:lnTo>
                    <a:pt x="1947392" y="1422"/>
                  </a:lnTo>
                  <a:lnTo>
                    <a:pt x="1945043" y="0"/>
                  </a:lnTo>
                  <a:lnTo>
                    <a:pt x="1937981" y="4267"/>
                  </a:lnTo>
                  <a:lnTo>
                    <a:pt x="1942693" y="7099"/>
                  </a:lnTo>
                  <a:lnTo>
                    <a:pt x="1947392" y="4267"/>
                  </a:lnTo>
                  <a:lnTo>
                    <a:pt x="1952104" y="7099"/>
                  </a:lnTo>
                  <a:lnTo>
                    <a:pt x="1956816" y="4267"/>
                  </a:lnTo>
                  <a:close/>
                </a:path>
                <a:path w="2126615" h="56515">
                  <a:moveTo>
                    <a:pt x="1986534" y="22186"/>
                  </a:moveTo>
                  <a:lnTo>
                    <a:pt x="1971675" y="13220"/>
                  </a:lnTo>
                  <a:lnTo>
                    <a:pt x="1966963" y="16065"/>
                  </a:lnTo>
                  <a:lnTo>
                    <a:pt x="1981822" y="25031"/>
                  </a:lnTo>
                  <a:lnTo>
                    <a:pt x="1986534" y="22186"/>
                  </a:lnTo>
                  <a:close/>
                </a:path>
                <a:path w="2126615" h="56515">
                  <a:moveTo>
                    <a:pt x="2016239" y="40106"/>
                  </a:moveTo>
                  <a:lnTo>
                    <a:pt x="2001380" y="31153"/>
                  </a:lnTo>
                  <a:lnTo>
                    <a:pt x="1996681" y="33985"/>
                  </a:lnTo>
                  <a:lnTo>
                    <a:pt x="2011540" y="42951"/>
                  </a:lnTo>
                  <a:lnTo>
                    <a:pt x="2016239" y="40106"/>
                  </a:lnTo>
                  <a:close/>
                </a:path>
                <a:path w="2126615" h="56515">
                  <a:moveTo>
                    <a:pt x="2038159" y="53340"/>
                  </a:moveTo>
                  <a:lnTo>
                    <a:pt x="2031098" y="49085"/>
                  </a:lnTo>
                  <a:lnTo>
                    <a:pt x="2026399" y="51917"/>
                  </a:lnTo>
                  <a:lnTo>
                    <a:pt x="2033460" y="56184"/>
                  </a:lnTo>
                  <a:lnTo>
                    <a:pt x="2038159" y="53340"/>
                  </a:lnTo>
                  <a:close/>
                </a:path>
                <a:path w="2126615" h="56515">
                  <a:moveTo>
                    <a:pt x="2074938" y="33985"/>
                  </a:moveTo>
                  <a:lnTo>
                    <a:pt x="2070227" y="31153"/>
                  </a:lnTo>
                  <a:lnTo>
                    <a:pt x="2055368" y="40106"/>
                  </a:lnTo>
                  <a:lnTo>
                    <a:pt x="2060079" y="42951"/>
                  </a:lnTo>
                  <a:lnTo>
                    <a:pt x="2074938" y="33985"/>
                  </a:lnTo>
                  <a:close/>
                </a:path>
                <a:path w="2126615" h="56515">
                  <a:moveTo>
                    <a:pt x="2104644" y="16065"/>
                  </a:moveTo>
                  <a:lnTo>
                    <a:pt x="2099932" y="13220"/>
                  </a:lnTo>
                  <a:lnTo>
                    <a:pt x="2085086" y="22186"/>
                  </a:lnTo>
                  <a:lnTo>
                    <a:pt x="2089797" y="25031"/>
                  </a:lnTo>
                  <a:lnTo>
                    <a:pt x="2104644" y="16065"/>
                  </a:lnTo>
                  <a:close/>
                </a:path>
                <a:path w="2126615" h="56515">
                  <a:moveTo>
                    <a:pt x="2126577" y="2844"/>
                  </a:moveTo>
                  <a:lnTo>
                    <a:pt x="2121865" y="0"/>
                  </a:lnTo>
                  <a:lnTo>
                    <a:pt x="2114804" y="4267"/>
                  </a:lnTo>
                  <a:lnTo>
                    <a:pt x="2119503" y="7099"/>
                  </a:lnTo>
                  <a:lnTo>
                    <a:pt x="2126577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0920" y="6575907"/>
              <a:ext cx="977265" cy="56515"/>
            </a:xfrm>
            <a:custGeom>
              <a:avLst/>
              <a:gdLst/>
              <a:ahLst/>
              <a:cxnLst/>
              <a:rect l="l" t="t" r="r" b="b"/>
              <a:pathLst>
                <a:path w="977264" h="56515">
                  <a:moveTo>
                    <a:pt x="11760" y="51917"/>
                  </a:moveTo>
                  <a:lnTo>
                    <a:pt x="7048" y="49085"/>
                  </a:lnTo>
                  <a:lnTo>
                    <a:pt x="0" y="53340"/>
                  </a:lnTo>
                  <a:lnTo>
                    <a:pt x="4699" y="56184"/>
                  </a:lnTo>
                  <a:lnTo>
                    <a:pt x="11760" y="51917"/>
                  </a:lnTo>
                  <a:close/>
                </a:path>
                <a:path w="977264" h="56515">
                  <a:moveTo>
                    <a:pt x="41478" y="33985"/>
                  </a:moveTo>
                  <a:lnTo>
                    <a:pt x="36766" y="31153"/>
                  </a:lnTo>
                  <a:lnTo>
                    <a:pt x="21907" y="40106"/>
                  </a:lnTo>
                  <a:lnTo>
                    <a:pt x="26619" y="42951"/>
                  </a:lnTo>
                  <a:lnTo>
                    <a:pt x="41478" y="33985"/>
                  </a:lnTo>
                  <a:close/>
                </a:path>
                <a:path w="977264" h="56515">
                  <a:moveTo>
                    <a:pt x="71183" y="16065"/>
                  </a:moveTo>
                  <a:lnTo>
                    <a:pt x="66471" y="13220"/>
                  </a:lnTo>
                  <a:lnTo>
                    <a:pt x="51625" y="22186"/>
                  </a:lnTo>
                  <a:lnTo>
                    <a:pt x="56337" y="25031"/>
                  </a:lnTo>
                  <a:lnTo>
                    <a:pt x="71183" y="16065"/>
                  </a:lnTo>
                  <a:close/>
                </a:path>
                <a:path w="977264" h="56515">
                  <a:moveTo>
                    <a:pt x="100177" y="4267"/>
                  </a:moveTo>
                  <a:lnTo>
                    <a:pt x="93116" y="0"/>
                  </a:lnTo>
                  <a:lnTo>
                    <a:pt x="88404" y="2844"/>
                  </a:lnTo>
                  <a:lnTo>
                    <a:pt x="95465" y="7099"/>
                  </a:lnTo>
                  <a:lnTo>
                    <a:pt x="100177" y="4267"/>
                  </a:lnTo>
                  <a:close/>
                </a:path>
                <a:path w="977264" h="56515">
                  <a:moveTo>
                    <a:pt x="129882" y="22186"/>
                  </a:moveTo>
                  <a:lnTo>
                    <a:pt x="115036" y="13220"/>
                  </a:lnTo>
                  <a:lnTo>
                    <a:pt x="110324" y="16065"/>
                  </a:lnTo>
                  <a:lnTo>
                    <a:pt x="125183" y="25031"/>
                  </a:lnTo>
                  <a:lnTo>
                    <a:pt x="129882" y="22186"/>
                  </a:lnTo>
                  <a:close/>
                </a:path>
                <a:path w="977264" h="56515">
                  <a:moveTo>
                    <a:pt x="159600" y="40106"/>
                  </a:moveTo>
                  <a:lnTo>
                    <a:pt x="144741" y="31153"/>
                  </a:lnTo>
                  <a:lnTo>
                    <a:pt x="140042" y="33985"/>
                  </a:lnTo>
                  <a:lnTo>
                    <a:pt x="154901" y="42951"/>
                  </a:lnTo>
                  <a:lnTo>
                    <a:pt x="159600" y="40106"/>
                  </a:lnTo>
                  <a:close/>
                </a:path>
                <a:path w="977264" h="56515">
                  <a:moveTo>
                    <a:pt x="188582" y="51917"/>
                  </a:moveTo>
                  <a:lnTo>
                    <a:pt x="183870" y="49085"/>
                  </a:lnTo>
                  <a:lnTo>
                    <a:pt x="179158" y="51930"/>
                  </a:lnTo>
                  <a:lnTo>
                    <a:pt x="174459" y="49085"/>
                  </a:lnTo>
                  <a:lnTo>
                    <a:pt x="169760" y="51917"/>
                  </a:lnTo>
                  <a:lnTo>
                    <a:pt x="176809" y="56184"/>
                  </a:lnTo>
                  <a:lnTo>
                    <a:pt x="179158" y="54762"/>
                  </a:lnTo>
                  <a:lnTo>
                    <a:pt x="181521" y="56184"/>
                  </a:lnTo>
                  <a:lnTo>
                    <a:pt x="188582" y="51917"/>
                  </a:lnTo>
                  <a:close/>
                </a:path>
                <a:path w="977264" h="56515">
                  <a:moveTo>
                    <a:pt x="218287" y="33985"/>
                  </a:moveTo>
                  <a:lnTo>
                    <a:pt x="213588" y="31153"/>
                  </a:lnTo>
                  <a:lnTo>
                    <a:pt x="198729" y="40106"/>
                  </a:lnTo>
                  <a:lnTo>
                    <a:pt x="203441" y="42951"/>
                  </a:lnTo>
                  <a:lnTo>
                    <a:pt x="218287" y="33985"/>
                  </a:lnTo>
                  <a:close/>
                </a:path>
                <a:path w="977264" h="56515">
                  <a:moveTo>
                    <a:pt x="248005" y="16065"/>
                  </a:moveTo>
                  <a:lnTo>
                    <a:pt x="243306" y="13220"/>
                  </a:lnTo>
                  <a:lnTo>
                    <a:pt x="228447" y="22186"/>
                  </a:lnTo>
                  <a:lnTo>
                    <a:pt x="233146" y="25031"/>
                  </a:lnTo>
                  <a:lnTo>
                    <a:pt x="248005" y="16065"/>
                  </a:lnTo>
                  <a:close/>
                </a:path>
                <a:path w="977264" h="56515">
                  <a:moveTo>
                    <a:pt x="276987" y="4267"/>
                  </a:moveTo>
                  <a:lnTo>
                    <a:pt x="269938" y="0"/>
                  </a:lnTo>
                  <a:lnTo>
                    <a:pt x="267576" y="1422"/>
                  </a:lnTo>
                  <a:lnTo>
                    <a:pt x="265226" y="0"/>
                  </a:lnTo>
                  <a:lnTo>
                    <a:pt x="258165" y="4267"/>
                  </a:lnTo>
                  <a:lnTo>
                    <a:pt x="262864" y="7099"/>
                  </a:lnTo>
                  <a:lnTo>
                    <a:pt x="267576" y="4267"/>
                  </a:lnTo>
                  <a:lnTo>
                    <a:pt x="272288" y="7099"/>
                  </a:lnTo>
                  <a:lnTo>
                    <a:pt x="276987" y="4267"/>
                  </a:lnTo>
                  <a:close/>
                </a:path>
                <a:path w="977264" h="56515">
                  <a:moveTo>
                    <a:pt x="306705" y="22186"/>
                  </a:moveTo>
                  <a:lnTo>
                    <a:pt x="291858" y="13220"/>
                  </a:lnTo>
                  <a:lnTo>
                    <a:pt x="287147" y="16065"/>
                  </a:lnTo>
                  <a:lnTo>
                    <a:pt x="302006" y="25031"/>
                  </a:lnTo>
                  <a:lnTo>
                    <a:pt x="306705" y="22186"/>
                  </a:lnTo>
                  <a:close/>
                </a:path>
                <a:path w="977264" h="56515">
                  <a:moveTo>
                    <a:pt x="336423" y="40119"/>
                  </a:moveTo>
                  <a:lnTo>
                    <a:pt x="321564" y="31153"/>
                  </a:lnTo>
                  <a:lnTo>
                    <a:pt x="316865" y="33985"/>
                  </a:lnTo>
                  <a:lnTo>
                    <a:pt x="331724" y="42951"/>
                  </a:lnTo>
                  <a:lnTo>
                    <a:pt x="336423" y="40119"/>
                  </a:lnTo>
                  <a:close/>
                </a:path>
                <a:path w="977264" h="56515">
                  <a:moveTo>
                    <a:pt x="365404" y="51917"/>
                  </a:moveTo>
                  <a:lnTo>
                    <a:pt x="360705" y="49085"/>
                  </a:lnTo>
                  <a:lnTo>
                    <a:pt x="355993" y="51930"/>
                  </a:lnTo>
                  <a:lnTo>
                    <a:pt x="351294" y="49085"/>
                  </a:lnTo>
                  <a:lnTo>
                    <a:pt x="346583" y="51917"/>
                  </a:lnTo>
                  <a:lnTo>
                    <a:pt x="353644" y="56184"/>
                  </a:lnTo>
                  <a:lnTo>
                    <a:pt x="355993" y="54762"/>
                  </a:lnTo>
                  <a:lnTo>
                    <a:pt x="358355" y="56184"/>
                  </a:lnTo>
                  <a:lnTo>
                    <a:pt x="365404" y="51917"/>
                  </a:lnTo>
                  <a:close/>
                </a:path>
                <a:path w="977264" h="56515">
                  <a:moveTo>
                    <a:pt x="395122" y="33985"/>
                  </a:moveTo>
                  <a:lnTo>
                    <a:pt x="390423" y="31153"/>
                  </a:lnTo>
                  <a:lnTo>
                    <a:pt x="375551" y="40106"/>
                  </a:lnTo>
                  <a:lnTo>
                    <a:pt x="380263" y="42951"/>
                  </a:lnTo>
                  <a:lnTo>
                    <a:pt x="395122" y="33985"/>
                  </a:lnTo>
                  <a:close/>
                </a:path>
                <a:path w="977264" h="56515">
                  <a:moveTo>
                    <a:pt x="424840" y="16065"/>
                  </a:moveTo>
                  <a:lnTo>
                    <a:pt x="420128" y="13220"/>
                  </a:lnTo>
                  <a:lnTo>
                    <a:pt x="405282" y="22186"/>
                  </a:lnTo>
                  <a:lnTo>
                    <a:pt x="409981" y="25031"/>
                  </a:lnTo>
                  <a:lnTo>
                    <a:pt x="424840" y="16065"/>
                  </a:lnTo>
                  <a:close/>
                </a:path>
                <a:path w="977264" h="56515">
                  <a:moveTo>
                    <a:pt x="453821" y="4267"/>
                  </a:moveTo>
                  <a:lnTo>
                    <a:pt x="446760" y="0"/>
                  </a:lnTo>
                  <a:lnTo>
                    <a:pt x="444398" y="1422"/>
                  </a:lnTo>
                  <a:lnTo>
                    <a:pt x="442048" y="0"/>
                  </a:lnTo>
                  <a:lnTo>
                    <a:pt x="435000" y="4267"/>
                  </a:lnTo>
                  <a:lnTo>
                    <a:pt x="439699" y="7099"/>
                  </a:lnTo>
                  <a:lnTo>
                    <a:pt x="444398" y="4267"/>
                  </a:lnTo>
                  <a:lnTo>
                    <a:pt x="449122" y="7099"/>
                  </a:lnTo>
                  <a:lnTo>
                    <a:pt x="453821" y="4267"/>
                  </a:lnTo>
                  <a:close/>
                </a:path>
                <a:path w="977264" h="56515">
                  <a:moveTo>
                    <a:pt x="483539" y="22186"/>
                  </a:moveTo>
                  <a:lnTo>
                    <a:pt x="468680" y="13220"/>
                  </a:lnTo>
                  <a:lnTo>
                    <a:pt x="463969" y="16065"/>
                  </a:lnTo>
                  <a:lnTo>
                    <a:pt x="478840" y="25031"/>
                  </a:lnTo>
                  <a:lnTo>
                    <a:pt x="483539" y="22186"/>
                  </a:lnTo>
                  <a:close/>
                </a:path>
                <a:path w="977264" h="56515">
                  <a:moveTo>
                    <a:pt x="513257" y="40106"/>
                  </a:moveTo>
                  <a:lnTo>
                    <a:pt x="498398" y="31153"/>
                  </a:lnTo>
                  <a:lnTo>
                    <a:pt x="493687" y="33985"/>
                  </a:lnTo>
                  <a:lnTo>
                    <a:pt x="508546" y="42951"/>
                  </a:lnTo>
                  <a:lnTo>
                    <a:pt x="513257" y="40106"/>
                  </a:lnTo>
                  <a:close/>
                </a:path>
                <a:path w="977264" h="56515">
                  <a:moveTo>
                    <a:pt x="542226" y="51917"/>
                  </a:moveTo>
                  <a:lnTo>
                    <a:pt x="537527" y="49085"/>
                  </a:lnTo>
                  <a:lnTo>
                    <a:pt x="532815" y="51930"/>
                  </a:lnTo>
                  <a:lnTo>
                    <a:pt x="528116" y="49085"/>
                  </a:lnTo>
                  <a:lnTo>
                    <a:pt x="523405" y="51917"/>
                  </a:lnTo>
                  <a:lnTo>
                    <a:pt x="530466" y="56184"/>
                  </a:lnTo>
                  <a:lnTo>
                    <a:pt x="532815" y="54762"/>
                  </a:lnTo>
                  <a:lnTo>
                    <a:pt x="535165" y="56184"/>
                  </a:lnTo>
                  <a:lnTo>
                    <a:pt x="542226" y="51917"/>
                  </a:lnTo>
                  <a:close/>
                </a:path>
                <a:path w="977264" h="56515">
                  <a:moveTo>
                    <a:pt x="571944" y="33985"/>
                  </a:moveTo>
                  <a:lnTo>
                    <a:pt x="567245" y="31153"/>
                  </a:lnTo>
                  <a:lnTo>
                    <a:pt x="552373" y="40106"/>
                  </a:lnTo>
                  <a:lnTo>
                    <a:pt x="557085" y="42951"/>
                  </a:lnTo>
                  <a:lnTo>
                    <a:pt x="571944" y="33985"/>
                  </a:lnTo>
                  <a:close/>
                </a:path>
                <a:path w="977264" h="56515">
                  <a:moveTo>
                    <a:pt x="601662" y="16065"/>
                  </a:moveTo>
                  <a:lnTo>
                    <a:pt x="596950" y="13220"/>
                  </a:lnTo>
                  <a:lnTo>
                    <a:pt x="582091" y="22186"/>
                  </a:lnTo>
                  <a:lnTo>
                    <a:pt x="586803" y="25031"/>
                  </a:lnTo>
                  <a:lnTo>
                    <a:pt x="601662" y="16065"/>
                  </a:lnTo>
                  <a:close/>
                </a:path>
                <a:path w="977264" h="56515">
                  <a:moveTo>
                    <a:pt x="630643" y="4267"/>
                  </a:moveTo>
                  <a:lnTo>
                    <a:pt x="623582" y="0"/>
                  </a:lnTo>
                  <a:lnTo>
                    <a:pt x="621220" y="1422"/>
                  </a:lnTo>
                  <a:lnTo>
                    <a:pt x="618871" y="0"/>
                  </a:lnTo>
                  <a:lnTo>
                    <a:pt x="611809" y="4267"/>
                  </a:lnTo>
                  <a:lnTo>
                    <a:pt x="616521" y="7099"/>
                  </a:lnTo>
                  <a:lnTo>
                    <a:pt x="621220" y="4267"/>
                  </a:lnTo>
                  <a:lnTo>
                    <a:pt x="625944" y="7099"/>
                  </a:lnTo>
                  <a:lnTo>
                    <a:pt x="630643" y="4267"/>
                  </a:lnTo>
                  <a:close/>
                </a:path>
                <a:path w="977264" h="56515">
                  <a:moveTo>
                    <a:pt x="660361" y="22186"/>
                  </a:moveTo>
                  <a:lnTo>
                    <a:pt x="645515" y="13220"/>
                  </a:lnTo>
                  <a:lnTo>
                    <a:pt x="640803" y="16065"/>
                  </a:lnTo>
                  <a:lnTo>
                    <a:pt x="655650" y="25031"/>
                  </a:lnTo>
                  <a:lnTo>
                    <a:pt x="660361" y="22186"/>
                  </a:lnTo>
                  <a:close/>
                </a:path>
                <a:path w="977264" h="56515">
                  <a:moveTo>
                    <a:pt x="690079" y="40106"/>
                  </a:moveTo>
                  <a:lnTo>
                    <a:pt x="675208" y="31153"/>
                  </a:lnTo>
                  <a:lnTo>
                    <a:pt x="670496" y="33985"/>
                  </a:lnTo>
                  <a:lnTo>
                    <a:pt x="685368" y="42951"/>
                  </a:lnTo>
                  <a:lnTo>
                    <a:pt x="690079" y="40106"/>
                  </a:lnTo>
                  <a:close/>
                </a:path>
                <a:path w="977264" h="56515">
                  <a:moveTo>
                    <a:pt x="719061" y="51917"/>
                  </a:moveTo>
                  <a:lnTo>
                    <a:pt x="714349" y="49085"/>
                  </a:lnTo>
                  <a:lnTo>
                    <a:pt x="709637" y="51930"/>
                  </a:lnTo>
                  <a:lnTo>
                    <a:pt x="704938" y="49085"/>
                  </a:lnTo>
                  <a:lnTo>
                    <a:pt x="700227" y="51917"/>
                  </a:lnTo>
                  <a:lnTo>
                    <a:pt x="707288" y="56184"/>
                  </a:lnTo>
                  <a:lnTo>
                    <a:pt x="709637" y="54762"/>
                  </a:lnTo>
                  <a:lnTo>
                    <a:pt x="711987" y="56184"/>
                  </a:lnTo>
                  <a:lnTo>
                    <a:pt x="719061" y="51917"/>
                  </a:lnTo>
                  <a:close/>
                </a:path>
                <a:path w="977264" h="56515">
                  <a:moveTo>
                    <a:pt x="748766" y="33985"/>
                  </a:moveTo>
                  <a:lnTo>
                    <a:pt x="744054" y="31153"/>
                  </a:lnTo>
                  <a:lnTo>
                    <a:pt x="729208" y="40106"/>
                  </a:lnTo>
                  <a:lnTo>
                    <a:pt x="733907" y="42951"/>
                  </a:lnTo>
                  <a:lnTo>
                    <a:pt x="748766" y="33985"/>
                  </a:lnTo>
                  <a:close/>
                </a:path>
                <a:path w="977264" h="56515">
                  <a:moveTo>
                    <a:pt x="778484" y="16065"/>
                  </a:moveTo>
                  <a:lnTo>
                    <a:pt x="773772" y="13220"/>
                  </a:lnTo>
                  <a:lnTo>
                    <a:pt x="758901" y="22186"/>
                  </a:lnTo>
                  <a:lnTo>
                    <a:pt x="763625" y="25031"/>
                  </a:lnTo>
                  <a:lnTo>
                    <a:pt x="778484" y="16065"/>
                  </a:lnTo>
                  <a:close/>
                </a:path>
                <a:path w="977264" h="56515">
                  <a:moveTo>
                    <a:pt x="807466" y="4267"/>
                  </a:moveTo>
                  <a:lnTo>
                    <a:pt x="800404" y="0"/>
                  </a:lnTo>
                  <a:lnTo>
                    <a:pt x="798042" y="1422"/>
                  </a:lnTo>
                  <a:lnTo>
                    <a:pt x="795693" y="0"/>
                  </a:lnTo>
                  <a:lnTo>
                    <a:pt x="788631" y="4267"/>
                  </a:lnTo>
                  <a:lnTo>
                    <a:pt x="793343" y="7099"/>
                  </a:lnTo>
                  <a:lnTo>
                    <a:pt x="798042" y="4267"/>
                  </a:lnTo>
                  <a:lnTo>
                    <a:pt x="802754" y="7099"/>
                  </a:lnTo>
                  <a:lnTo>
                    <a:pt x="807466" y="4267"/>
                  </a:lnTo>
                  <a:close/>
                </a:path>
                <a:path w="977264" h="56515">
                  <a:moveTo>
                    <a:pt x="837184" y="22186"/>
                  </a:moveTo>
                  <a:lnTo>
                    <a:pt x="822337" y="13220"/>
                  </a:lnTo>
                  <a:lnTo>
                    <a:pt x="817613" y="16065"/>
                  </a:lnTo>
                  <a:lnTo>
                    <a:pt x="832472" y="25031"/>
                  </a:lnTo>
                  <a:lnTo>
                    <a:pt x="837184" y="22186"/>
                  </a:lnTo>
                  <a:close/>
                </a:path>
                <a:path w="977264" h="56515">
                  <a:moveTo>
                    <a:pt x="866902" y="40106"/>
                  </a:moveTo>
                  <a:lnTo>
                    <a:pt x="852043" y="31153"/>
                  </a:lnTo>
                  <a:lnTo>
                    <a:pt x="847331" y="33985"/>
                  </a:lnTo>
                  <a:lnTo>
                    <a:pt x="862190" y="42951"/>
                  </a:lnTo>
                  <a:lnTo>
                    <a:pt x="866902" y="40106"/>
                  </a:lnTo>
                  <a:close/>
                </a:path>
                <a:path w="977264" h="56515">
                  <a:moveTo>
                    <a:pt x="895883" y="51917"/>
                  </a:moveTo>
                  <a:lnTo>
                    <a:pt x="891171" y="49085"/>
                  </a:lnTo>
                  <a:lnTo>
                    <a:pt x="886460" y="51930"/>
                  </a:lnTo>
                  <a:lnTo>
                    <a:pt x="881748" y="49085"/>
                  </a:lnTo>
                  <a:lnTo>
                    <a:pt x="877049" y="51917"/>
                  </a:lnTo>
                  <a:lnTo>
                    <a:pt x="884110" y="56184"/>
                  </a:lnTo>
                  <a:lnTo>
                    <a:pt x="886460" y="54762"/>
                  </a:lnTo>
                  <a:lnTo>
                    <a:pt x="888809" y="56184"/>
                  </a:lnTo>
                  <a:lnTo>
                    <a:pt x="895883" y="51917"/>
                  </a:lnTo>
                  <a:close/>
                </a:path>
                <a:path w="977264" h="56515">
                  <a:moveTo>
                    <a:pt x="925588" y="33985"/>
                  </a:moveTo>
                  <a:lnTo>
                    <a:pt x="920877" y="31153"/>
                  </a:lnTo>
                  <a:lnTo>
                    <a:pt x="906018" y="40106"/>
                  </a:lnTo>
                  <a:lnTo>
                    <a:pt x="910729" y="42951"/>
                  </a:lnTo>
                  <a:lnTo>
                    <a:pt x="925588" y="33985"/>
                  </a:lnTo>
                  <a:close/>
                </a:path>
                <a:path w="977264" h="56515">
                  <a:moveTo>
                    <a:pt x="955294" y="16065"/>
                  </a:moveTo>
                  <a:lnTo>
                    <a:pt x="950595" y="13220"/>
                  </a:lnTo>
                  <a:lnTo>
                    <a:pt x="935736" y="22186"/>
                  </a:lnTo>
                  <a:lnTo>
                    <a:pt x="940447" y="25031"/>
                  </a:lnTo>
                  <a:lnTo>
                    <a:pt x="955294" y="16065"/>
                  </a:lnTo>
                  <a:close/>
                </a:path>
                <a:path w="977264" h="56515">
                  <a:moveTo>
                    <a:pt x="977226" y="2844"/>
                  </a:moveTo>
                  <a:lnTo>
                    <a:pt x="972515" y="0"/>
                  </a:lnTo>
                  <a:lnTo>
                    <a:pt x="965454" y="4267"/>
                  </a:lnTo>
                  <a:lnTo>
                    <a:pt x="970165" y="7099"/>
                  </a:lnTo>
                  <a:lnTo>
                    <a:pt x="977226" y="2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954" y="6140126"/>
              <a:ext cx="2063114" cy="695325"/>
            </a:xfrm>
            <a:custGeom>
              <a:avLst/>
              <a:gdLst/>
              <a:ahLst/>
              <a:cxnLst/>
              <a:rect l="l" t="t" r="r" b="b"/>
              <a:pathLst>
                <a:path w="2063114" h="695325">
                  <a:moveTo>
                    <a:pt x="1198708" y="420650"/>
                  </a:moveTo>
                  <a:lnTo>
                    <a:pt x="1031937" y="420650"/>
                  </a:lnTo>
                  <a:lnTo>
                    <a:pt x="1044972" y="422565"/>
                  </a:lnTo>
                  <a:lnTo>
                    <a:pt x="1057532" y="426011"/>
                  </a:lnTo>
                  <a:lnTo>
                    <a:pt x="1069135" y="429639"/>
                  </a:lnTo>
                  <a:lnTo>
                    <a:pt x="1079154" y="432062"/>
                  </a:lnTo>
                  <a:lnTo>
                    <a:pt x="1114419" y="461737"/>
                  </a:lnTo>
                  <a:lnTo>
                    <a:pt x="1154622" y="494272"/>
                  </a:lnTo>
                  <a:lnTo>
                    <a:pt x="1198491" y="528312"/>
                  </a:lnTo>
                  <a:lnTo>
                    <a:pt x="1244757" y="562504"/>
                  </a:lnTo>
                  <a:lnTo>
                    <a:pt x="1292147" y="595493"/>
                  </a:lnTo>
                  <a:lnTo>
                    <a:pt x="1339392" y="625926"/>
                  </a:lnTo>
                  <a:lnTo>
                    <a:pt x="1385221" y="652450"/>
                  </a:lnTo>
                  <a:lnTo>
                    <a:pt x="1428362" y="673709"/>
                  </a:lnTo>
                  <a:lnTo>
                    <a:pt x="1467546" y="688351"/>
                  </a:lnTo>
                  <a:lnTo>
                    <a:pt x="1501501" y="695021"/>
                  </a:lnTo>
                  <a:lnTo>
                    <a:pt x="1528956" y="692366"/>
                  </a:lnTo>
                  <a:lnTo>
                    <a:pt x="1548641" y="679032"/>
                  </a:lnTo>
                  <a:lnTo>
                    <a:pt x="1621230" y="603509"/>
                  </a:lnTo>
                  <a:lnTo>
                    <a:pt x="1593151" y="603509"/>
                  </a:lnTo>
                  <a:lnTo>
                    <a:pt x="1566354" y="601268"/>
                  </a:lnTo>
                  <a:lnTo>
                    <a:pt x="1492605" y="580050"/>
                  </a:lnTo>
                  <a:lnTo>
                    <a:pt x="1445792" y="560423"/>
                  </a:lnTo>
                  <a:lnTo>
                    <a:pt x="1396612" y="536668"/>
                  </a:lnTo>
                  <a:lnTo>
                    <a:pt x="1346404" y="509938"/>
                  </a:lnTo>
                  <a:lnTo>
                    <a:pt x="1296505" y="481388"/>
                  </a:lnTo>
                  <a:lnTo>
                    <a:pt x="1248256" y="452173"/>
                  </a:lnTo>
                  <a:lnTo>
                    <a:pt x="1202994" y="423447"/>
                  </a:lnTo>
                  <a:lnTo>
                    <a:pt x="1198708" y="420650"/>
                  </a:lnTo>
                  <a:close/>
                </a:path>
                <a:path w="2063114" h="695325">
                  <a:moveTo>
                    <a:pt x="1632521" y="591762"/>
                  </a:moveTo>
                  <a:lnTo>
                    <a:pt x="1615432" y="600533"/>
                  </a:lnTo>
                  <a:lnTo>
                    <a:pt x="1593151" y="603509"/>
                  </a:lnTo>
                  <a:lnTo>
                    <a:pt x="1621230" y="603509"/>
                  </a:lnTo>
                  <a:lnTo>
                    <a:pt x="1632521" y="591762"/>
                  </a:lnTo>
                  <a:close/>
                </a:path>
                <a:path w="2063114" h="695325">
                  <a:moveTo>
                    <a:pt x="165276" y="418558"/>
                  </a:moveTo>
                  <a:lnTo>
                    <a:pt x="256294" y="564358"/>
                  </a:lnTo>
                  <a:lnTo>
                    <a:pt x="270202" y="578311"/>
                  </a:lnTo>
                  <a:lnTo>
                    <a:pt x="293110" y="587120"/>
                  </a:lnTo>
                  <a:lnTo>
                    <a:pt x="323990" y="591246"/>
                  </a:lnTo>
                  <a:lnTo>
                    <a:pt x="361811" y="591148"/>
                  </a:lnTo>
                  <a:lnTo>
                    <a:pt x="405543" y="587288"/>
                  </a:lnTo>
                  <a:lnTo>
                    <a:pt x="454156" y="580125"/>
                  </a:lnTo>
                  <a:lnTo>
                    <a:pt x="506621" y="570122"/>
                  </a:lnTo>
                  <a:lnTo>
                    <a:pt x="561908" y="557737"/>
                  </a:lnTo>
                  <a:lnTo>
                    <a:pt x="618986" y="543432"/>
                  </a:lnTo>
                  <a:lnTo>
                    <a:pt x="676825" y="527668"/>
                  </a:lnTo>
                  <a:lnTo>
                    <a:pt x="734397" y="510904"/>
                  </a:lnTo>
                  <a:lnTo>
                    <a:pt x="790669" y="493602"/>
                  </a:lnTo>
                  <a:lnTo>
                    <a:pt x="844614" y="476222"/>
                  </a:lnTo>
                  <a:lnTo>
                    <a:pt x="895200" y="459224"/>
                  </a:lnTo>
                  <a:lnTo>
                    <a:pt x="920416" y="450407"/>
                  </a:lnTo>
                  <a:lnTo>
                    <a:pt x="352559" y="450407"/>
                  </a:lnTo>
                  <a:lnTo>
                    <a:pt x="306734" y="449830"/>
                  </a:lnTo>
                  <a:lnTo>
                    <a:pt x="248171" y="443132"/>
                  </a:lnTo>
                  <a:lnTo>
                    <a:pt x="194982" y="432108"/>
                  </a:lnTo>
                  <a:lnTo>
                    <a:pt x="165276" y="418558"/>
                  </a:lnTo>
                  <a:close/>
                </a:path>
                <a:path w="2063114" h="695325">
                  <a:moveTo>
                    <a:pt x="1992471" y="383275"/>
                  </a:moveTo>
                  <a:lnTo>
                    <a:pt x="764024" y="383275"/>
                  </a:lnTo>
                  <a:lnTo>
                    <a:pt x="702938" y="397597"/>
                  </a:lnTo>
                  <a:lnTo>
                    <a:pt x="643223" y="409907"/>
                  </a:lnTo>
                  <a:lnTo>
                    <a:pt x="585574" y="420363"/>
                  </a:lnTo>
                  <a:lnTo>
                    <a:pt x="530683" y="429125"/>
                  </a:lnTo>
                  <a:lnTo>
                    <a:pt x="479243" y="436351"/>
                  </a:lnTo>
                  <a:lnTo>
                    <a:pt x="431946" y="442200"/>
                  </a:lnTo>
                  <a:lnTo>
                    <a:pt x="389488" y="446833"/>
                  </a:lnTo>
                  <a:lnTo>
                    <a:pt x="352559" y="450407"/>
                  </a:lnTo>
                  <a:lnTo>
                    <a:pt x="920416" y="450407"/>
                  </a:lnTo>
                  <a:lnTo>
                    <a:pt x="941397" y="443070"/>
                  </a:lnTo>
                  <a:lnTo>
                    <a:pt x="982177" y="428220"/>
                  </a:lnTo>
                  <a:lnTo>
                    <a:pt x="991330" y="428054"/>
                  </a:lnTo>
                  <a:lnTo>
                    <a:pt x="1003286" y="425060"/>
                  </a:lnTo>
                  <a:lnTo>
                    <a:pt x="1017127" y="421753"/>
                  </a:lnTo>
                  <a:lnTo>
                    <a:pt x="1031937" y="420650"/>
                  </a:lnTo>
                  <a:lnTo>
                    <a:pt x="1198708" y="420650"/>
                  </a:lnTo>
                  <a:lnTo>
                    <a:pt x="1177339" y="406596"/>
                  </a:lnTo>
                  <a:lnTo>
                    <a:pt x="1153617" y="390625"/>
                  </a:lnTo>
                  <a:lnTo>
                    <a:pt x="1975785" y="390625"/>
                  </a:lnTo>
                  <a:lnTo>
                    <a:pt x="1992471" y="383275"/>
                  </a:lnTo>
                  <a:close/>
                </a:path>
                <a:path w="2063114" h="695325">
                  <a:moveTo>
                    <a:pt x="1975785" y="390625"/>
                  </a:moveTo>
                  <a:lnTo>
                    <a:pt x="1153617" y="390625"/>
                  </a:lnTo>
                  <a:lnTo>
                    <a:pt x="1194212" y="395880"/>
                  </a:lnTo>
                  <a:lnTo>
                    <a:pt x="1288263" y="406853"/>
                  </a:lnTo>
                  <a:lnTo>
                    <a:pt x="1340381" y="412186"/>
                  </a:lnTo>
                  <a:lnTo>
                    <a:pt x="1395001" y="417161"/>
                  </a:lnTo>
                  <a:lnTo>
                    <a:pt x="1451456" y="421586"/>
                  </a:lnTo>
                  <a:lnTo>
                    <a:pt x="1509076" y="425269"/>
                  </a:lnTo>
                  <a:lnTo>
                    <a:pt x="1567191" y="428017"/>
                  </a:lnTo>
                  <a:lnTo>
                    <a:pt x="1625133" y="429639"/>
                  </a:lnTo>
                  <a:lnTo>
                    <a:pt x="1682232" y="429942"/>
                  </a:lnTo>
                  <a:lnTo>
                    <a:pt x="1737820" y="428735"/>
                  </a:lnTo>
                  <a:lnTo>
                    <a:pt x="1791228" y="425825"/>
                  </a:lnTo>
                  <a:lnTo>
                    <a:pt x="1841786" y="421021"/>
                  </a:lnTo>
                  <a:lnTo>
                    <a:pt x="1888825" y="414129"/>
                  </a:lnTo>
                  <a:lnTo>
                    <a:pt x="1931677" y="404959"/>
                  </a:lnTo>
                  <a:lnTo>
                    <a:pt x="1969672" y="393318"/>
                  </a:lnTo>
                  <a:lnTo>
                    <a:pt x="1975785" y="390625"/>
                  </a:lnTo>
                  <a:close/>
                </a:path>
                <a:path w="2063114" h="695325">
                  <a:moveTo>
                    <a:pt x="161376" y="0"/>
                  </a:moveTo>
                  <a:lnTo>
                    <a:pt x="120332" y="686"/>
                  </a:lnTo>
                  <a:lnTo>
                    <a:pt x="53170" y="15027"/>
                  </a:lnTo>
                  <a:lnTo>
                    <a:pt x="10134" y="49252"/>
                  </a:lnTo>
                  <a:lnTo>
                    <a:pt x="0" y="75817"/>
                  </a:lnTo>
                  <a:lnTo>
                    <a:pt x="932" y="101319"/>
                  </a:lnTo>
                  <a:lnTo>
                    <a:pt x="6369" y="255241"/>
                  </a:lnTo>
                  <a:lnTo>
                    <a:pt x="21848" y="293755"/>
                  </a:lnTo>
                  <a:lnTo>
                    <a:pt x="70306" y="324215"/>
                  </a:lnTo>
                  <a:lnTo>
                    <a:pt x="145586" y="347452"/>
                  </a:lnTo>
                  <a:lnTo>
                    <a:pt x="191361" y="356621"/>
                  </a:lnTo>
                  <a:lnTo>
                    <a:pt x="241533" y="364296"/>
                  </a:lnTo>
                  <a:lnTo>
                    <a:pt x="295334" y="370581"/>
                  </a:lnTo>
                  <a:lnTo>
                    <a:pt x="351993" y="375580"/>
                  </a:lnTo>
                  <a:lnTo>
                    <a:pt x="410742" y="379396"/>
                  </a:lnTo>
                  <a:lnTo>
                    <a:pt x="470811" y="382133"/>
                  </a:lnTo>
                  <a:lnTo>
                    <a:pt x="531430" y="383895"/>
                  </a:lnTo>
                  <a:lnTo>
                    <a:pt x="591830" y="384787"/>
                  </a:lnTo>
                  <a:lnTo>
                    <a:pt x="651242" y="384911"/>
                  </a:lnTo>
                  <a:lnTo>
                    <a:pt x="708897" y="384373"/>
                  </a:lnTo>
                  <a:lnTo>
                    <a:pt x="764024" y="383275"/>
                  </a:lnTo>
                  <a:lnTo>
                    <a:pt x="1992471" y="383275"/>
                  </a:lnTo>
                  <a:lnTo>
                    <a:pt x="2028416" y="361855"/>
                  </a:lnTo>
                  <a:lnTo>
                    <a:pt x="2059705" y="318204"/>
                  </a:lnTo>
                  <a:lnTo>
                    <a:pt x="2062897" y="300966"/>
                  </a:lnTo>
                  <a:lnTo>
                    <a:pt x="1367675" y="300966"/>
                  </a:lnTo>
                  <a:lnTo>
                    <a:pt x="1313755" y="300939"/>
                  </a:lnTo>
                  <a:lnTo>
                    <a:pt x="1363884" y="290754"/>
                  </a:lnTo>
                  <a:lnTo>
                    <a:pt x="1415994" y="280699"/>
                  </a:lnTo>
                  <a:lnTo>
                    <a:pt x="1469525" y="270958"/>
                  </a:lnTo>
                  <a:lnTo>
                    <a:pt x="1501937" y="265450"/>
                  </a:lnTo>
                  <a:lnTo>
                    <a:pt x="724255" y="265450"/>
                  </a:lnTo>
                  <a:lnTo>
                    <a:pt x="620334" y="257584"/>
                  </a:lnTo>
                  <a:lnTo>
                    <a:pt x="566151" y="252643"/>
                  </a:lnTo>
                  <a:lnTo>
                    <a:pt x="511273" y="246992"/>
                  </a:lnTo>
                  <a:lnTo>
                    <a:pt x="456288" y="240602"/>
                  </a:lnTo>
                  <a:lnTo>
                    <a:pt x="401750" y="233439"/>
                  </a:lnTo>
                  <a:lnTo>
                    <a:pt x="348353" y="225491"/>
                  </a:lnTo>
                  <a:lnTo>
                    <a:pt x="296582" y="216713"/>
                  </a:lnTo>
                  <a:lnTo>
                    <a:pt x="247059" y="207083"/>
                  </a:lnTo>
                  <a:lnTo>
                    <a:pt x="200374" y="196570"/>
                  </a:lnTo>
                  <a:lnTo>
                    <a:pt x="157116" y="185148"/>
                  </a:lnTo>
                  <a:lnTo>
                    <a:pt x="117875" y="172786"/>
                  </a:lnTo>
                  <a:lnTo>
                    <a:pt x="156451" y="168505"/>
                  </a:lnTo>
                  <a:lnTo>
                    <a:pt x="199119" y="167365"/>
                  </a:lnTo>
                  <a:lnTo>
                    <a:pt x="769845" y="167365"/>
                  </a:lnTo>
                  <a:lnTo>
                    <a:pt x="746017" y="157942"/>
                  </a:lnTo>
                  <a:lnTo>
                    <a:pt x="694399" y="138178"/>
                  </a:lnTo>
                  <a:lnTo>
                    <a:pt x="640574" y="118328"/>
                  </a:lnTo>
                  <a:lnTo>
                    <a:pt x="585175" y="98781"/>
                  </a:lnTo>
                  <a:lnTo>
                    <a:pt x="528835" y="79927"/>
                  </a:lnTo>
                  <a:lnTo>
                    <a:pt x="472190" y="62153"/>
                  </a:lnTo>
                  <a:lnTo>
                    <a:pt x="415872" y="45850"/>
                  </a:lnTo>
                  <a:lnTo>
                    <a:pt x="360515" y="31406"/>
                  </a:lnTo>
                  <a:lnTo>
                    <a:pt x="306753" y="19209"/>
                  </a:lnTo>
                  <a:lnTo>
                    <a:pt x="255220" y="9650"/>
                  </a:lnTo>
                  <a:lnTo>
                    <a:pt x="206550" y="3117"/>
                  </a:lnTo>
                  <a:lnTo>
                    <a:pt x="161376" y="0"/>
                  </a:lnTo>
                  <a:close/>
                </a:path>
                <a:path w="2063114" h="695325">
                  <a:moveTo>
                    <a:pt x="2042357" y="226533"/>
                  </a:moveTo>
                  <a:lnTo>
                    <a:pt x="1881728" y="226533"/>
                  </a:lnTo>
                  <a:lnTo>
                    <a:pt x="1922851" y="227941"/>
                  </a:lnTo>
                  <a:lnTo>
                    <a:pt x="1886823" y="242390"/>
                  </a:lnTo>
                  <a:lnTo>
                    <a:pt x="1846013" y="254908"/>
                  </a:lnTo>
                  <a:lnTo>
                    <a:pt x="1801053" y="265618"/>
                  </a:lnTo>
                  <a:lnTo>
                    <a:pt x="1752574" y="274642"/>
                  </a:lnTo>
                  <a:lnTo>
                    <a:pt x="1701206" y="282104"/>
                  </a:lnTo>
                  <a:lnTo>
                    <a:pt x="1647580" y="288127"/>
                  </a:lnTo>
                  <a:lnTo>
                    <a:pt x="1592328" y="292835"/>
                  </a:lnTo>
                  <a:lnTo>
                    <a:pt x="1536081" y="296349"/>
                  </a:lnTo>
                  <a:lnTo>
                    <a:pt x="1479469" y="298794"/>
                  </a:lnTo>
                  <a:lnTo>
                    <a:pt x="1423123" y="300291"/>
                  </a:lnTo>
                  <a:lnTo>
                    <a:pt x="1367675" y="300966"/>
                  </a:lnTo>
                  <a:lnTo>
                    <a:pt x="2062897" y="300966"/>
                  </a:lnTo>
                  <a:lnTo>
                    <a:pt x="2063039" y="296349"/>
                  </a:lnTo>
                  <a:lnTo>
                    <a:pt x="2062383" y="289857"/>
                  </a:lnTo>
                  <a:lnTo>
                    <a:pt x="2042357" y="226533"/>
                  </a:lnTo>
                  <a:close/>
                </a:path>
                <a:path w="2063114" h="695325">
                  <a:moveTo>
                    <a:pt x="769845" y="167365"/>
                  </a:moveTo>
                  <a:lnTo>
                    <a:pt x="199119" y="167365"/>
                  </a:lnTo>
                  <a:lnTo>
                    <a:pt x="245303" y="169077"/>
                  </a:lnTo>
                  <a:lnTo>
                    <a:pt x="294428" y="173354"/>
                  </a:lnTo>
                  <a:lnTo>
                    <a:pt x="345918" y="179909"/>
                  </a:lnTo>
                  <a:lnTo>
                    <a:pt x="399198" y="188455"/>
                  </a:lnTo>
                  <a:lnTo>
                    <a:pt x="453693" y="198705"/>
                  </a:lnTo>
                  <a:lnTo>
                    <a:pt x="508827" y="210371"/>
                  </a:lnTo>
                  <a:lnTo>
                    <a:pt x="564026" y="223166"/>
                  </a:lnTo>
                  <a:lnTo>
                    <a:pt x="618714" y="236802"/>
                  </a:lnTo>
                  <a:lnTo>
                    <a:pt x="672315" y="250993"/>
                  </a:lnTo>
                  <a:lnTo>
                    <a:pt x="724255" y="265450"/>
                  </a:lnTo>
                  <a:lnTo>
                    <a:pt x="1501937" y="265450"/>
                  </a:lnTo>
                  <a:lnTo>
                    <a:pt x="1523916" y="261716"/>
                  </a:lnTo>
                  <a:lnTo>
                    <a:pt x="1578609" y="253158"/>
                  </a:lnTo>
                  <a:lnTo>
                    <a:pt x="1580183" y="252936"/>
                  </a:lnTo>
                  <a:lnTo>
                    <a:pt x="973869" y="252936"/>
                  </a:lnTo>
                  <a:lnTo>
                    <a:pt x="929431" y="233439"/>
                  </a:lnTo>
                  <a:lnTo>
                    <a:pt x="881285" y="212827"/>
                  </a:lnTo>
                  <a:lnTo>
                    <a:pt x="840093" y="195655"/>
                  </a:lnTo>
                  <a:lnTo>
                    <a:pt x="794793" y="177230"/>
                  </a:lnTo>
                  <a:lnTo>
                    <a:pt x="769845" y="167365"/>
                  </a:lnTo>
                  <a:close/>
                </a:path>
                <a:path w="2063114" h="695325">
                  <a:moveTo>
                    <a:pt x="992899" y="212243"/>
                  </a:moveTo>
                  <a:lnTo>
                    <a:pt x="973869" y="252936"/>
                  </a:lnTo>
                  <a:lnTo>
                    <a:pt x="1580183" y="252936"/>
                  </a:lnTo>
                  <a:lnTo>
                    <a:pt x="1633042" y="245470"/>
                  </a:lnTo>
                  <a:lnTo>
                    <a:pt x="1654944" y="242759"/>
                  </a:lnTo>
                  <a:lnTo>
                    <a:pt x="1104506" y="242759"/>
                  </a:lnTo>
                  <a:lnTo>
                    <a:pt x="1103141" y="233439"/>
                  </a:lnTo>
                  <a:lnTo>
                    <a:pt x="1101349" y="226177"/>
                  </a:lnTo>
                  <a:lnTo>
                    <a:pt x="1099030" y="221734"/>
                  </a:lnTo>
                  <a:lnTo>
                    <a:pt x="1040433" y="221734"/>
                  </a:lnTo>
                  <a:lnTo>
                    <a:pt x="1022625" y="218708"/>
                  </a:lnTo>
                  <a:lnTo>
                    <a:pt x="1006348" y="213976"/>
                  </a:lnTo>
                  <a:lnTo>
                    <a:pt x="992899" y="212243"/>
                  </a:lnTo>
                  <a:close/>
                </a:path>
                <a:path w="2063114" h="695325">
                  <a:moveTo>
                    <a:pt x="1860779" y="66635"/>
                  </a:moveTo>
                  <a:lnTo>
                    <a:pt x="1817373" y="69148"/>
                  </a:lnTo>
                  <a:lnTo>
                    <a:pt x="1770256" y="74141"/>
                  </a:lnTo>
                  <a:lnTo>
                    <a:pt x="1720052" y="81346"/>
                  </a:lnTo>
                  <a:lnTo>
                    <a:pt x="1667389" y="90495"/>
                  </a:lnTo>
                  <a:lnTo>
                    <a:pt x="1612889" y="101319"/>
                  </a:lnTo>
                  <a:lnTo>
                    <a:pt x="1557180" y="113552"/>
                  </a:lnTo>
                  <a:lnTo>
                    <a:pt x="1500886" y="126924"/>
                  </a:lnTo>
                  <a:lnTo>
                    <a:pt x="1444632" y="141168"/>
                  </a:lnTo>
                  <a:lnTo>
                    <a:pt x="1389044" y="156016"/>
                  </a:lnTo>
                  <a:lnTo>
                    <a:pt x="1334746" y="171198"/>
                  </a:lnTo>
                  <a:lnTo>
                    <a:pt x="1282365" y="186448"/>
                  </a:lnTo>
                  <a:lnTo>
                    <a:pt x="1232525" y="201498"/>
                  </a:lnTo>
                  <a:lnTo>
                    <a:pt x="1185852" y="216078"/>
                  </a:lnTo>
                  <a:lnTo>
                    <a:pt x="1142970" y="229921"/>
                  </a:lnTo>
                  <a:lnTo>
                    <a:pt x="1104506" y="242759"/>
                  </a:lnTo>
                  <a:lnTo>
                    <a:pt x="1654944" y="242759"/>
                  </a:lnTo>
                  <a:lnTo>
                    <a:pt x="1686656" y="238835"/>
                  </a:lnTo>
                  <a:lnTo>
                    <a:pt x="1738892" y="233439"/>
                  </a:lnTo>
                  <a:lnTo>
                    <a:pt x="1789189" y="229467"/>
                  </a:lnTo>
                  <a:lnTo>
                    <a:pt x="1836988" y="227103"/>
                  </a:lnTo>
                  <a:lnTo>
                    <a:pt x="1881728" y="226533"/>
                  </a:lnTo>
                  <a:lnTo>
                    <a:pt x="2042357" y="226533"/>
                  </a:lnTo>
                  <a:lnTo>
                    <a:pt x="2008267" y="118656"/>
                  </a:lnTo>
                  <a:lnTo>
                    <a:pt x="1984787" y="86748"/>
                  </a:lnTo>
                  <a:lnTo>
                    <a:pt x="1933957" y="70123"/>
                  </a:lnTo>
                  <a:lnTo>
                    <a:pt x="1899849" y="66871"/>
                  </a:lnTo>
                  <a:lnTo>
                    <a:pt x="1860779" y="66635"/>
                  </a:lnTo>
                  <a:close/>
                </a:path>
                <a:path w="2063114" h="695325">
                  <a:moveTo>
                    <a:pt x="1090150" y="215597"/>
                  </a:moveTo>
                  <a:lnTo>
                    <a:pt x="1076256" y="216488"/>
                  </a:lnTo>
                  <a:lnTo>
                    <a:pt x="1059100" y="220002"/>
                  </a:lnTo>
                  <a:lnTo>
                    <a:pt x="1040433" y="221734"/>
                  </a:lnTo>
                  <a:lnTo>
                    <a:pt x="1099030" y="221734"/>
                  </a:lnTo>
                  <a:lnTo>
                    <a:pt x="1090150" y="215597"/>
                  </a:lnTo>
                  <a:close/>
                </a:path>
              </a:pathLst>
            </a:custGeom>
            <a:solidFill>
              <a:srgbClr val="231F1F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690" y="6437059"/>
              <a:ext cx="906780" cy="258445"/>
            </a:xfrm>
            <a:custGeom>
              <a:avLst/>
              <a:gdLst/>
              <a:ahLst/>
              <a:cxnLst/>
              <a:rect l="l" t="t" r="r" b="b"/>
              <a:pathLst>
                <a:path w="906780" h="258445">
                  <a:moveTo>
                    <a:pt x="860223" y="0"/>
                  </a:moveTo>
                  <a:lnTo>
                    <a:pt x="859430" y="4550"/>
                  </a:lnTo>
                  <a:lnTo>
                    <a:pt x="837475" y="8205"/>
                  </a:lnTo>
                  <a:lnTo>
                    <a:pt x="787307" y="12738"/>
                  </a:lnTo>
                  <a:lnTo>
                    <a:pt x="721738" y="20824"/>
                  </a:lnTo>
                  <a:lnTo>
                    <a:pt x="653576" y="35135"/>
                  </a:lnTo>
                  <a:lnTo>
                    <a:pt x="592615" y="51190"/>
                  </a:lnTo>
                  <a:lnTo>
                    <a:pt x="532385" y="65140"/>
                  </a:lnTo>
                  <a:lnTo>
                    <a:pt x="473552" y="77140"/>
                  </a:lnTo>
                  <a:lnTo>
                    <a:pt x="416785" y="87344"/>
                  </a:lnTo>
                  <a:lnTo>
                    <a:pt x="362750" y="95904"/>
                  </a:lnTo>
                  <a:lnTo>
                    <a:pt x="312115" y="102975"/>
                  </a:lnTo>
                  <a:lnTo>
                    <a:pt x="265548" y="108709"/>
                  </a:lnTo>
                  <a:lnTo>
                    <a:pt x="223715" y="113260"/>
                  </a:lnTo>
                  <a:lnTo>
                    <a:pt x="187285" y="116782"/>
                  </a:lnTo>
                  <a:lnTo>
                    <a:pt x="141456" y="116208"/>
                  </a:lnTo>
                  <a:lnTo>
                    <a:pt x="82892" y="109512"/>
                  </a:lnTo>
                  <a:lnTo>
                    <a:pt x="29703" y="98489"/>
                  </a:lnTo>
                  <a:lnTo>
                    <a:pt x="0" y="84937"/>
                  </a:lnTo>
                  <a:lnTo>
                    <a:pt x="91018" y="230737"/>
                  </a:lnTo>
                  <a:lnTo>
                    <a:pt x="107229" y="246015"/>
                  </a:lnTo>
                  <a:lnTo>
                    <a:pt x="134587" y="254903"/>
                  </a:lnTo>
                  <a:lnTo>
                    <a:pt x="171642" y="258050"/>
                  </a:lnTo>
                  <a:lnTo>
                    <a:pt x="216946" y="256104"/>
                  </a:lnTo>
                  <a:lnTo>
                    <a:pt x="269048" y="249712"/>
                  </a:lnTo>
                  <a:lnTo>
                    <a:pt x="326501" y="239523"/>
                  </a:lnTo>
                  <a:lnTo>
                    <a:pt x="387855" y="226185"/>
                  </a:lnTo>
                  <a:lnTo>
                    <a:pt x="451660" y="210345"/>
                  </a:lnTo>
                  <a:lnTo>
                    <a:pt x="516468" y="192653"/>
                  </a:lnTo>
                  <a:lnTo>
                    <a:pt x="580830" y="173754"/>
                  </a:lnTo>
                  <a:lnTo>
                    <a:pt x="643297" y="154299"/>
                  </a:lnTo>
                  <a:lnTo>
                    <a:pt x="702418" y="134934"/>
                  </a:lnTo>
                  <a:lnTo>
                    <a:pt x="756746" y="116308"/>
                  </a:lnTo>
                  <a:lnTo>
                    <a:pt x="804831" y="99068"/>
                  </a:lnTo>
                  <a:lnTo>
                    <a:pt x="845223" y="83863"/>
                  </a:lnTo>
                  <a:lnTo>
                    <a:pt x="897136" y="62149"/>
                  </a:lnTo>
                  <a:lnTo>
                    <a:pt x="906170" y="52209"/>
                  </a:lnTo>
                  <a:lnTo>
                    <a:pt x="860223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267" y="6454451"/>
              <a:ext cx="859790" cy="229235"/>
            </a:xfrm>
            <a:custGeom>
              <a:avLst/>
              <a:gdLst/>
              <a:ahLst/>
              <a:cxnLst/>
              <a:rect l="l" t="t" r="r" b="b"/>
              <a:pathLst>
                <a:path w="859790" h="229234">
                  <a:moveTo>
                    <a:pt x="828917" y="0"/>
                  </a:moveTo>
                  <a:lnTo>
                    <a:pt x="823182" y="1066"/>
                  </a:lnTo>
                  <a:lnTo>
                    <a:pt x="815124" y="2073"/>
                  </a:lnTo>
                  <a:lnTo>
                    <a:pt x="754873" y="7627"/>
                  </a:lnTo>
                  <a:lnTo>
                    <a:pt x="713465" y="12396"/>
                  </a:lnTo>
                  <a:lnTo>
                    <a:pt x="669336" y="19403"/>
                  </a:lnTo>
                  <a:lnTo>
                    <a:pt x="626248" y="29321"/>
                  </a:lnTo>
                  <a:lnTo>
                    <a:pt x="579675" y="41787"/>
                  </a:lnTo>
                  <a:lnTo>
                    <a:pt x="531650" y="53430"/>
                  </a:lnTo>
                  <a:lnTo>
                    <a:pt x="482207" y="64245"/>
                  </a:lnTo>
                  <a:lnTo>
                    <a:pt x="431383" y="74224"/>
                  </a:lnTo>
                  <a:lnTo>
                    <a:pt x="379214" y="83362"/>
                  </a:lnTo>
                  <a:lnTo>
                    <a:pt x="325736" y="91653"/>
                  </a:lnTo>
                  <a:lnTo>
                    <a:pt x="270986" y="99091"/>
                  </a:lnTo>
                  <a:lnTo>
                    <a:pt x="214999" y="105668"/>
                  </a:lnTo>
                  <a:lnTo>
                    <a:pt x="152996" y="111826"/>
                  </a:lnTo>
                  <a:lnTo>
                    <a:pt x="140702" y="112049"/>
                  </a:lnTo>
                  <a:lnTo>
                    <a:pt x="112100" y="110878"/>
                  </a:lnTo>
                  <a:lnTo>
                    <a:pt x="75474" y="107405"/>
                  </a:lnTo>
                  <a:lnTo>
                    <a:pt x="36286" y="101691"/>
                  </a:lnTo>
                  <a:lnTo>
                    <a:pt x="0" y="93797"/>
                  </a:lnTo>
                  <a:lnTo>
                    <a:pt x="71009" y="207596"/>
                  </a:lnTo>
                  <a:lnTo>
                    <a:pt x="80020" y="216613"/>
                  </a:lnTo>
                  <a:lnTo>
                    <a:pt x="95680" y="223212"/>
                  </a:lnTo>
                  <a:lnTo>
                    <a:pt x="117534" y="227267"/>
                  </a:lnTo>
                  <a:lnTo>
                    <a:pt x="145126" y="228646"/>
                  </a:lnTo>
                  <a:lnTo>
                    <a:pt x="187890" y="226567"/>
                  </a:lnTo>
                  <a:lnTo>
                    <a:pt x="236253" y="220677"/>
                  </a:lnTo>
                  <a:lnTo>
                    <a:pt x="289083" y="211498"/>
                  </a:lnTo>
                  <a:lnTo>
                    <a:pt x="345248" y="199553"/>
                  </a:lnTo>
                  <a:lnTo>
                    <a:pt x="403616" y="185362"/>
                  </a:lnTo>
                  <a:lnTo>
                    <a:pt x="463057" y="169449"/>
                  </a:lnTo>
                  <a:lnTo>
                    <a:pt x="522439" y="152335"/>
                  </a:lnTo>
                  <a:lnTo>
                    <a:pt x="580629" y="134542"/>
                  </a:lnTo>
                  <a:lnTo>
                    <a:pt x="636497" y="116592"/>
                  </a:lnTo>
                  <a:lnTo>
                    <a:pt x="688911" y="99008"/>
                  </a:lnTo>
                  <a:lnTo>
                    <a:pt x="736739" y="82310"/>
                  </a:lnTo>
                  <a:lnTo>
                    <a:pt x="778849" y="67021"/>
                  </a:lnTo>
                  <a:lnTo>
                    <a:pt x="841392" y="42759"/>
                  </a:lnTo>
                  <a:lnTo>
                    <a:pt x="859561" y="34829"/>
                  </a:lnTo>
                  <a:lnTo>
                    <a:pt x="828917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5031" y="6451103"/>
              <a:ext cx="862965" cy="235585"/>
            </a:xfrm>
            <a:custGeom>
              <a:avLst/>
              <a:gdLst/>
              <a:ahLst/>
              <a:cxnLst/>
              <a:rect l="l" t="t" r="r" b="b"/>
              <a:pathLst>
                <a:path w="862965" h="235584">
                  <a:moveTo>
                    <a:pt x="125524" y="228445"/>
                  </a:moveTo>
                  <a:lnTo>
                    <a:pt x="125135" y="234449"/>
                  </a:lnTo>
                  <a:lnTo>
                    <a:pt x="130835" y="234812"/>
                  </a:lnTo>
                  <a:lnTo>
                    <a:pt x="136973" y="235000"/>
                  </a:lnTo>
                  <a:lnTo>
                    <a:pt x="145256" y="235000"/>
                  </a:lnTo>
                  <a:lnTo>
                    <a:pt x="145224" y="228984"/>
                  </a:lnTo>
                  <a:lnTo>
                    <a:pt x="137099" y="228984"/>
                  </a:lnTo>
                  <a:lnTo>
                    <a:pt x="131094" y="228808"/>
                  </a:lnTo>
                  <a:lnTo>
                    <a:pt x="125524" y="228445"/>
                  </a:lnTo>
                  <a:close/>
                </a:path>
                <a:path w="862965" h="235584">
                  <a:moveTo>
                    <a:pt x="181072" y="227328"/>
                  </a:moveTo>
                  <a:lnTo>
                    <a:pt x="174938" y="227832"/>
                  </a:lnTo>
                  <a:lnTo>
                    <a:pt x="168958" y="228221"/>
                  </a:lnTo>
                  <a:lnTo>
                    <a:pt x="163145" y="228490"/>
                  </a:lnTo>
                  <a:lnTo>
                    <a:pt x="163428" y="234506"/>
                  </a:lnTo>
                  <a:lnTo>
                    <a:pt x="169307" y="234226"/>
                  </a:lnTo>
                  <a:lnTo>
                    <a:pt x="175348" y="233837"/>
                  </a:lnTo>
                  <a:lnTo>
                    <a:pt x="181565" y="233333"/>
                  </a:lnTo>
                  <a:lnTo>
                    <a:pt x="181072" y="227328"/>
                  </a:lnTo>
                  <a:close/>
                </a:path>
                <a:path w="862965" h="235584">
                  <a:moveTo>
                    <a:pt x="90824" y="222450"/>
                  </a:moveTo>
                  <a:lnTo>
                    <a:pt x="88883" y="228152"/>
                  </a:lnTo>
                  <a:lnTo>
                    <a:pt x="94089" y="229924"/>
                  </a:lnTo>
                  <a:lnTo>
                    <a:pt x="100159" y="231371"/>
                  </a:lnTo>
                  <a:lnTo>
                    <a:pt x="106909" y="232462"/>
                  </a:lnTo>
                  <a:lnTo>
                    <a:pt x="107867" y="226518"/>
                  </a:lnTo>
                  <a:lnTo>
                    <a:pt x="101445" y="225482"/>
                  </a:lnTo>
                  <a:lnTo>
                    <a:pt x="95713" y="224120"/>
                  </a:lnTo>
                  <a:lnTo>
                    <a:pt x="90824" y="222450"/>
                  </a:lnTo>
                  <a:close/>
                </a:path>
                <a:path w="862965" h="235584">
                  <a:moveTo>
                    <a:pt x="216867" y="223473"/>
                  </a:moveTo>
                  <a:lnTo>
                    <a:pt x="210790" y="224271"/>
                  </a:lnTo>
                  <a:lnTo>
                    <a:pt x="204829" y="224988"/>
                  </a:lnTo>
                  <a:lnTo>
                    <a:pt x="198982" y="225625"/>
                  </a:lnTo>
                  <a:lnTo>
                    <a:pt x="199641" y="231604"/>
                  </a:lnTo>
                  <a:lnTo>
                    <a:pt x="211524" y="230240"/>
                  </a:lnTo>
                  <a:lnTo>
                    <a:pt x="217641" y="229442"/>
                  </a:lnTo>
                  <a:lnTo>
                    <a:pt x="216867" y="223473"/>
                  </a:lnTo>
                  <a:close/>
                </a:path>
                <a:path w="862965" h="235584">
                  <a:moveTo>
                    <a:pt x="252503" y="218116"/>
                  </a:moveTo>
                  <a:lnTo>
                    <a:pt x="246485" y="219128"/>
                  </a:lnTo>
                  <a:lnTo>
                    <a:pt x="234706" y="220959"/>
                  </a:lnTo>
                  <a:lnTo>
                    <a:pt x="235598" y="226903"/>
                  </a:lnTo>
                  <a:lnTo>
                    <a:pt x="247449" y="225071"/>
                  </a:lnTo>
                  <a:lnTo>
                    <a:pt x="253497" y="224049"/>
                  </a:lnTo>
                  <a:lnTo>
                    <a:pt x="252503" y="218116"/>
                  </a:lnTo>
                  <a:close/>
                </a:path>
                <a:path w="862965" h="235584">
                  <a:moveTo>
                    <a:pt x="287978" y="211654"/>
                  </a:moveTo>
                  <a:lnTo>
                    <a:pt x="282009" y="212827"/>
                  </a:lnTo>
                  <a:lnTo>
                    <a:pt x="270259" y="215013"/>
                  </a:lnTo>
                  <a:lnTo>
                    <a:pt x="271339" y="220924"/>
                  </a:lnTo>
                  <a:lnTo>
                    <a:pt x="283140" y="218738"/>
                  </a:lnTo>
                  <a:lnTo>
                    <a:pt x="289130" y="217561"/>
                  </a:lnTo>
                  <a:lnTo>
                    <a:pt x="287978" y="211654"/>
                  </a:lnTo>
                  <a:close/>
                </a:path>
                <a:path w="862965" h="235584">
                  <a:moveTo>
                    <a:pt x="66311" y="200522"/>
                  </a:moveTo>
                  <a:lnTo>
                    <a:pt x="61211" y="203709"/>
                  </a:lnTo>
                  <a:lnTo>
                    <a:pt x="66603" y="212392"/>
                  </a:lnTo>
                  <a:lnTo>
                    <a:pt x="67906" y="214790"/>
                  </a:lnTo>
                  <a:lnTo>
                    <a:pt x="69743" y="217046"/>
                  </a:lnTo>
                  <a:lnTo>
                    <a:pt x="72057" y="219091"/>
                  </a:lnTo>
                  <a:lnTo>
                    <a:pt x="76046" y="214588"/>
                  </a:lnTo>
                  <a:lnTo>
                    <a:pt x="74260" y="213004"/>
                  </a:lnTo>
                  <a:lnTo>
                    <a:pt x="72867" y="211297"/>
                  </a:lnTo>
                  <a:lnTo>
                    <a:pt x="71852" y="209443"/>
                  </a:lnTo>
                  <a:lnTo>
                    <a:pt x="66311" y="200522"/>
                  </a:lnTo>
                  <a:close/>
                </a:path>
                <a:path w="862965" h="235584">
                  <a:moveTo>
                    <a:pt x="323305" y="204343"/>
                  </a:moveTo>
                  <a:lnTo>
                    <a:pt x="305658" y="208090"/>
                  </a:lnTo>
                  <a:lnTo>
                    <a:pt x="306881" y="213991"/>
                  </a:lnTo>
                  <a:lnTo>
                    <a:pt x="324586" y="210218"/>
                  </a:lnTo>
                  <a:lnTo>
                    <a:pt x="323305" y="204343"/>
                  </a:lnTo>
                  <a:close/>
                </a:path>
                <a:path w="862965" h="235584">
                  <a:moveTo>
                    <a:pt x="358487" y="196317"/>
                  </a:moveTo>
                  <a:lnTo>
                    <a:pt x="340912" y="200407"/>
                  </a:lnTo>
                  <a:lnTo>
                    <a:pt x="342248" y="206268"/>
                  </a:lnTo>
                  <a:lnTo>
                    <a:pt x="359873" y="202168"/>
                  </a:lnTo>
                  <a:lnTo>
                    <a:pt x="358487" y="196317"/>
                  </a:lnTo>
                  <a:close/>
                </a:path>
                <a:path w="862965" h="235584">
                  <a:moveTo>
                    <a:pt x="393541" y="187725"/>
                  </a:moveTo>
                  <a:lnTo>
                    <a:pt x="376026" y="192084"/>
                  </a:lnTo>
                  <a:lnTo>
                    <a:pt x="377460" y="197938"/>
                  </a:lnTo>
                  <a:lnTo>
                    <a:pt x="395016" y="193556"/>
                  </a:lnTo>
                  <a:lnTo>
                    <a:pt x="393541" y="187725"/>
                  </a:lnTo>
                  <a:close/>
                </a:path>
                <a:path w="862965" h="235584">
                  <a:moveTo>
                    <a:pt x="428478" y="178642"/>
                  </a:moveTo>
                  <a:lnTo>
                    <a:pt x="411022" y="183235"/>
                  </a:lnTo>
                  <a:lnTo>
                    <a:pt x="412537" y="189067"/>
                  </a:lnTo>
                  <a:lnTo>
                    <a:pt x="430030" y="184448"/>
                  </a:lnTo>
                  <a:lnTo>
                    <a:pt x="428478" y="178642"/>
                  </a:lnTo>
                  <a:close/>
                </a:path>
                <a:path w="862965" h="235584">
                  <a:moveTo>
                    <a:pt x="47195" y="169901"/>
                  </a:moveTo>
                  <a:lnTo>
                    <a:pt x="42091" y="173083"/>
                  </a:lnTo>
                  <a:lnTo>
                    <a:pt x="51645" y="188394"/>
                  </a:lnTo>
                  <a:lnTo>
                    <a:pt x="56757" y="185209"/>
                  </a:lnTo>
                  <a:lnTo>
                    <a:pt x="47195" y="169901"/>
                  </a:lnTo>
                  <a:close/>
                </a:path>
                <a:path w="862965" h="235584">
                  <a:moveTo>
                    <a:pt x="463302" y="169113"/>
                  </a:moveTo>
                  <a:lnTo>
                    <a:pt x="445907" y="173930"/>
                  </a:lnTo>
                  <a:lnTo>
                    <a:pt x="447490" y="179736"/>
                  </a:lnTo>
                  <a:lnTo>
                    <a:pt x="464925" y="174905"/>
                  </a:lnTo>
                  <a:lnTo>
                    <a:pt x="463302" y="169113"/>
                  </a:lnTo>
                  <a:close/>
                </a:path>
                <a:path w="862965" h="235584">
                  <a:moveTo>
                    <a:pt x="498071" y="159205"/>
                  </a:moveTo>
                  <a:lnTo>
                    <a:pt x="480719" y="164199"/>
                  </a:lnTo>
                  <a:lnTo>
                    <a:pt x="482363" y="169980"/>
                  </a:lnTo>
                  <a:lnTo>
                    <a:pt x="499748" y="164976"/>
                  </a:lnTo>
                  <a:lnTo>
                    <a:pt x="498071" y="159205"/>
                  </a:lnTo>
                  <a:close/>
                </a:path>
                <a:path w="862965" h="235584">
                  <a:moveTo>
                    <a:pt x="532606" y="148971"/>
                  </a:moveTo>
                  <a:lnTo>
                    <a:pt x="515368" y="154119"/>
                  </a:lnTo>
                  <a:lnTo>
                    <a:pt x="517071" y="159886"/>
                  </a:lnTo>
                  <a:lnTo>
                    <a:pt x="534344" y="154727"/>
                  </a:lnTo>
                  <a:lnTo>
                    <a:pt x="532606" y="148971"/>
                  </a:lnTo>
                  <a:close/>
                </a:path>
                <a:path w="862965" h="235584">
                  <a:moveTo>
                    <a:pt x="28075" y="139275"/>
                  </a:moveTo>
                  <a:lnTo>
                    <a:pt x="22971" y="142458"/>
                  </a:lnTo>
                  <a:lnTo>
                    <a:pt x="32529" y="157773"/>
                  </a:lnTo>
                  <a:lnTo>
                    <a:pt x="37637" y="154586"/>
                  </a:lnTo>
                  <a:lnTo>
                    <a:pt x="28075" y="139275"/>
                  </a:lnTo>
                  <a:close/>
                </a:path>
                <a:path w="862965" h="235584">
                  <a:moveTo>
                    <a:pt x="567136" y="138404"/>
                  </a:moveTo>
                  <a:lnTo>
                    <a:pt x="549885" y="143729"/>
                  </a:lnTo>
                  <a:lnTo>
                    <a:pt x="551649" y="149475"/>
                  </a:lnTo>
                  <a:lnTo>
                    <a:pt x="568921" y="144150"/>
                  </a:lnTo>
                  <a:lnTo>
                    <a:pt x="567136" y="138404"/>
                  </a:lnTo>
                  <a:close/>
                </a:path>
                <a:path w="862965" h="235584">
                  <a:moveTo>
                    <a:pt x="601581" y="127535"/>
                  </a:moveTo>
                  <a:lnTo>
                    <a:pt x="584377" y="133012"/>
                  </a:lnTo>
                  <a:lnTo>
                    <a:pt x="586187" y="138747"/>
                  </a:lnTo>
                  <a:lnTo>
                    <a:pt x="603413" y="133271"/>
                  </a:lnTo>
                  <a:lnTo>
                    <a:pt x="601581" y="127535"/>
                  </a:lnTo>
                  <a:close/>
                </a:path>
                <a:path w="862965" h="235584">
                  <a:moveTo>
                    <a:pt x="635935" y="116384"/>
                  </a:moveTo>
                  <a:lnTo>
                    <a:pt x="618771" y="121988"/>
                  </a:lnTo>
                  <a:lnTo>
                    <a:pt x="620628" y="127712"/>
                  </a:lnTo>
                  <a:lnTo>
                    <a:pt x="637815" y="122093"/>
                  </a:lnTo>
                  <a:lnTo>
                    <a:pt x="635935" y="116384"/>
                  </a:lnTo>
                  <a:close/>
                </a:path>
                <a:path w="862965" h="235584">
                  <a:moveTo>
                    <a:pt x="8963" y="108651"/>
                  </a:moveTo>
                  <a:lnTo>
                    <a:pt x="3851" y="111837"/>
                  </a:lnTo>
                  <a:lnTo>
                    <a:pt x="13417" y="127147"/>
                  </a:lnTo>
                  <a:lnTo>
                    <a:pt x="18517" y="123965"/>
                  </a:lnTo>
                  <a:lnTo>
                    <a:pt x="8963" y="108651"/>
                  </a:lnTo>
                  <a:close/>
                </a:path>
                <a:path w="862965" h="235584">
                  <a:moveTo>
                    <a:pt x="161607" y="111188"/>
                  </a:moveTo>
                  <a:lnTo>
                    <a:pt x="152286" y="112059"/>
                  </a:lnTo>
                  <a:lnTo>
                    <a:pt x="148262" y="112257"/>
                  </a:lnTo>
                  <a:lnTo>
                    <a:pt x="143823" y="112340"/>
                  </a:lnTo>
                  <a:lnTo>
                    <a:pt x="143924" y="118356"/>
                  </a:lnTo>
                  <a:lnTo>
                    <a:pt x="148521" y="118277"/>
                  </a:lnTo>
                  <a:lnTo>
                    <a:pt x="152694" y="118065"/>
                  </a:lnTo>
                  <a:lnTo>
                    <a:pt x="162158" y="117182"/>
                  </a:lnTo>
                  <a:lnTo>
                    <a:pt x="161607" y="111188"/>
                  </a:lnTo>
                  <a:close/>
                </a:path>
                <a:path w="862965" h="235584">
                  <a:moveTo>
                    <a:pt x="108003" y="111048"/>
                  </a:moveTo>
                  <a:lnTo>
                    <a:pt x="107563" y="117043"/>
                  </a:lnTo>
                  <a:lnTo>
                    <a:pt x="114076" y="117524"/>
                  </a:lnTo>
                  <a:lnTo>
                    <a:pt x="120178" y="117877"/>
                  </a:lnTo>
                  <a:lnTo>
                    <a:pt x="125690" y="118101"/>
                  </a:lnTo>
                  <a:lnTo>
                    <a:pt x="125935" y="112096"/>
                  </a:lnTo>
                  <a:lnTo>
                    <a:pt x="120484" y="111873"/>
                  </a:lnTo>
                  <a:lnTo>
                    <a:pt x="114443" y="111519"/>
                  </a:lnTo>
                  <a:lnTo>
                    <a:pt x="108003" y="111048"/>
                  </a:lnTo>
                  <a:close/>
                </a:path>
                <a:path w="862965" h="235584">
                  <a:moveTo>
                    <a:pt x="670198" y="104950"/>
                  </a:moveTo>
                  <a:lnTo>
                    <a:pt x="653075" y="110695"/>
                  </a:lnTo>
                  <a:lnTo>
                    <a:pt x="654977" y="116409"/>
                  </a:lnTo>
                  <a:lnTo>
                    <a:pt x="672123" y="110648"/>
                  </a:lnTo>
                  <a:lnTo>
                    <a:pt x="670198" y="104950"/>
                  </a:lnTo>
                  <a:close/>
                </a:path>
                <a:path w="862965" h="235584">
                  <a:moveTo>
                    <a:pt x="72190" y="107546"/>
                  </a:moveTo>
                  <a:lnTo>
                    <a:pt x="71470" y="113517"/>
                  </a:lnTo>
                  <a:lnTo>
                    <a:pt x="77590" y="114255"/>
                  </a:lnTo>
                  <a:lnTo>
                    <a:pt x="83632" y="114914"/>
                  </a:lnTo>
                  <a:lnTo>
                    <a:pt x="89495" y="115491"/>
                  </a:lnTo>
                  <a:lnTo>
                    <a:pt x="90082" y="109496"/>
                  </a:lnTo>
                  <a:lnTo>
                    <a:pt x="84265" y="108931"/>
                  </a:lnTo>
                  <a:lnTo>
                    <a:pt x="78271" y="108276"/>
                  </a:lnTo>
                  <a:lnTo>
                    <a:pt x="72190" y="107546"/>
                  </a:lnTo>
                  <a:close/>
                </a:path>
                <a:path w="862965" h="235584">
                  <a:moveTo>
                    <a:pt x="197500" y="107664"/>
                  </a:moveTo>
                  <a:lnTo>
                    <a:pt x="179557" y="109475"/>
                  </a:lnTo>
                  <a:lnTo>
                    <a:pt x="180144" y="115469"/>
                  </a:lnTo>
                  <a:lnTo>
                    <a:pt x="198122" y="113644"/>
                  </a:lnTo>
                  <a:lnTo>
                    <a:pt x="197500" y="107664"/>
                  </a:lnTo>
                  <a:close/>
                </a:path>
                <a:path w="862965" h="235584">
                  <a:moveTo>
                    <a:pt x="233356" y="103739"/>
                  </a:moveTo>
                  <a:lnTo>
                    <a:pt x="215431" y="105749"/>
                  </a:lnTo>
                  <a:lnTo>
                    <a:pt x="216079" y="111729"/>
                  </a:lnTo>
                  <a:lnTo>
                    <a:pt x="234035" y="109720"/>
                  </a:lnTo>
                  <a:lnTo>
                    <a:pt x="233356" y="103739"/>
                  </a:lnTo>
                  <a:close/>
                </a:path>
                <a:path w="862965" h="235584">
                  <a:moveTo>
                    <a:pt x="36605" y="102354"/>
                  </a:moveTo>
                  <a:lnTo>
                    <a:pt x="35567" y="108287"/>
                  </a:lnTo>
                  <a:lnTo>
                    <a:pt x="41479" y="109310"/>
                  </a:lnTo>
                  <a:lnTo>
                    <a:pt x="47484" y="110260"/>
                  </a:lnTo>
                  <a:lnTo>
                    <a:pt x="53488" y="111131"/>
                  </a:lnTo>
                  <a:lnTo>
                    <a:pt x="54355" y="105173"/>
                  </a:lnTo>
                  <a:lnTo>
                    <a:pt x="48402" y="104312"/>
                  </a:lnTo>
                  <a:lnTo>
                    <a:pt x="42454" y="103362"/>
                  </a:lnTo>
                  <a:lnTo>
                    <a:pt x="36605" y="102354"/>
                  </a:lnTo>
                  <a:close/>
                </a:path>
                <a:path w="862965" h="235584">
                  <a:moveTo>
                    <a:pt x="269153" y="99413"/>
                  </a:moveTo>
                  <a:lnTo>
                    <a:pt x="251258" y="101624"/>
                  </a:lnTo>
                  <a:lnTo>
                    <a:pt x="251981" y="107607"/>
                  </a:lnTo>
                  <a:lnTo>
                    <a:pt x="269913" y="105385"/>
                  </a:lnTo>
                  <a:lnTo>
                    <a:pt x="269153" y="99413"/>
                  </a:lnTo>
                  <a:close/>
                </a:path>
                <a:path w="862965" h="235584">
                  <a:moveTo>
                    <a:pt x="1518" y="94913"/>
                  </a:moveTo>
                  <a:lnTo>
                    <a:pt x="0" y="100731"/>
                  </a:lnTo>
                  <a:lnTo>
                    <a:pt x="5478" y="102167"/>
                  </a:lnTo>
                  <a:lnTo>
                    <a:pt x="11441" y="103564"/>
                  </a:lnTo>
                  <a:lnTo>
                    <a:pt x="17730" y="104877"/>
                  </a:lnTo>
                  <a:lnTo>
                    <a:pt x="18964" y="98992"/>
                  </a:lnTo>
                  <a:lnTo>
                    <a:pt x="12769" y="97699"/>
                  </a:lnTo>
                  <a:lnTo>
                    <a:pt x="6908" y="96324"/>
                  </a:lnTo>
                  <a:lnTo>
                    <a:pt x="1518" y="94913"/>
                  </a:lnTo>
                  <a:close/>
                </a:path>
                <a:path w="862965" h="235584">
                  <a:moveTo>
                    <a:pt x="704376" y="93231"/>
                  </a:moveTo>
                  <a:lnTo>
                    <a:pt x="687301" y="99122"/>
                  </a:lnTo>
                  <a:lnTo>
                    <a:pt x="689249" y="104820"/>
                  </a:lnTo>
                  <a:lnTo>
                    <a:pt x="706348" y="98920"/>
                  </a:lnTo>
                  <a:lnTo>
                    <a:pt x="704376" y="93231"/>
                  </a:lnTo>
                  <a:close/>
                </a:path>
                <a:path w="862965" h="235584">
                  <a:moveTo>
                    <a:pt x="304905" y="94668"/>
                  </a:moveTo>
                  <a:lnTo>
                    <a:pt x="287035" y="97099"/>
                  </a:lnTo>
                  <a:lnTo>
                    <a:pt x="287834" y="103060"/>
                  </a:lnTo>
                  <a:lnTo>
                    <a:pt x="305729" y="100627"/>
                  </a:lnTo>
                  <a:lnTo>
                    <a:pt x="304905" y="94668"/>
                  </a:lnTo>
                  <a:close/>
                </a:path>
                <a:path w="862965" h="235584">
                  <a:moveTo>
                    <a:pt x="340596" y="89499"/>
                  </a:moveTo>
                  <a:lnTo>
                    <a:pt x="322757" y="92141"/>
                  </a:lnTo>
                  <a:lnTo>
                    <a:pt x="323625" y="98088"/>
                  </a:lnTo>
                  <a:lnTo>
                    <a:pt x="341499" y="95443"/>
                  </a:lnTo>
                  <a:lnTo>
                    <a:pt x="340596" y="89499"/>
                  </a:lnTo>
                  <a:close/>
                </a:path>
                <a:path w="862965" h="235584">
                  <a:moveTo>
                    <a:pt x="738454" y="81222"/>
                  </a:moveTo>
                  <a:lnTo>
                    <a:pt x="721426" y="87262"/>
                  </a:lnTo>
                  <a:lnTo>
                    <a:pt x="723423" y="92941"/>
                  </a:lnTo>
                  <a:lnTo>
                    <a:pt x="740477" y="86889"/>
                  </a:lnTo>
                  <a:lnTo>
                    <a:pt x="738454" y="81222"/>
                  </a:lnTo>
                  <a:close/>
                </a:path>
                <a:path w="862965" h="235584">
                  <a:moveTo>
                    <a:pt x="376214" y="83868"/>
                  </a:moveTo>
                  <a:lnTo>
                    <a:pt x="358413" y="86737"/>
                  </a:lnTo>
                  <a:lnTo>
                    <a:pt x="359351" y="92680"/>
                  </a:lnTo>
                  <a:lnTo>
                    <a:pt x="377193" y="89801"/>
                  </a:lnTo>
                  <a:lnTo>
                    <a:pt x="376214" y="83868"/>
                  </a:lnTo>
                  <a:close/>
                </a:path>
                <a:path w="862965" h="235584">
                  <a:moveTo>
                    <a:pt x="411756" y="77769"/>
                  </a:moveTo>
                  <a:lnTo>
                    <a:pt x="393994" y="80873"/>
                  </a:lnTo>
                  <a:lnTo>
                    <a:pt x="395016" y="86805"/>
                  </a:lnTo>
                  <a:lnTo>
                    <a:pt x="412812" y="83691"/>
                  </a:lnTo>
                  <a:lnTo>
                    <a:pt x="411756" y="77769"/>
                  </a:lnTo>
                  <a:close/>
                </a:path>
                <a:path w="862965" h="235584">
                  <a:moveTo>
                    <a:pt x="772416" y="68884"/>
                  </a:moveTo>
                  <a:lnTo>
                    <a:pt x="755445" y="75102"/>
                  </a:lnTo>
                  <a:lnTo>
                    <a:pt x="757501" y="80754"/>
                  </a:lnTo>
                  <a:lnTo>
                    <a:pt x="774500" y="74537"/>
                  </a:lnTo>
                  <a:lnTo>
                    <a:pt x="772416" y="68884"/>
                  </a:lnTo>
                  <a:close/>
                </a:path>
                <a:path w="862965" h="235584">
                  <a:moveTo>
                    <a:pt x="447206" y="71174"/>
                  </a:moveTo>
                  <a:lnTo>
                    <a:pt x="429494" y="74537"/>
                  </a:lnTo>
                  <a:lnTo>
                    <a:pt x="430588" y="80448"/>
                  </a:lnTo>
                  <a:lnTo>
                    <a:pt x="448344" y="77086"/>
                  </a:lnTo>
                  <a:lnTo>
                    <a:pt x="447206" y="71174"/>
                  </a:lnTo>
                  <a:close/>
                </a:path>
                <a:path w="862965" h="235584">
                  <a:moveTo>
                    <a:pt x="482551" y="64079"/>
                  </a:moveTo>
                  <a:lnTo>
                    <a:pt x="464889" y="67697"/>
                  </a:lnTo>
                  <a:lnTo>
                    <a:pt x="466077" y="73597"/>
                  </a:lnTo>
                  <a:lnTo>
                    <a:pt x="483786" y="69969"/>
                  </a:lnTo>
                  <a:lnTo>
                    <a:pt x="482551" y="64079"/>
                  </a:lnTo>
                  <a:close/>
                </a:path>
                <a:path w="862965" h="235584">
                  <a:moveTo>
                    <a:pt x="806234" y="56147"/>
                  </a:moveTo>
                  <a:lnTo>
                    <a:pt x="789346" y="62574"/>
                  </a:lnTo>
                  <a:lnTo>
                    <a:pt x="791467" y="68205"/>
                  </a:lnTo>
                  <a:lnTo>
                    <a:pt x="808398" y="61765"/>
                  </a:lnTo>
                  <a:lnTo>
                    <a:pt x="806234" y="56147"/>
                  </a:lnTo>
                  <a:close/>
                </a:path>
                <a:path w="862965" h="235584">
                  <a:moveTo>
                    <a:pt x="517795" y="56440"/>
                  </a:moveTo>
                  <a:lnTo>
                    <a:pt x="500190" y="60331"/>
                  </a:lnTo>
                  <a:lnTo>
                    <a:pt x="501462" y="66206"/>
                  </a:lnTo>
                  <a:lnTo>
                    <a:pt x="519108" y="62315"/>
                  </a:lnTo>
                  <a:lnTo>
                    <a:pt x="517795" y="56440"/>
                  </a:lnTo>
                  <a:close/>
                </a:path>
                <a:path w="862965" h="235584">
                  <a:moveTo>
                    <a:pt x="552895" y="48249"/>
                  </a:moveTo>
                  <a:lnTo>
                    <a:pt x="535363" y="52423"/>
                  </a:lnTo>
                  <a:lnTo>
                    <a:pt x="536723" y="58276"/>
                  </a:lnTo>
                  <a:lnTo>
                    <a:pt x="554310" y="54103"/>
                  </a:lnTo>
                  <a:lnTo>
                    <a:pt x="552895" y="48249"/>
                  </a:lnTo>
                  <a:close/>
                </a:path>
                <a:path w="862965" h="235584">
                  <a:moveTo>
                    <a:pt x="839807" y="42774"/>
                  </a:moveTo>
                  <a:lnTo>
                    <a:pt x="834886" y="44829"/>
                  </a:lnTo>
                  <a:lnTo>
                    <a:pt x="823067" y="49568"/>
                  </a:lnTo>
                  <a:lnTo>
                    <a:pt x="825289" y="55158"/>
                  </a:lnTo>
                  <a:lnTo>
                    <a:pt x="831535" y="52682"/>
                  </a:lnTo>
                  <a:lnTo>
                    <a:pt x="842123" y="48332"/>
                  </a:lnTo>
                  <a:lnTo>
                    <a:pt x="839807" y="42774"/>
                  </a:lnTo>
                  <a:close/>
                </a:path>
                <a:path w="862965" h="235584">
                  <a:moveTo>
                    <a:pt x="587855" y="39472"/>
                  </a:moveTo>
                  <a:lnTo>
                    <a:pt x="570398" y="43936"/>
                  </a:lnTo>
                  <a:lnTo>
                    <a:pt x="571863" y="49766"/>
                  </a:lnTo>
                  <a:lnTo>
                    <a:pt x="589370" y="45286"/>
                  </a:lnTo>
                  <a:lnTo>
                    <a:pt x="587855" y="39472"/>
                  </a:lnTo>
                  <a:close/>
                </a:path>
                <a:path w="862965" h="235584">
                  <a:moveTo>
                    <a:pt x="861924" y="38307"/>
                  </a:moveTo>
                  <a:lnTo>
                    <a:pt x="857653" y="38307"/>
                  </a:lnTo>
                  <a:lnTo>
                    <a:pt x="859064" y="40906"/>
                  </a:lnTo>
                  <a:lnTo>
                    <a:pt x="862722" y="39213"/>
                  </a:lnTo>
                  <a:lnTo>
                    <a:pt x="861924" y="38307"/>
                  </a:lnTo>
                  <a:close/>
                </a:path>
                <a:path w="862965" h="235584">
                  <a:moveTo>
                    <a:pt x="848304" y="22819"/>
                  </a:moveTo>
                  <a:lnTo>
                    <a:pt x="843779" y="26804"/>
                  </a:lnTo>
                  <a:lnTo>
                    <a:pt x="855543" y="40165"/>
                  </a:lnTo>
                  <a:lnTo>
                    <a:pt x="857653" y="38307"/>
                  </a:lnTo>
                  <a:lnTo>
                    <a:pt x="861924" y="38307"/>
                  </a:lnTo>
                  <a:lnTo>
                    <a:pt x="848304" y="22819"/>
                  </a:lnTo>
                  <a:close/>
                </a:path>
                <a:path w="862965" h="235584">
                  <a:moveTo>
                    <a:pt x="622655" y="30059"/>
                  </a:moveTo>
                  <a:lnTo>
                    <a:pt x="605282" y="34843"/>
                  </a:lnTo>
                  <a:lnTo>
                    <a:pt x="606845" y="40661"/>
                  </a:lnTo>
                  <a:lnTo>
                    <a:pt x="624279" y="35852"/>
                  </a:lnTo>
                  <a:lnTo>
                    <a:pt x="622655" y="30059"/>
                  </a:lnTo>
                  <a:close/>
                </a:path>
                <a:path w="862965" h="235584">
                  <a:moveTo>
                    <a:pt x="657961" y="21574"/>
                  </a:moveTo>
                  <a:lnTo>
                    <a:pt x="651984" y="22787"/>
                  </a:lnTo>
                  <a:lnTo>
                    <a:pt x="646070" y="24090"/>
                  </a:lnTo>
                  <a:lnTo>
                    <a:pt x="640242" y="25487"/>
                  </a:lnTo>
                  <a:lnTo>
                    <a:pt x="641642" y="31341"/>
                  </a:lnTo>
                  <a:lnTo>
                    <a:pt x="647399" y="29965"/>
                  </a:lnTo>
                  <a:lnTo>
                    <a:pt x="653256" y="28672"/>
                  </a:lnTo>
                  <a:lnTo>
                    <a:pt x="659163" y="27475"/>
                  </a:lnTo>
                  <a:lnTo>
                    <a:pt x="657961" y="21574"/>
                  </a:lnTo>
                  <a:close/>
                </a:path>
                <a:path w="862965" h="235584">
                  <a:moveTo>
                    <a:pt x="693687" y="15278"/>
                  </a:moveTo>
                  <a:lnTo>
                    <a:pt x="681753" y="17146"/>
                  </a:lnTo>
                  <a:lnTo>
                    <a:pt x="675784" y="18200"/>
                  </a:lnTo>
                  <a:lnTo>
                    <a:pt x="676824" y="24126"/>
                  </a:lnTo>
                  <a:lnTo>
                    <a:pt x="682750" y="23078"/>
                  </a:lnTo>
                  <a:lnTo>
                    <a:pt x="694590" y="21221"/>
                  </a:lnTo>
                  <a:lnTo>
                    <a:pt x="693687" y="15278"/>
                  </a:lnTo>
                  <a:close/>
                </a:path>
                <a:path w="862965" h="235584">
                  <a:moveTo>
                    <a:pt x="729579" y="10482"/>
                  </a:moveTo>
                  <a:lnTo>
                    <a:pt x="723704" y="11173"/>
                  </a:lnTo>
                  <a:lnTo>
                    <a:pt x="711619" y="12725"/>
                  </a:lnTo>
                  <a:lnTo>
                    <a:pt x="712407" y="18682"/>
                  </a:lnTo>
                  <a:lnTo>
                    <a:pt x="724432" y="17146"/>
                  </a:lnTo>
                  <a:lnTo>
                    <a:pt x="730285" y="16461"/>
                  </a:lnTo>
                  <a:lnTo>
                    <a:pt x="729579" y="10482"/>
                  </a:lnTo>
                  <a:close/>
                </a:path>
                <a:path w="862965" h="235584">
                  <a:moveTo>
                    <a:pt x="765576" y="6756"/>
                  </a:moveTo>
                  <a:lnTo>
                    <a:pt x="747572" y="8506"/>
                  </a:lnTo>
                  <a:lnTo>
                    <a:pt x="748195" y="14499"/>
                  </a:lnTo>
                  <a:lnTo>
                    <a:pt x="766141" y="12750"/>
                  </a:lnTo>
                  <a:lnTo>
                    <a:pt x="765576" y="6756"/>
                  </a:lnTo>
                  <a:close/>
                </a:path>
                <a:path w="862965" h="235584">
                  <a:moveTo>
                    <a:pt x="834079" y="6662"/>
                  </a:moveTo>
                  <a:lnTo>
                    <a:pt x="826060" y="6662"/>
                  </a:lnTo>
                  <a:lnTo>
                    <a:pt x="831858" y="13254"/>
                  </a:lnTo>
                  <a:lnTo>
                    <a:pt x="836377" y="9273"/>
                  </a:lnTo>
                  <a:lnTo>
                    <a:pt x="834079" y="6662"/>
                  </a:lnTo>
                  <a:close/>
                </a:path>
                <a:path w="862965" h="235584">
                  <a:moveTo>
                    <a:pt x="828216" y="0"/>
                  </a:moveTo>
                  <a:lnTo>
                    <a:pt x="824572" y="869"/>
                  </a:lnTo>
                  <a:lnTo>
                    <a:pt x="822261" y="1270"/>
                  </a:lnTo>
                  <a:lnTo>
                    <a:pt x="819363" y="1670"/>
                  </a:lnTo>
                  <a:lnTo>
                    <a:pt x="820173" y="7627"/>
                  </a:lnTo>
                  <a:lnTo>
                    <a:pt x="822451" y="7321"/>
                  </a:lnTo>
                  <a:lnTo>
                    <a:pt x="824388" y="7005"/>
                  </a:lnTo>
                  <a:lnTo>
                    <a:pt x="826060" y="6662"/>
                  </a:lnTo>
                  <a:lnTo>
                    <a:pt x="834079" y="6662"/>
                  </a:lnTo>
                  <a:lnTo>
                    <a:pt x="828216" y="0"/>
                  </a:lnTo>
                  <a:close/>
                </a:path>
                <a:path w="862965" h="235584">
                  <a:moveTo>
                    <a:pt x="801547" y="3548"/>
                  </a:moveTo>
                  <a:lnTo>
                    <a:pt x="783583" y="5137"/>
                  </a:lnTo>
                  <a:lnTo>
                    <a:pt x="784633" y="11080"/>
                  </a:lnTo>
                  <a:lnTo>
                    <a:pt x="802097" y="9542"/>
                  </a:lnTo>
                  <a:lnTo>
                    <a:pt x="801547" y="3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0107" y="6425366"/>
              <a:ext cx="620395" cy="373380"/>
            </a:xfrm>
            <a:custGeom>
              <a:avLst/>
              <a:gdLst/>
              <a:ahLst/>
              <a:cxnLst/>
              <a:rect l="l" t="t" r="r" b="b"/>
              <a:pathLst>
                <a:path w="620394" h="373379">
                  <a:moveTo>
                    <a:pt x="54968" y="0"/>
                  </a:moveTo>
                  <a:lnTo>
                    <a:pt x="435" y="43163"/>
                  </a:lnTo>
                  <a:lnTo>
                    <a:pt x="0" y="47876"/>
                  </a:lnTo>
                  <a:lnTo>
                    <a:pt x="7452" y="56544"/>
                  </a:lnTo>
                  <a:lnTo>
                    <a:pt x="51630" y="97276"/>
                  </a:lnTo>
                  <a:lnTo>
                    <a:pt x="85497" y="126294"/>
                  </a:lnTo>
                  <a:lnTo>
                    <a:pt x="125310" y="159050"/>
                  </a:lnTo>
                  <a:lnTo>
                    <a:pt x="169639" y="194021"/>
                  </a:lnTo>
                  <a:lnTo>
                    <a:pt x="217055" y="229683"/>
                  </a:lnTo>
                  <a:lnTo>
                    <a:pt x="266127" y="264513"/>
                  </a:lnTo>
                  <a:lnTo>
                    <a:pt x="315428" y="296990"/>
                  </a:lnTo>
                  <a:lnTo>
                    <a:pt x="363526" y="325588"/>
                  </a:lnTo>
                  <a:lnTo>
                    <a:pt x="408993" y="348786"/>
                  </a:lnTo>
                  <a:lnTo>
                    <a:pt x="450399" y="365061"/>
                  </a:lnTo>
                  <a:lnTo>
                    <a:pt x="486314" y="372888"/>
                  </a:lnTo>
                  <a:lnTo>
                    <a:pt x="515309" y="370747"/>
                  </a:lnTo>
                  <a:lnTo>
                    <a:pt x="535953" y="357112"/>
                  </a:lnTo>
                  <a:lnTo>
                    <a:pt x="619823" y="269834"/>
                  </a:lnTo>
                  <a:lnTo>
                    <a:pt x="602734" y="278606"/>
                  </a:lnTo>
                  <a:lnTo>
                    <a:pt x="580453" y="281581"/>
                  </a:lnTo>
                  <a:lnTo>
                    <a:pt x="523015" y="272465"/>
                  </a:lnTo>
                  <a:lnTo>
                    <a:pt x="479908" y="258123"/>
                  </a:lnTo>
                  <a:lnTo>
                    <a:pt x="433095" y="238497"/>
                  </a:lnTo>
                  <a:lnTo>
                    <a:pt x="383916" y="214741"/>
                  </a:lnTo>
                  <a:lnTo>
                    <a:pt x="333708" y="188011"/>
                  </a:lnTo>
                  <a:lnTo>
                    <a:pt x="283810" y="159461"/>
                  </a:lnTo>
                  <a:lnTo>
                    <a:pt x="235560" y="130246"/>
                  </a:lnTo>
                  <a:lnTo>
                    <a:pt x="190296" y="101519"/>
                  </a:lnTo>
                  <a:lnTo>
                    <a:pt x="137717" y="66526"/>
                  </a:lnTo>
                  <a:lnTo>
                    <a:pt x="95607" y="36977"/>
                  </a:lnTo>
                  <a:lnTo>
                    <a:pt x="54932" y="4607"/>
                  </a:lnTo>
                  <a:lnTo>
                    <a:pt x="5496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65015" y="6443452"/>
              <a:ext cx="565785" cy="343535"/>
            </a:xfrm>
            <a:custGeom>
              <a:avLst/>
              <a:gdLst/>
              <a:ahLst/>
              <a:cxnLst/>
              <a:rect l="l" t="t" r="r" b="b"/>
              <a:pathLst>
                <a:path w="565785" h="343534">
                  <a:moveTo>
                    <a:pt x="36601" y="0"/>
                  </a:moveTo>
                  <a:lnTo>
                    <a:pt x="0" y="28964"/>
                  </a:lnTo>
                  <a:lnTo>
                    <a:pt x="17024" y="45316"/>
                  </a:lnTo>
                  <a:lnTo>
                    <a:pt x="44449" y="69810"/>
                  </a:lnTo>
                  <a:lnTo>
                    <a:pt x="80475" y="100535"/>
                  </a:lnTo>
                  <a:lnTo>
                    <a:pt x="123301" y="135581"/>
                  </a:lnTo>
                  <a:lnTo>
                    <a:pt x="171127" y="173037"/>
                  </a:lnTo>
                  <a:lnTo>
                    <a:pt x="222153" y="210993"/>
                  </a:lnTo>
                  <a:lnTo>
                    <a:pt x="274579" y="247537"/>
                  </a:lnTo>
                  <a:lnTo>
                    <a:pt x="326605" y="280759"/>
                  </a:lnTo>
                  <a:lnTo>
                    <a:pt x="376431" y="308749"/>
                  </a:lnTo>
                  <a:lnTo>
                    <a:pt x="422255" y="329595"/>
                  </a:lnTo>
                  <a:lnTo>
                    <a:pt x="462301" y="341387"/>
                  </a:lnTo>
                  <a:lnTo>
                    <a:pt x="478892" y="343207"/>
                  </a:lnTo>
                  <a:lnTo>
                    <a:pt x="492679" y="342156"/>
                  </a:lnTo>
                  <a:lnTo>
                    <a:pt x="503618" y="338244"/>
                  </a:lnTo>
                  <a:lnTo>
                    <a:pt x="511669" y="331480"/>
                  </a:lnTo>
                  <a:lnTo>
                    <a:pt x="565348" y="275569"/>
                  </a:lnTo>
                  <a:lnTo>
                    <a:pt x="557712" y="275401"/>
                  </a:lnTo>
                  <a:lnTo>
                    <a:pt x="549664" y="274810"/>
                  </a:lnTo>
                  <a:lnTo>
                    <a:pt x="504889" y="265978"/>
                  </a:lnTo>
                  <a:lnTo>
                    <a:pt x="456887" y="249830"/>
                  </a:lnTo>
                  <a:lnTo>
                    <a:pt x="405588" y="227906"/>
                  </a:lnTo>
                  <a:lnTo>
                    <a:pt x="352969" y="201975"/>
                  </a:lnTo>
                  <a:lnTo>
                    <a:pt x="301009" y="173804"/>
                  </a:lnTo>
                  <a:lnTo>
                    <a:pt x="251683" y="145161"/>
                  </a:lnTo>
                  <a:lnTo>
                    <a:pt x="206968" y="117812"/>
                  </a:lnTo>
                  <a:lnTo>
                    <a:pt x="168843" y="93527"/>
                  </a:lnTo>
                  <a:lnTo>
                    <a:pt x="131810" y="69047"/>
                  </a:lnTo>
                  <a:lnTo>
                    <a:pt x="93588" y="42838"/>
                  </a:lnTo>
                  <a:lnTo>
                    <a:pt x="59933" y="18591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64169" y="6444816"/>
              <a:ext cx="565785" cy="344805"/>
            </a:xfrm>
            <a:custGeom>
              <a:avLst/>
              <a:gdLst/>
              <a:ahLst/>
              <a:cxnLst/>
              <a:rect l="l" t="t" r="r" b="b"/>
              <a:pathLst>
                <a:path w="565785" h="344804">
                  <a:moveTo>
                    <a:pt x="501797" y="334886"/>
                  </a:moveTo>
                  <a:lnTo>
                    <a:pt x="497390" y="337097"/>
                  </a:lnTo>
                  <a:lnTo>
                    <a:pt x="491925" y="338400"/>
                  </a:lnTo>
                  <a:lnTo>
                    <a:pt x="485546" y="338753"/>
                  </a:lnTo>
                  <a:lnTo>
                    <a:pt x="485885" y="344758"/>
                  </a:lnTo>
                  <a:lnTo>
                    <a:pt x="493088" y="344357"/>
                  </a:lnTo>
                  <a:lnTo>
                    <a:pt x="499352" y="342842"/>
                  </a:lnTo>
                  <a:lnTo>
                    <a:pt x="504485" y="340268"/>
                  </a:lnTo>
                  <a:lnTo>
                    <a:pt x="501797" y="334886"/>
                  </a:lnTo>
                  <a:close/>
                </a:path>
                <a:path w="565785" h="344804">
                  <a:moveTo>
                    <a:pt x="446399" y="332949"/>
                  </a:moveTo>
                  <a:lnTo>
                    <a:pt x="467295" y="343745"/>
                  </a:lnTo>
                  <a:lnTo>
                    <a:pt x="468155" y="337792"/>
                  </a:lnTo>
                  <a:lnTo>
                    <a:pt x="465203" y="337331"/>
                  </a:lnTo>
                  <a:lnTo>
                    <a:pt x="458259" y="336075"/>
                  </a:lnTo>
                  <a:lnTo>
                    <a:pt x="452455" y="334699"/>
                  </a:lnTo>
                  <a:lnTo>
                    <a:pt x="446399" y="332949"/>
                  </a:lnTo>
                  <a:close/>
                </a:path>
                <a:path w="565785" h="344804">
                  <a:moveTo>
                    <a:pt x="412772" y="320799"/>
                  </a:moveTo>
                  <a:lnTo>
                    <a:pt x="410422" y="326332"/>
                  </a:lnTo>
                  <a:lnTo>
                    <a:pt x="416224" y="328799"/>
                  </a:lnTo>
                  <a:lnTo>
                    <a:pt x="421924" y="331055"/>
                  </a:lnTo>
                  <a:lnTo>
                    <a:pt x="427363" y="333043"/>
                  </a:lnTo>
                  <a:lnTo>
                    <a:pt x="429433" y="327392"/>
                  </a:lnTo>
                  <a:lnTo>
                    <a:pt x="424087" y="325440"/>
                  </a:lnTo>
                  <a:lnTo>
                    <a:pt x="418482" y="323218"/>
                  </a:lnTo>
                  <a:lnTo>
                    <a:pt x="412772" y="320799"/>
                  </a:lnTo>
                  <a:close/>
                </a:path>
                <a:path w="565785" h="344804">
                  <a:moveTo>
                    <a:pt x="526957" y="310680"/>
                  </a:moveTo>
                  <a:lnTo>
                    <a:pt x="514440" y="323691"/>
                  </a:lnTo>
                  <a:lnTo>
                    <a:pt x="518778" y="327859"/>
                  </a:lnTo>
                  <a:lnTo>
                    <a:pt x="531291" y="314852"/>
                  </a:lnTo>
                  <a:lnTo>
                    <a:pt x="526957" y="310680"/>
                  </a:lnTo>
                  <a:close/>
                </a:path>
                <a:path w="565785" h="344804">
                  <a:moveTo>
                    <a:pt x="380243" y="305521"/>
                  </a:moveTo>
                  <a:lnTo>
                    <a:pt x="377503" y="310878"/>
                  </a:lnTo>
                  <a:lnTo>
                    <a:pt x="383025" y="313700"/>
                  </a:lnTo>
                  <a:lnTo>
                    <a:pt x="388468" y="316368"/>
                  </a:lnTo>
                  <a:lnTo>
                    <a:pt x="393815" y="318891"/>
                  </a:lnTo>
                  <a:lnTo>
                    <a:pt x="396378" y="313452"/>
                  </a:lnTo>
                  <a:lnTo>
                    <a:pt x="391090" y="310950"/>
                  </a:lnTo>
                  <a:lnTo>
                    <a:pt x="385707" y="308303"/>
                  </a:lnTo>
                  <a:lnTo>
                    <a:pt x="380243" y="305521"/>
                  </a:lnTo>
                  <a:close/>
                </a:path>
                <a:path w="565785" h="344804">
                  <a:moveTo>
                    <a:pt x="348595" y="288342"/>
                  </a:moveTo>
                  <a:lnTo>
                    <a:pt x="345600" y="293559"/>
                  </a:lnTo>
                  <a:lnTo>
                    <a:pt x="350935" y="296614"/>
                  </a:lnTo>
                  <a:lnTo>
                    <a:pt x="356223" y="299563"/>
                  </a:lnTo>
                  <a:lnTo>
                    <a:pt x="361440" y="302407"/>
                  </a:lnTo>
                  <a:lnTo>
                    <a:pt x="364319" y="297119"/>
                  </a:lnTo>
                  <a:lnTo>
                    <a:pt x="359136" y="294297"/>
                  </a:lnTo>
                  <a:lnTo>
                    <a:pt x="353884" y="291373"/>
                  </a:lnTo>
                  <a:lnTo>
                    <a:pt x="348595" y="288342"/>
                  </a:lnTo>
                  <a:close/>
                </a:path>
                <a:path w="565785" h="344804">
                  <a:moveTo>
                    <a:pt x="551977" y="284648"/>
                  </a:moveTo>
                  <a:lnTo>
                    <a:pt x="539460" y="297670"/>
                  </a:lnTo>
                  <a:lnTo>
                    <a:pt x="543798" y="301842"/>
                  </a:lnTo>
                  <a:lnTo>
                    <a:pt x="556312" y="288820"/>
                  </a:lnTo>
                  <a:lnTo>
                    <a:pt x="551977" y="284648"/>
                  </a:lnTo>
                  <a:close/>
                </a:path>
                <a:path w="565785" h="344804">
                  <a:moveTo>
                    <a:pt x="317642" y="269867"/>
                  </a:moveTo>
                  <a:lnTo>
                    <a:pt x="314471" y="274979"/>
                  </a:lnTo>
                  <a:lnTo>
                    <a:pt x="324825" y="281336"/>
                  </a:lnTo>
                  <a:lnTo>
                    <a:pt x="329958" y="284403"/>
                  </a:lnTo>
                  <a:lnTo>
                    <a:pt x="333035" y="279234"/>
                  </a:lnTo>
                  <a:lnTo>
                    <a:pt x="327939" y="276188"/>
                  </a:lnTo>
                  <a:lnTo>
                    <a:pt x="322800" y="273063"/>
                  </a:lnTo>
                  <a:lnTo>
                    <a:pt x="317642" y="269867"/>
                  </a:lnTo>
                  <a:close/>
                </a:path>
                <a:path w="565785" h="344804">
                  <a:moveTo>
                    <a:pt x="547862" y="270151"/>
                  </a:moveTo>
                  <a:lnTo>
                    <a:pt x="547178" y="276120"/>
                  </a:lnTo>
                  <a:lnTo>
                    <a:pt x="553551" y="276847"/>
                  </a:lnTo>
                  <a:lnTo>
                    <a:pt x="559649" y="277210"/>
                  </a:lnTo>
                  <a:lnTo>
                    <a:pt x="565534" y="277210"/>
                  </a:lnTo>
                  <a:lnTo>
                    <a:pt x="565373" y="271195"/>
                  </a:lnTo>
                  <a:lnTo>
                    <a:pt x="559883" y="271195"/>
                  </a:lnTo>
                  <a:lnTo>
                    <a:pt x="554008" y="270842"/>
                  </a:lnTo>
                  <a:lnTo>
                    <a:pt x="547862" y="270151"/>
                  </a:lnTo>
                  <a:close/>
                </a:path>
                <a:path w="565785" h="344804">
                  <a:moveTo>
                    <a:pt x="512856" y="263405"/>
                  </a:moveTo>
                  <a:lnTo>
                    <a:pt x="511351" y="269233"/>
                  </a:lnTo>
                  <a:lnTo>
                    <a:pt x="517497" y="270817"/>
                  </a:lnTo>
                  <a:lnTo>
                    <a:pt x="523466" y="272181"/>
                  </a:lnTo>
                  <a:lnTo>
                    <a:pt x="529117" y="273287"/>
                  </a:lnTo>
                  <a:lnTo>
                    <a:pt x="530273" y="267387"/>
                  </a:lnTo>
                  <a:lnTo>
                    <a:pt x="524747" y="266306"/>
                  </a:lnTo>
                  <a:lnTo>
                    <a:pt x="518882" y="264967"/>
                  </a:lnTo>
                  <a:lnTo>
                    <a:pt x="512856" y="263405"/>
                  </a:lnTo>
                  <a:close/>
                </a:path>
                <a:path w="565785" h="344804">
                  <a:moveTo>
                    <a:pt x="287266" y="250431"/>
                  </a:moveTo>
                  <a:lnTo>
                    <a:pt x="283946" y="255449"/>
                  </a:lnTo>
                  <a:lnTo>
                    <a:pt x="289030" y="258796"/>
                  </a:lnTo>
                  <a:lnTo>
                    <a:pt x="299145" y="265320"/>
                  </a:lnTo>
                  <a:lnTo>
                    <a:pt x="302389" y="260254"/>
                  </a:lnTo>
                  <a:lnTo>
                    <a:pt x="292320" y="253757"/>
                  </a:lnTo>
                  <a:lnTo>
                    <a:pt x="287266" y="250431"/>
                  </a:lnTo>
                  <a:close/>
                </a:path>
                <a:path w="565785" h="344804">
                  <a:moveTo>
                    <a:pt x="478566" y="252921"/>
                  </a:moveTo>
                  <a:lnTo>
                    <a:pt x="476590" y="258598"/>
                  </a:lnTo>
                  <a:lnTo>
                    <a:pt x="482432" y="260629"/>
                  </a:lnTo>
                  <a:lnTo>
                    <a:pt x="488189" y="262522"/>
                  </a:lnTo>
                  <a:lnTo>
                    <a:pt x="493856" y="264261"/>
                  </a:lnTo>
                  <a:lnTo>
                    <a:pt x="495616" y="258516"/>
                  </a:lnTo>
                  <a:lnTo>
                    <a:pt x="490035" y="256799"/>
                  </a:lnTo>
                  <a:lnTo>
                    <a:pt x="484337" y="254930"/>
                  </a:lnTo>
                  <a:lnTo>
                    <a:pt x="478566" y="252921"/>
                  </a:lnTo>
                  <a:close/>
                </a:path>
                <a:path w="565785" h="344804">
                  <a:moveTo>
                    <a:pt x="444957" y="240123"/>
                  </a:moveTo>
                  <a:lnTo>
                    <a:pt x="442677" y="245692"/>
                  </a:lnTo>
                  <a:lnTo>
                    <a:pt x="448351" y="248022"/>
                  </a:lnTo>
                  <a:lnTo>
                    <a:pt x="453967" y="250254"/>
                  </a:lnTo>
                  <a:lnTo>
                    <a:pt x="459540" y="252382"/>
                  </a:lnTo>
                  <a:lnTo>
                    <a:pt x="461679" y="246750"/>
                  </a:lnTo>
                  <a:lnTo>
                    <a:pt x="456167" y="244648"/>
                  </a:lnTo>
                  <a:lnTo>
                    <a:pt x="450587" y="242439"/>
                  </a:lnTo>
                  <a:lnTo>
                    <a:pt x="444957" y="240123"/>
                  </a:lnTo>
                  <a:close/>
                </a:path>
                <a:path w="565785" h="344804">
                  <a:moveTo>
                    <a:pt x="257354" y="230230"/>
                  </a:moveTo>
                  <a:lnTo>
                    <a:pt x="253933" y="235191"/>
                  </a:lnTo>
                  <a:lnTo>
                    <a:pt x="268880" y="245402"/>
                  </a:lnTo>
                  <a:lnTo>
                    <a:pt x="272253" y="240418"/>
                  </a:lnTo>
                  <a:lnTo>
                    <a:pt x="262318" y="233662"/>
                  </a:lnTo>
                  <a:lnTo>
                    <a:pt x="257354" y="230230"/>
                  </a:lnTo>
                  <a:close/>
                </a:path>
                <a:path w="565785" h="344804">
                  <a:moveTo>
                    <a:pt x="411948" y="225766"/>
                  </a:moveTo>
                  <a:lnTo>
                    <a:pt x="409442" y="231228"/>
                  </a:lnTo>
                  <a:lnTo>
                    <a:pt x="414980" y="233766"/>
                  </a:lnTo>
                  <a:lnTo>
                    <a:pt x="425977" y="238633"/>
                  </a:lnTo>
                  <a:lnTo>
                    <a:pt x="428390" y="233111"/>
                  </a:lnTo>
                  <a:lnTo>
                    <a:pt x="422935" y="230734"/>
                  </a:lnTo>
                  <a:lnTo>
                    <a:pt x="411948" y="225766"/>
                  </a:lnTo>
                  <a:close/>
                </a:path>
                <a:path w="565785" h="344804">
                  <a:moveTo>
                    <a:pt x="227869" y="209430"/>
                  </a:moveTo>
                  <a:lnTo>
                    <a:pt x="224355" y="214308"/>
                  </a:lnTo>
                  <a:lnTo>
                    <a:pt x="229255" y="217843"/>
                  </a:lnTo>
                  <a:lnTo>
                    <a:pt x="239115" y="224824"/>
                  </a:lnTo>
                  <a:lnTo>
                    <a:pt x="242582" y="219913"/>
                  </a:lnTo>
                  <a:lnTo>
                    <a:pt x="237665" y="216446"/>
                  </a:lnTo>
                  <a:lnTo>
                    <a:pt x="227869" y="209430"/>
                  </a:lnTo>
                  <a:close/>
                </a:path>
                <a:path w="565785" h="344804">
                  <a:moveTo>
                    <a:pt x="379432" y="210240"/>
                  </a:moveTo>
                  <a:lnTo>
                    <a:pt x="376750" y="215633"/>
                  </a:lnTo>
                  <a:lnTo>
                    <a:pt x="382193" y="218325"/>
                  </a:lnTo>
                  <a:lnTo>
                    <a:pt x="393040" y="223556"/>
                  </a:lnTo>
                  <a:lnTo>
                    <a:pt x="395626" y="218127"/>
                  </a:lnTo>
                  <a:lnTo>
                    <a:pt x="384836" y="212921"/>
                  </a:lnTo>
                  <a:lnTo>
                    <a:pt x="379432" y="210240"/>
                  </a:lnTo>
                  <a:close/>
                </a:path>
                <a:path w="565785" h="344804">
                  <a:moveTo>
                    <a:pt x="347314" y="193813"/>
                  </a:moveTo>
                  <a:lnTo>
                    <a:pt x="344516" y="199134"/>
                  </a:lnTo>
                  <a:lnTo>
                    <a:pt x="349865" y="201956"/>
                  </a:lnTo>
                  <a:lnTo>
                    <a:pt x="360583" y="207478"/>
                  </a:lnTo>
                  <a:lnTo>
                    <a:pt x="363334" y="202133"/>
                  </a:lnTo>
                  <a:lnTo>
                    <a:pt x="352649" y="196621"/>
                  </a:lnTo>
                  <a:lnTo>
                    <a:pt x="347314" y="193813"/>
                  </a:lnTo>
                  <a:close/>
                </a:path>
                <a:path w="565785" h="344804">
                  <a:moveTo>
                    <a:pt x="198738" y="188099"/>
                  </a:moveTo>
                  <a:lnTo>
                    <a:pt x="195141" y="192932"/>
                  </a:lnTo>
                  <a:lnTo>
                    <a:pt x="209703" y="203685"/>
                  </a:lnTo>
                  <a:lnTo>
                    <a:pt x="213260" y="198832"/>
                  </a:lnTo>
                  <a:lnTo>
                    <a:pt x="203544" y="191686"/>
                  </a:lnTo>
                  <a:lnTo>
                    <a:pt x="198738" y="188099"/>
                  </a:lnTo>
                  <a:close/>
                </a:path>
                <a:path w="565785" h="344804">
                  <a:moveTo>
                    <a:pt x="315608" y="176667"/>
                  </a:moveTo>
                  <a:lnTo>
                    <a:pt x="312696" y="181933"/>
                  </a:lnTo>
                  <a:lnTo>
                    <a:pt x="317948" y="184845"/>
                  </a:lnTo>
                  <a:lnTo>
                    <a:pt x="328547" y="190616"/>
                  </a:lnTo>
                  <a:lnTo>
                    <a:pt x="331416" y="185317"/>
                  </a:lnTo>
                  <a:lnTo>
                    <a:pt x="326116" y="182462"/>
                  </a:lnTo>
                  <a:lnTo>
                    <a:pt x="315608" y="176667"/>
                  </a:lnTo>
                  <a:close/>
                </a:path>
                <a:path w="565785" h="344804">
                  <a:moveTo>
                    <a:pt x="169934" y="166328"/>
                  </a:moveTo>
                  <a:lnTo>
                    <a:pt x="166277" y="171096"/>
                  </a:lnTo>
                  <a:lnTo>
                    <a:pt x="180666" y="182073"/>
                  </a:lnTo>
                  <a:lnTo>
                    <a:pt x="184294" y="177267"/>
                  </a:lnTo>
                  <a:lnTo>
                    <a:pt x="169934" y="166328"/>
                  </a:lnTo>
                  <a:close/>
                </a:path>
                <a:path w="565785" h="344804">
                  <a:moveTo>
                    <a:pt x="284205" y="158911"/>
                  </a:moveTo>
                  <a:lnTo>
                    <a:pt x="281195" y="164128"/>
                  </a:lnTo>
                  <a:lnTo>
                    <a:pt x="296914" y="173106"/>
                  </a:lnTo>
                  <a:lnTo>
                    <a:pt x="299873" y="167864"/>
                  </a:lnTo>
                  <a:lnTo>
                    <a:pt x="284205" y="158911"/>
                  </a:lnTo>
                  <a:close/>
                </a:path>
                <a:path w="565785" h="344804">
                  <a:moveTo>
                    <a:pt x="141444" y="144141"/>
                  </a:moveTo>
                  <a:lnTo>
                    <a:pt x="137721" y="148864"/>
                  </a:lnTo>
                  <a:lnTo>
                    <a:pt x="151956" y="160027"/>
                  </a:lnTo>
                  <a:lnTo>
                    <a:pt x="155657" y="155279"/>
                  </a:lnTo>
                  <a:lnTo>
                    <a:pt x="141444" y="144141"/>
                  </a:lnTo>
                  <a:close/>
                </a:path>
                <a:path w="565785" h="344804">
                  <a:moveTo>
                    <a:pt x="253098" y="140637"/>
                  </a:moveTo>
                  <a:lnTo>
                    <a:pt x="250009" y="145797"/>
                  </a:lnTo>
                  <a:lnTo>
                    <a:pt x="265568" y="155020"/>
                  </a:lnTo>
                  <a:lnTo>
                    <a:pt x="268621" y="149839"/>
                  </a:lnTo>
                  <a:lnTo>
                    <a:pt x="253098" y="140637"/>
                  </a:lnTo>
                  <a:close/>
                </a:path>
                <a:path w="565785" h="344804">
                  <a:moveTo>
                    <a:pt x="113249" y="121565"/>
                  </a:moveTo>
                  <a:lnTo>
                    <a:pt x="109458" y="126230"/>
                  </a:lnTo>
                  <a:lnTo>
                    <a:pt x="123551" y="137595"/>
                  </a:lnTo>
                  <a:lnTo>
                    <a:pt x="127314" y="132894"/>
                  </a:lnTo>
                  <a:lnTo>
                    <a:pt x="113249" y="121565"/>
                  </a:lnTo>
                  <a:close/>
                </a:path>
                <a:path w="565785" h="344804">
                  <a:moveTo>
                    <a:pt x="222263" y="121881"/>
                  </a:moveTo>
                  <a:lnTo>
                    <a:pt x="219102" y="127005"/>
                  </a:lnTo>
                  <a:lnTo>
                    <a:pt x="234522" y="136455"/>
                  </a:lnTo>
                  <a:lnTo>
                    <a:pt x="237647" y="131320"/>
                  </a:lnTo>
                  <a:lnTo>
                    <a:pt x="222263" y="121881"/>
                  </a:lnTo>
                  <a:close/>
                </a:path>
                <a:path w="565785" h="344804">
                  <a:moveTo>
                    <a:pt x="191682" y="102715"/>
                  </a:moveTo>
                  <a:lnTo>
                    <a:pt x="188448" y="107795"/>
                  </a:lnTo>
                  <a:lnTo>
                    <a:pt x="203742" y="117453"/>
                  </a:lnTo>
                  <a:lnTo>
                    <a:pt x="206938" y="112353"/>
                  </a:lnTo>
                  <a:lnTo>
                    <a:pt x="191682" y="102715"/>
                  </a:lnTo>
                  <a:close/>
                </a:path>
                <a:path w="565785" h="344804">
                  <a:moveTo>
                    <a:pt x="85349" y="98615"/>
                  </a:moveTo>
                  <a:lnTo>
                    <a:pt x="81497" y="103234"/>
                  </a:lnTo>
                  <a:lnTo>
                    <a:pt x="86018" y="107017"/>
                  </a:lnTo>
                  <a:lnTo>
                    <a:pt x="95443" y="114786"/>
                  </a:lnTo>
                  <a:lnTo>
                    <a:pt x="99263" y="110145"/>
                  </a:lnTo>
                  <a:lnTo>
                    <a:pt x="85349" y="98615"/>
                  </a:lnTo>
                  <a:close/>
                </a:path>
                <a:path w="565785" h="344804">
                  <a:moveTo>
                    <a:pt x="161363" y="83139"/>
                  </a:moveTo>
                  <a:lnTo>
                    <a:pt x="158061" y="88168"/>
                  </a:lnTo>
                  <a:lnTo>
                    <a:pt x="173225" y="98038"/>
                  </a:lnTo>
                  <a:lnTo>
                    <a:pt x="176483" y="92974"/>
                  </a:lnTo>
                  <a:lnTo>
                    <a:pt x="161363" y="83139"/>
                  </a:lnTo>
                  <a:close/>
                </a:path>
                <a:path w="565785" h="344804">
                  <a:moveTo>
                    <a:pt x="57769" y="75279"/>
                  </a:moveTo>
                  <a:lnTo>
                    <a:pt x="53845" y="79837"/>
                  </a:lnTo>
                  <a:lnTo>
                    <a:pt x="67630" y="91587"/>
                  </a:lnTo>
                  <a:lnTo>
                    <a:pt x="71517" y="86993"/>
                  </a:lnTo>
                  <a:lnTo>
                    <a:pt x="57769" y="75279"/>
                  </a:lnTo>
                  <a:close/>
                </a:path>
                <a:path w="565785" h="344804">
                  <a:moveTo>
                    <a:pt x="131318" y="63152"/>
                  </a:moveTo>
                  <a:lnTo>
                    <a:pt x="127947" y="68134"/>
                  </a:lnTo>
                  <a:lnTo>
                    <a:pt x="142974" y="78202"/>
                  </a:lnTo>
                  <a:lnTo>
                    <a:pt x="146303" y="73198"/>
                  </a:lnTo>
                  <a:lnTo>
                    <a:pt x="131318" y="63152"/>
                  </a:lnTo>
                  <a:close/>
                </a:path>
                <a:path w="565785" h="344804">
                  <a:moveTo>
                    <a:pt x="30600" y="51443"/>
                  </a:moveTo>
                  <a:lnTo>
                    <a:pt x="26582" y="55923"/>
                  </a:lnTo>
                  <a:lnTo>
                    <a:pt x="30773" y="59684"/>
                  </a:lnTo>
                  <a:lnTo>
                    <a:pt x="40162" y="67957"/>
                  </a:lnTo>
                  <a:lnTo>
                    <a:pt x="44126" y="63432"/>
                  </a:lnTo>
                  <a:lnTo>
                    <a:pt x="34772" y="55181"/>
                  </a:lnTo>
                  <a:lnTo>
                    <a:pt x="30600" y="51443"/>
                  </a:lnTo>
                  <a:close/>
                </a:path>
                <a:path w="565785" h="344804">
                  <a:moveTo>
                    <a:pt x="101541" y="42760"/>
                  </a:moveTo>
                  <a:lnTo>
                    <a:pt x="98107" y="47699"/>
                  </a:lnTo>
                  <a:lnTo>
                    <a:pt x="112983" y="57967"/>
                  </a:lnTo>
                  <a:lnTo>
                    <a:pt x="116385" y="52995"/>
                  </a:lnTo>
                  <a:lnTo>
                    <a:pt x="111377" y="49579"/>
                  </a:lnTo>
                  <a:lnTo>
                    <a:pt x="101541" y="42760"/>
                  </a:lnTo>
                  <a:close/>
                </a:path>
                <a:path w="565785" h="344804">
                  <a:moveTo>
                    <a:pt x="4284" y="26816"/>
                  </a:moveTo>
                  <a:lnTo>
                    <a:pt x="0" y="31046"/>
                  </a:lnTo>
                  <a:lnTo>
                    <a:pt x="3315" y="34409"/>
                  </a:lnTo>
                  <a:lnTo>
                    <a:pt x="7744" y="38660"/>
                  </a:lnTo>
                  <a:lnTo>
                    <a:pt x="13158" y="43689"/>
                  </a:lnTo>
                  <a:lnTo>
                    <a:pt x="17251" y="39283"/>
                  </a:lnTo>
                  <a:lnTo>
                    <a:pt x="11844" y="34264"/>
                  </a:lnTo>
                  <a:lnTo>
                    <a:pt x="7473" y="30060"/>
                  </a:lnTo>
                  <a:lnTo>
                    <a:pt x="4284" y="26816"/>
                  </a:lnTo>
                  <a:close/>
                </a:path>
                <a:path w="565785" h="344804">
                  <a:moveTo>
                    <a:pt x="72141" y="21880"/>
                  </a:moveTo>
                  <a:lnTo>
                    <a:pt x="68597" y="26733"/>
                  </a:lnTo>
                  <a:lnTo>
                    <a:pt x="73259" y="30128"/>
                  </a:lnTo>
                  <a:lnTo>
                    <a:pt x="83292" y="37296"/>
                  </a:lnTo>
                  <a:lnTo>
                    <a:pt x="86781" y="32396"/>
                  </a:lnTo>
                  <a:lnTo>
                    <a:pt x="81683" y="28778"/>
                  </a:lnTo>
                  <a:lnTo>
                    <a:pt x="72141" y="21880"/>
                  </a:lnTo>
                  <a:close/>
                </a:path>
                <a:path w="565785" h="344804">
                  <a:moveTo>
                    <a:pt x="25830" y="3981"/>
                  </a:moveTo>
                  <a:lnTo>
                    <a:pt x="11682" y="15191"/>
                  </a:lnTo>
                  <a:lnTo>
                    <a:pt x="15419" y="19904"/>
                  </a:lnTo>
                  <a:lnTo>
                    <a:pt x="29566" y="8708"/>
                  </a:lnTo>
                  <a:lnTo>
                    <a:pt x="25830" y="3981"/>
                  </a:lnTo>
                  <a:close/>
                </a:path>
                <a:path w="565785" h="344804">
                  <a:moveTo>
                    <a:pt x="43639" y="0"/>
                  </a:moveTo>
                  <a:lnTo>
                    <a:pt x="39776" y="4618"/>
                  </a:lnTo>
                  <a:lnTo>
                    <a:pt x="43606" y="7811"/>
                  </a:lnTo>
                  <a:lnTo>
                    <a:pt x="48409" y="11620"/>
                  </a:lnTo>
                  <a:lnTo>
                    <a:pt x="54057" y="15923"/>
                  </a:lnTo>
                  <a:lnTo>
                    <a:pt x="57701" y="11127"/>
                  </a:lnTo>
                  <a:lnTo>
                    <a:pt x="52128" y="6887"/>
                  </a:lnTo>
                  <a:lnTo>
                    <a:pt x="47401" y="3150"/>
                  </a:lnTo>
                  <a:lnTo>
                    <a:pt x="43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34757" y="6169875"/>
              <a:ext cx="1066165" cy="360045"/>
            </a:xfrm>
            <a:custGeom>
              <a:avLst/>
              <a:gdLst/>
              <a:ahLst/>
              <a:cxnLst/>
              <a:rect l="l" t="t" r="r" b="b"/>
              <a:pathLst>
                <a:path w="1066164" h="360045">
                  <a:moveTo>
                    <a:pt x="1065682" y="229958"/>
                  </a:moveTo>
                  <a:lnTo>
                    <a:pt x="1010920" y="52222"/>
                  </a:lnTo>
                  <a:lnTo>
                    <a:pt x="984250" y="18415"/>
                  </a:lnTo>
                  <a:lnTo>
                    <a:pt x="926058" y="2286"/>
                  </a:lnTo>
                  <a:lnTo>
                    <a:pt x="925487" y="2260"/>
                  </a:lnTo>
                  <a:lnTo>
                    <a:pt x="925487" y="161505"/>
                  </a:lnTo>
                  <a:lnTo>
                    <a:pt x="889469" y="175958"/>
                  </a:lnTo>
                  <a:lnTo>
                    <a:pt x="848664" y="188480"/>
                  </a:lnTo>
                  <a:lnTo>
                    <a:pt x="803706" y="199186"/>
                  </a:lnTo>
                  <a:lnTo>
                    <a:pt x="755218" y="208216"/>
                  </a:lnTo>
                  <a:lnTo>
                    <a:pt x="703859" y="215671"/>
                  </a:lnTo>
                  <a:lnTo>
                    <a:pt x="650227" y="221691"/>
                  </a:lnTo>
                  <a:lnTo>
                    <a:pt x="594982" y="226402"/>
                  </a:lnTo>
                  <a:lnTo>
                    <a:pt x="538734" y="229920"/>
                  </a:lnTo>
                  <a:lnTo>
                    <a:pt x="482117" y="232359"/>
                  </a:lnTo>
                  <a:lnTo>
                    <a:pt x="425780" y="233857"/>
                  </a:lnTo>
                  <a:lnTo>
                    <a:pt x="370332" y="234530"/>
                  </a:lnTo>
                  <a:lnTo>
                    <a:pt x="316420" y="234505"/>
                  </a:lnTo>
                  <a:lnTo>
                    <a:pt x="366547" y="224320"/>
                  </a:lnTo>
                  <a:lnTo>
                    <a:pt x="418655" y="214274"/>
                  </a:lnTo>
                  <a:lnTo>
                    <a:pt x="472173" y="204533"/>
                  </a:lnTo>
                  <a:lnTo>
                    <a:pt x="526567" y="195287"/>
                  </a:lnTo>
                  <a:lnTo>
                    <a:pt x="581266" y="186728"/>
                  </a:lnTo>
                  <a:lnTo>
                    <a:pt x="635698" y="179044"/>
                  </a:lnTo>
                  <a:lnTo>
                    <a:pt x="689305" y="172402"/>
                  </a:lnTo>
                  <a:lnTo>
                    <a:pt x="741540" y="167005"/>
                  </a:lnTo>
                  <a:lnTo>
                    <a:pt x="791845" y="163042"/>
                  </a:lnTo>
                  <a:lnTo>
                    <a:pt x="839635" y="160667"/>
                  </a:lnTo>
                  <a:lnTo>
                    <a:pt x="884377" y="160108"/>
                  </a:lnTo>
                  <a:lnTo>
                    <a:pt x="925487" y="161505"/>
                  </a:lnTo>
                  <a:lnTo>
                    <a:pt x="925487" y="2260"/>
                  </a:lnTo>
                  <a:lnTo>
                    <a:pt x="887120" y="0"/>
                  </a:lnTo>
                  <a:lnTo>
                    <a:pt x="842683" y="1117"/>
                  </a:lnTo>
                  <a:lnTo>
                    <a:pt x="793521" y="5283"/>
                  </a:lnTo>
                  <a:lnTo>
                    <a:pt x="740435" y="12179"/>
                  </a:lnTo>
                  <a:lnTo>
                    <a:pt x="684225" y="21463"/>
                  </a:lnTo>
                  <a:lnTo>
                    <a:pt x="625665" y="32791"/>
                  </a:lnTo>
                  <a:lnTo>
                    <a:pt x="565556" y="45821"/>
                  </a:lnTo>
                  <a:lnTo>
                    <a:pt x="504698" y="60210"/>
                  </a:lnTo>
                  <a:lnTo>
                    <a:pt x="443865" y="75628"/>
                  </a:lnTo>
                  <a:lnTo>
                    <a:pt x="383844" y="91744"/>
                  </a:lnTo>
                  <a:lnTo>
                    <a:pt x="325450" y="108191"/>
                  </a:lnTo>
                  <a:lnTo>
                    <a:pt x="269455" y="124663"/>
                  </a:lnTo>
                  <a:lnTo>
                    <a:pt x="216662" y="140792"/>
                  </a:lnTo>
                  <a:lnTo>
                    <a:pt x="167855" y="156248"/>
                  </a:lnTo>
                  <a:lnTo>
                    <a:pt x="123837" y="170700"/>
                  </a:lnTo>
                  <a:lnTo>
                    <a:pt x="85382" y="183807"/>
                  </a:lnTo>
                  <a:lnTo>
                    <a:pt x="28333" y="204622"/>
                  </a:lnTo>
                  <a:lnTo>
                    <a:pt x="0" y="222605"/>
                  </a:lnTo>
                  <a:lnTo>
                    <a:pt x="43472" y="307784"/>
                  </a:lnTo>
                  <a:lnTo>
                    <a:pt x="193268" y="329006"/>
                  </a:lnTo>
                  <a:lnTo>
                    <a:pt x="527824" y="359702"/>
                  </a:lnTo>
                  <a:lnTo>
                    <a:pt x="874928" y="350443"/>
                  </a:lnTo>
                  <a:lnTo>
                    <a:pt x="1062355" y="251777"/>
                  </a:lnTo>
                  <a:lnTo>
                    <a:pt x="1064361" y="244094"/>
                  </a:lnTo>
                  <a:lnTo>
                    <a:pt x="1065466" y="236829"/>
                  </a:lnTo>
                  <a:lnTo>
                    <a:pt x="1065682" y="229958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55140" y="6272179"/>
              <a:ext cx="1034415" cy="249554"/>
            </a:xfrm>
            <a:custGeom>
              <a:avLst/>
              <a:gdLst/>
              <a:ahLst/>
              <a:cxnLst/>
              <a:rect l="l" t="t" r="r" b="b"/>
              <a:pathLst>
                <a:path w="1034414" h="249554">
                  <a:moveTo>
                    <a:pt x="993758" y="0"/>
                  </a:moveTo>
                  <a:lnTo>
                    <a:pt x="962495" y="37985"/>
                  </a:lnTo>
                  <a:lnTo>
                    <a:pt x="910169" y="70131"/>
                  </a:lnTo>
                  <a:lnTo>
                    <a:pt x="849428" y="92720"/>
                  </a:lnTo>
                  <a:lnTo>
                    <a:pt x="773798" y="111245"/>
                  </a:lnTo>
                  <a:lnTo>
                    <a:pt x="730447" y="118979"/>
                  </a:lnTo>
                  <a:lnTo>
                    <a:pt x="683430" y="125689"/>
                  </a:lnTo>
                  <a:lnTo>
                    <a:pt x="632767" y="131374"/>
                  </a:lnTo>
                  <a:lnTo>
                    <a:pt x="578476" y="136030"/>
                  </a:lnTo>
                  <a:lnTo>
                    <a:pt x="520576" y="139657"/>
                  </a:lnTo>
                  <a:lnTo>
                    <a:pt x="459087" y="142250"/>
                  </a:lnTo>
                  <a:lnTo>
                    <a:pt x="394026" y="143808"/>
                  </a:lnTo>
                  <a:lnTo>
                    <a:pt x="325414" y="144327"/>
                  </a:lnTo>
                  <a:lnTo>
                    <a:pt x="230358" y="143346"/>
                  </a:lnTo>
                  <a:lnTo>
                    <a:pt x="169443" y="141774"/>
                  </a:lnTo>
                  <a:lnTo>
                    <a:pt x="114581" y="139773"/>
                  </a:lnTo>
                  <a:lnTo>
                    <a:pt x="67140" y="137600"/>
                  </a:lnTo>
                  <a:lnTo>
                    <a:pt x="0" y="133761"/>
                  </a:lnTo>
                  <a:lnTo>
                    <a:pt x="31038" y="194565"/>
                  </a:lnTo>
                  <a:lnTo>
                    <a:pt x="110267" y="206220"/>
                  </a:lnTo>
                  <a:lnTo>
                    <a:pt x="153512" y="212017"/>
                  </a:lnTo>
                  <a:lnTo>
                    <a:pt x="203393" y="218267"/>
                  </a:lnTo>
                  <a:lnTo>
                    <a:pt x="258838" y="224665"/>
                  </a:lnTo>
                  <a:lnTo>
                    <a:pt x="318778" y="230910"/>
                  </a:lnTo>
                  <a:lnTo>
                    <a:pt x="382142" y="236698"/>
                  </a:lnTo>
                  <a:lnTo>
                    <a:pt x="447861" y="241727"/>
                  </a:lnTo>
                  <a:lnTo>
                    <a:pt x="514865" y="245694"/>
                  </a:lnTo>
                  <a:lnTo>
                    <a:pt x="582083" y="248296"/>
                  </a:lnTo>
                  <a:lnTo>
                    <a:pt x="648446" y="249231"/>
                  </a:lnTo>
                  <a:lnTo>
                    <a:pt x="721087" y="247912"/>
                  </a:lnTo>
                  <a:lnTo>
                    <a:pt x="786454" y="243977"/>
                  </a:lnTo>
                  <a:lnTo>
                    <a:pt x="844429" y="237458"/>
                  </a:lnTo>
                  <a:lnTo>
                    <a:pt x="894896" y="228387"/>
                  </a:lnTo>
                  <a:lnTo>
                    <a:pt x="937737" y="216796"/>
                  </a:lnTo>
                  <a:lnTo>
                    <a:pt x="1000070" y="186181"/>
                  </a:lnTo>
                  <a:lnTo>
                    <a:pt x="1030489" y="145868"/>
                  </a:lnTo>
                  <a:lnTo>
                    <a:pt x="1033876" y="130392"/>
                  </a:lnTo>
                  <a:lnTo>
                    <a:pt x="1032912" y="123940"/>
                  </a:lnTo>
                  <a:lnTo>
                    <a:pt x="993758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50048" y="6292392"/>
              <a:ext cx="1030605" cy="232410"/>
            </a:xfrm>
            <a:custGeom>
              <a:avLst/>
              <a:gdLst/>
              <a:ahLst/>
              <a:cxnLst/>
              <a:rect l="l" t="t" r="r" b="b"/>
              <a:pathLst>
                <a:path w="1030605" h="232409">
                  <a:moveTo>
                    <a:pt x="14262" y="111125"/>
                  </a:moveTo>
                  <a:lnTo>
                    <a:pt x="0" y="110210"/>
                  </a:lnTo>
                  <a:lnTo>
                    <a:pt x="6515" y="122961"/>
                  </a:lnTo>
                  <a:lnTo>
                    <a:pt x="11874" y="120218"/>
                  </a:lnTo>
                  <a:lnTo>
                    <a:pt x="10172" y="116890"/>
                  </a:lnTo>
                  <a:lnTo>
                    <a:pt x="13881" y="117132"/>
                  </a:lnTo>
                  <a:lnTo>
                    <a:pt x="14262" y="111125"/>
                  </a:lnTo>
                  <a:close/>
                </a:path>
                <a:path w="1030605" h="232409">
                  <a:moveTo>
                    <a:pt x="27089" y="150037"/>
                  </a:moveTo>
                  <a:lnTo>
                    <a:pt x="19481" y="135128"/>
                  </a:lnTo>
                  <a:lnTo>
                    <a:pt x="14109" y="137871"/>
                  </a:lnTo>
                  <a:lnTo>
                    <a:pt x="21729" y="152781"/>
                  </a:lnTo>
                  <a:lnTo>
                    <a:pt x="27089" y="150037"/>
                  </a:lnTo>
                  <a:close/>
                </a:path>
                <a:path w="1030605" h="232409">
                  <a:moveTo>
                    <a:pt x="45478" y="172770"/>
                  </a:moveTo>
                  <a:lnTo>
                    <a:pt x="38100" y="171615"/>
                  </a:lnTo>
                  <a:lnTo>
                    <a:pt x="34709" y="164947"/>
                  </a:lnTo>
                  <a:lnTo>
                    <a:pt x="29349" y="167678"/>
                  </a:lnTo>
                  <a:lnTo>
                    <a:pt x="34137" y="177088"/>
                  </a:lnTo>
                  <a:lnTo>
                    <a:pt x="44551" y="178714"/>
                  </a:lnTo>
                  <a:lnTo>
                    <a:pt x="45478" y="172770"/>
                  </a:lnTo>
                  <a:close/>
                </a:path>
                <a:path w="1030605" h="232409">
                  <a:moveTo>
                    <a:pt x="49657" y="113195"/>
                  </a:moveTo>
                  <a:lnTo>
                    <a:pt x="31940" y="112191"/>
                  </a:lnTo>
                  <a:lnTo>
                    <a:pt x="31584" y="118198"/>
                  </a:lnTo>
                  <a:lnTo>
                    <a:pt x="49326" y="119202"/>
                  </a:lnTo>
                  <a:lnTo>
                    <a:pt x="49657" y="113195"/>
                  </a:lnTo>
                  <a:close/>
                </a:path>
                <a:path w="1030605" h="232409">
                  <a:moveTo>
                    <a:pt x="80860" y="178079"/>
                  </a:moveTo>
                  <a:lnTo>
                    <a:pt x="63080" y="175450"/>
                  </a:lnTo>
                  <a:lnTo>
                    <a:pt x="62191" y="181406"/>
                  </a:lnTo>
                  <a:lnTo>
                    <a:pt x="80010" y="184023"/>
                  </a:lnTo>
                  <a:lnTo>
                    <a:pt x="80860" y="178079"/>
                  </a:lnTo>
                  <a:close/>
                </a:path>
                <a:path w="1030605" h="232409">
                  <a:moveTo>
                    <a:pt x="85090" y="115011"/>
                  </a:moveTo>
                  <a:lnTo>
                    <a:pt x="67360" y="114134"/>
                  </a:lnTo>
                  <a:lnTo>
                    <a:pt x="67056" y="120154"/>
                  </a:lnTo>
                  <a:lnTo>
                    <a:pt x="84797" y="121018"/>
                  </a:lnTo>
                  <a:lnTo>
                    <a:pt x="85090" y="115011"/>
                  </a:lnTo>
                  <a:close/>
                </a:path>
                <a:path w="1030605" h="232409">
                  <a:moveTo>
                    <a:pt x="116459" y="183121"/>
                  </a:moveTo>
                  <a:lnTo>
                    <a:pt x="98666" y="180632"/>
                  </a:lnTo>
                  <a:lnTo>
                    <a:pt x="97815" y="186588"/>
                  </a:lnTo>
                  <a:lnTo>
                    <a:pt x="115646" y="189077"/>
                  </a:lnTo>
                  <a:lnTo>
                    <a:pt x="116459" y="183121"/>
                  </a:lnTo>
                  <a:close/>
                </a:path>
                <a:path w="1030605" h="232409">
                  <a:moveTo>
                    <a:pt x="120535" y="116586"/>
                  </a:moveTo>
                  <a:lnTo>
                    <a:pt x="102806" y="115824"/>
                  </a:lnTo>
                  <a:lnTo>
                    <a:pt x="102552" y="121843"/>
                  </a:lnTo>
                  <a:lnTo>
                    <a:pt x="120294" y="122605"/>
                  </a:lnTo>
                  <a:lnTo>
                    <a:pt x="120535" y="116586"/>
                  </a:lnTo>
                  <a:close/>
                </a:path>
                <a:path w="1030605" h="232409">
                  <a:moveTo>
                    <a:pt x="152095" y="187934"/>
                  </a:moveTo>
                  <a:lnTo>
                    <a:pt x="134277" y="185559"/>
                  </a:lnTo>
                  <a:lnTo>
                    <a:pt x="133477" y="191516"/>
                  </a:lnTo>
                  <a:lnTo>
                    <a:pt x="151307" y="193890"/>
                  </a:lnTo>
                  <a:lnTo>
                    <a:pt x="152095" y="187934"/>
                  </a:lnTo>
                  <a:close/>
                </a:path>
                <a:path w="1030605" h="232409">
                  <a:moveTo>
                    <a:pt x="155994" y="117932"/>
                  </a:moveTo>
                  <a:lnTo>
                    <a:pt x="138264" y="117297"/>
                  </a:lnTo>
                  <a:lnTo>
                    <a:pt x="138036" y="123304"/>
                  </a:lnTo>
                  <a:lnTo>
                    <a:pt x="155790" y="123952"/>
                  </a:lnTo>
                  <a:lnTo>
                    <a:pt x="155994" y="117932"/>
                  </a:lnTo>
                  <a:close/>
                </a:path>
                <a:path w="1030605" h="232409">
                  <a:moveTo>
                    <a:pt x="187744" y="192493"/>
                  </a:moveTo>
                  <a:lnTo>
                    <a:pt x="169913" y="190233"/>
                  </a:lnTo>
                  <a:lnTo>
                    <a:pt x="169151" y="196202"/>
                  </a:lnTo>
                  <a:lnTo>
                    <a:pt x="187007" y="198462"/>
                  </a:lnTo>
                  <a:lnTo>
                    <a:pt x="187744" y="192493"/>
                  </a:lnTo>
                  <a:close/>
                </a:path>
                <a:path w="1030605" h="232409">
                  <a:moveTo>
                    <a:pt x="191465" y="119075"/>
                  </a:moveTo>
                  <a:lnTo>
                    <a:pt x="173723" y="118541"/>
                  </a:lnTo>
                  <a:lnTo>
                    <a:pt x="173532" y="124548"/>
                  </a:lnTo>
                  <a:lnTo>
                    <a:pt x="191287" y="125082"/>
                  </a:lnTo>
                  <a:lnTo>
                    <a:pt x="191465" y="119075"/>
                  </a:lnTo>
                  <a:close/>
                </a:path>
                <a:path w="1030605" h="232409">
                  <a:moveTo>
                    <a:pt x="223418" y="196811"/>
                  </a:moveTo>
                  <a:lnTo>
                    <a:pt x="205574" y="194678"/>
                  </a:lnTo>
                  <a:lnTo>
                    <a:pt x="204851" y="200647"/>
                  </a:lnTo>
                  <a:lnTo>
                    <a:pt x="222719" y="202780"/>
                  </a:lnTo>
                  <a:lnTo>
                    <a:pt x="223418" y="196811"/>
                  </a:lnTo>
                  <a:close/>
                </a:path>
                <a:path w="1030605" h="232409">
                  <a:moveTo>
                    <a:pt x="226936" y="119951"/>
                  </a:moveTo>
                  <a:lnTo>
                    <a:pt x="209194" y="119532"/>
                  </a:lnTo>
                  <a:lnTo>
                    <a:pt x="209042" y="125552"/>
                  </a:lnTo>
                  <a:lnTo>
                    <a:pt x="226809" y="125958"/>
                  </a:lnTo>
                  <a:lnTo>
                    <a:pt x="226936" y="119951"/>
                  </a:lnTo>
                  <a:close/>
                </a:path>
                <a:path w="1030605" h="232409">
                  <a:moveTo>
                    <a:pt x="259118" y="200888"/>
                  </a:moveTo>
                  <a:lnTo>
                    <a:pt x="241274" y="198882"/>
                  </a:lnTo>
                  <a:lnTo>
                    <a:pt x="240588" y="204863"/>
                  </a:lnTo>
                  <a:lnTo>
                    <a:pt x="258457" y="206870"/>
                  </a:lnTo>
                  <a:lnTo>
                    <a:pt x="259118" y="200888"/>
                  </a:lnTo>
                  <a:close/>
                </a:path>
                <a:path w="1030605" h="232409">
                  <a:moveTo>
                    <a:pt x="262407" y="120599"/>
                  </a:moveTo>
                  <a:lnTo>
                    <a:pt x="244665" y="120294"/>
                  </a:lnTo>
                  <a:lnTo>
                    <a:pt x="244563" y="126314"/>
                  </a:lnTo>
                  <a:lnTo>
                    <a:pt x="262318" y="126606"/>
                  </a:lnTo>
                  <a:lnTo>
                    <a:pt x="262407" y="120599"/>
                  </a:lnTo>
                  <a:close/>
                </a:path>
                <a:path w="1030605" h="232409">
                  <a:moveTo>
                    <a:pt x="294843" y="204749"/>
                  </a:moveTo>
                  <a:lnTo>
                    <a:pt x="276974" y="202857"/>
                  </a:lnTo>
                  <a:lnTo>
                    <a:pt x="276339" y="208838"/>
                  </a:lnTo>
                  <a:lnTo>
                    <a:pt x="294220" y="210731"/>
                  </a:lnTo>
                  <a:lnTo>
                    <a:pt x="294843" y="204749"/>
                  </a:lnTo>
                  <a:close/>
                </a:path>
                <a:path w="1030605" h="232409">
                  <a:moveTo>
                    <a:pt x="297878" y="120992"/>
                  </a:moveTo>
                  <a:lnTo>
                    <a:pt x="280149" y="120827"/>
                  </a:lnTo>
                  <a:lnTo>
                    <a:pt x="280085" y="126847"/>
                  </a:lnTo>
                  <a:lnTo>
                    <a:pt x="297840" y="127012"/>
                  </a:lnTo>
                  <a:lnTo>
                    <a:pt x="297878" y="120992"/>
                  </a:lnTo>
                  <a:close/>
                </a:path>
                <a:path w="1030605" h="232409">
                  <a:moveTo>
                    <a:pt x="330606" y="208330"/>
                  </a:moveTo>
                  <a:lnTo>
                    <a:pt x="312724" y="206565"/>
                  </a:lnTo>
                  <a:lnTo>
                    <a:pt x="312127" y="212559"/>
                  </a:lnTo>
                  <a:lnTo>
                    <a:pt x="330022" y="214325"/>
                  </a:lnTo>
                  <a:lnTo>
                    <a:pt x="330606" y="208330"/>
                  </a:lnTo>
                  <a:close/>
                </a:path>
                <a:path w="1030605" h="232409">
                  <a:moveTo>
                    <a:pt x="333362" y="121119"/>
                  </a:moveTo>
                  <a:lnTo>
                    <a:pt x="315620" y="121094"/>
                  </a:lnTo>
                  <a:lnTo>
                    <a:pt x="315607" y="127101"/>
                  </a:lnTo>
                  <a:lnTo>
                    <a:pt x="333362" y="127127"/>
                  </a:lnTo>
                  <a:lnTo>
                    <a:pt x="333362" y="121119"/>
                  </a:lnTo>
                  <a:close/>
                </a:path>
                <a:path w="1030605" h="232409">
                  <a:moveTo>
                    <a:pt x="366382" y="211658"/>
                  </a:moveTo>
                  <a:lnTo>
                    <a:pt x="348475" y="210032"/>
                  </a:lnTo>
                  <a:lnTo>
                    <a:pt x="347929" y="216027"/>
                  </a:lnTo>
                  <a:lnTo>
                    <a:pt x="365836" y="217652"/>
                  </a:lnTo>
                  <a:lnTo>
                    <a:pt x="366382" y="211658"/>
                  </a:lnTo>
                  <a:close/>
                </a:path>
                <a:path w="1030605" h="232409">
                  <a:moveTo>
                    <a:pt x="368884" y="126961"/>
                  </a:moveTo>
                  <a:lnTo>
                    <a:pt x="368833" y="120942"/>
                  </a:lnTo>
                  <a:lnTo>
                    <a:pt x="351104" y="121069"/>
                  </a:lnTo>
                  <a:lnTo>
                    <a:pt x="351116" y="127076"/>
                  </a:lnTo>
                  <a:lnTo>
                    <a:pt x="368884" y="126961"/>
                  </a:lnTo>
                  <a:close/>
                </a:path>
                <a:path w="1030605" h="232409">
                  <a:moveTo>
                    <a:pt x="402170" y="214693"/>
                  </a:moveTo>
                  <a:lnTo>
                    <a:pt x="384276" y="213220"/>
                  </a:lnTo>
                  <a:lnTo>
                    <a:pt x="383755" y="219214"/>
                  </a:lnTo>
                  <a:lnTo>
                    <a:pt x="401688" y="220700"/>
                  </a:lnTo>
                  <a:lnTo>
                    <a:pt x="402170" y="214693"/>
                  </a:lnTo>
                  <a:close/>
                </a:path>
                <a:path w="1030605" h="232409">
                  <a:moveTo>
                    <a:pt x="404406" y="126517"/>
                  </a:moveTo>
                  <a:lnTo>
                    <a:pt x="404304" y="120497"/>
                  </a:lnTo>
                  <a:lnTo>
                    <a:pt x="386562" y="120764"/>
                  </a:lnTo>
                  <a:lnTo>
                    <a:pt x="386651" y="126771"/>
                  </a:lnTo>
                  <a:lnTo>
                    <a:pt x="404406" y="126517"/>
                  </a:lnTo>
                  <a:close/>
                </a:path>
                <a:path w="1030605" h="232409">
                  <a:moveTo>
                    <a:pt x="437984" y="217449"/>
                  </a:moveTo>
                  <a:lnTo>
                    <a:pt x="420077" y="216115"/>
                  </a:lnTo>
                  <a:lnTo>
                    <a:pt x="419620" y="222110"/>
                  </a:lnTo>
                  <a:lnTo>
                    <a:pt x="437553" y="223456"/>
                  </a:lnTo>
                  <a:lnTo>
                    <a:pt x="437984" y="217449"/>
                  </a:lnTo>
                  <a:close/>
                </a:path>
                <a:path w="1030605" h="232409">
                  <a:moveTo>
                    <a:pt x="439915" y="125768"/>
                  </a:moveTo>
                  <a:lnTo>
                    <a:pt x="439762" y="119748"/>
                  </a:lnTo>
                  <a:lnTo>
                    <a:pt x="422033" y="120154"/>
                  </a:lnTo>
                  <a:lnTo>
                    <a:pt x="422160" y="126174"/>
                  </a:lnTo>
                  <a:lnTo>
                    <a:pt x="439915" y="125768"/>
                  </a:lnTo>
                  <a:close/>
                </a:path>
                <a:path w="1030605" h="232409">
                  <a:moveTo>
                    <a:pt x="473824" y="219875"/>
                  </a:moveTo>
                  <a:lnTo>
                    <a:pt x="455904" y="218706"/>
                  </a:lnTo>
                  <a:lnTo>
                    <a:pt x="455498" y="224713"/>
                  </a:lnTo>
                  <a:lnTo>
                    <a:pt x="473443" y="225869"/>
                  </a:lnTo>
                  <a:lnTo>
                    <a:pt x="473824" y="219875"/>
                  </a:lnTo>
                  <a:close/>
                </a:path>
                <a:path w="1030605" h="232409">
                  <a:moveTo>
                    <a:pt x="475424" y="124663"/>
                  </a:moveTo>
                  <a:lnTo>
                    <a:pt x="475208" y="118643"/>
                  </a:lnTo>
                  <a:lnTo>
                    <a:pt x="457479" y="119240"/>
                  </a:lnTo>
                  <a:lnTo>
                    <a:pt x="457669" y="125247"/>
                  </a:lnTo>
                  <a:lnTo>
                    <a:pt x="475424" y="124663"/>
                  </a:lnTo>
                  <a:close/>
                </a:path>
                <a:path w="1030605" h="232409">
                  <a:moveTo>
                    <a:pt x="509778" y="221945"/>
                  </a:moveTo>
                  <a:lnTo>
                    <a:pt x="491794" y="220967"/>
                  </a:lnTo>
                  <a:lnTo>
                    <a:pt x="491451" y="226974"/>
                  </a:lnTo>
                  <a:lnTo>
                    <a:pt x="509460" y="227952"/>
                  </a:lnTo>
                  <a:lnTo>
                    <a:pt x="509778" y="221945"/>
                  </a:lnTo>
                  <a:close/>
                </a:path>
                <a:path w="1030605" h="232409">
                  <a:moveTo>
                    <a:pt x="510933" y="123190"/>
                  </a:moveTo>
                  <a:lnTo>
                    <a:pt x="510654" y="117170"/>
                  </a:lnTo>
                  <a:lnTo>
                    <a:pt x="492925" y="117957"/>
                  </a:lnTo>
                  <a:lnTo>
                    <a:pt x="493179" y="123977"/>
                  </a:lnTo>
                  <a:lnTo>
                    <a:pt x="510933" y="123190"/>
                  </a:lnTo>
                  <a:close/>
                </a:path>
                <a:path w="1030605" h="232409">
                  <a:moveTo>
                    <a:pt x="545680" y="223647"/>
                  </a:moveTo>
                  <a:lnTo>
                    <a:pt x="539699" y="223393"/>
                  </a:lnTo>
                  <a:lnTo>
                    <a:pt x="527735" y="222846"/>
                  </a:lnTo>
                  <a:lnTo>
                    <a:pt x="527456" y="228854"/>
                  </a:lnTo>
                  <a:lnTo>
                    <a:pt x="545426" y="229666"/>
                  </a:lnTo>
                  <a:lnTo>
                    <a:pt x="545680" y="223647"/>
                  </a:lnTo>
                  <a:close/>
                </a:path>
                <a:path w="1030605" h="232409">
                  <a:moveTo>
                    <a:pt x="546404" y="121297"/>
                  </a:moveTo>
                  <a:lnTo>
                    <a:pt x="546049" y="115290"/>
                  </a:lnTo>
                  <a:lnTo>
                    <a:pt x="528358" y="116293"/>
                  </a:lnTo>
                  <a:lnTo>
                    <a:pt x="528675" y="122301"/>
                  </a:lnTo>
                  <a:lnTo>
                    <a:pt x="546404" y="121297"/>
                  </a:lnTo>
                  <a:close/>
                </a:path>
                <a:path w="1030605" h="232409">
                  <a:moveTo>
                    <a:pt x="581533" y="224917"/>
                  </a:moveTo>
                  <a:lnTo>
                    <a:pt x="575564" y="224751"/>
                  </a:lnTo>
                  <a:lnTo>
                    <a:pt x="563613" y="224332"/>
                  </a:lnTo>
                  <a:lnTo>
                    <a:pt x="563397" y="230352"/>
                  </a:lnTo>
                  <a:lnTo>
                    <a:pt x="569391" y="230568"/>
                  </a:lnTo>
                  <a:lnTo>
                    <a:pt x="581355" y="230924"/>
                  </a:lnTo>
                  <a:lnTo>
                    <a:pt x="581533" y="224917"/>
                  </a:lnTo>
                  <a:close/>
                </a:path>
                <a:path w="1030605" h="232409">
                  <a:moveTo>
                    <a:pt x="581875" y="118960"/>
                  </a:moveTo>
                  <a:lnTo>
                    <a:pt x="581431" y="112953"/>
                  </a:lnTo>
                  <a:lnTo>
                    <a:pt x="563753" y="114185"/>
                  </a:lnTo>
                  <a:lnTo>
                    <a:pt x="564146" y="120192"/>
                  </a:lnTo>
                  <a:lnTo>
                    <a:pt x="581875" y="118960"/>
                  </a:lnTo>
                  <a:close/>
                </a:path>
                <a:path w="1030605" h="232409">
                  <a:moveTo>
                    <a:pt x="617296" y="116103"/>
                  </a:moveTo>
                  <a:lnTo>
                    <a:pt x="616762" y="110109"/>
                  </a:lnTo>
                  <a:lnTo>
                    <a:pt x="599097" y="111607"/>
                  </a:lnTo>
                  <a:lnTo>
                    <a:pt x="599579" y="117602"/>
                  </a:lnTo>
                  <a:lnTo>
                    <a:pt x="617296" y="116103"/>
                  </a:lnTo>
                  <a:close/>
                </a:path>
                <a:path w="1030605" h="232409">
                  <a:moveTo>
                    <a:pt x="617385" y="225717"/>
                  </a:moveTo>
                  <a:lnTo>
                    <a:pt x="611416" y="225628"/>
                  </a:lnTo>
                  <a:lnTo>
                    <a:pt x="599440" y="225374"/>
                  </a:lnTo>
                  <a:lnTo>
                    <a:pt x="599300" y="231394"/>
                  </a:lnTo>
                  <a:lnTo>
                    <a:pt x="617296" y="231736"/>
                  </a:lnTo>
                  <a:lnTo>
                    <a:pt x="617385" y="225717"/>
                  </a:lnTo>
                  <a:close/>
                </a:path>
                <a:path w="1030605" h="232409">
                  <a:moveTo>
                    <a:pt x="652678" y="112674"/>
                  </a:moveTo>
                  <a:lnTo>
                    <a:pt x="652043" y="106692"/>
                  </a:lnTo>
                  <a:lnTo>
                    <a:pt x="634415" y="108483"/>
                  </a:lnTo>
                  <a:lnTo>
                    <a:pt x="634987" y="114465"/>
                  </a:lnTo>
                  <a:lnTo>
                    <a:pt x="652678" y="112674"/>
                  </a:lnTo>
                  <a:close/>
                </a:path>
                <a:path w="1030605" h="232409">
                  <a:moveTo>
                    <a:pt x="653288" y="226021"/>
                  </a:moveTo>
                  <a:lnTo>
                    <a:pt x="647331" y="226021"/>
                  </a:lnTo>
                  <a:lnTo>
                    <a:pt x="635330" y="225933"/>
                  </a:lnTo>
                  <a:lnTo>
                    <a:pt x="635279" y="231952"/>
                  </a:lnTo>
                  <a:lnTo>
                    <a:pt x="641311" y="232003"/>
                  </a:lnTo>
                  <a:lnTo>
                    <a:pt x="653288" y="232029"/>
                  </a:lnTo>
                  <a:lnTo>
                    <a:pt x="653288" y="226021"/>
                  </a:lnTo>
                  <a:close/>
                </a:path>
                <a:path w="1030605" h="232409">
                  <a:moveTo>
                    <a:pt x="687984" y="108572"/>
                  </a:moveTo>
                  <a:lnTo>
                    <a:pt x="687235" y="102603"/>
                  </a:lnTo>
                  <a:lnTo>
                    <a:pt x="669658" y="104749"/>
                  </a:lnTo>
                  <a:lnTo>
                    <a:pt x="670344" y="110718"/>
                  </a:lnTo>
                  <a:lnTo>
                    <a:pt x="687984" y="108572"/>
                  </a:lnTo>
                  <a:close/>
                </a:path>
                <a:path w="1030605" h="232409">
                  <a:moveTo>
                    <a:pt x="689267" y="231724"/>
                  </a:moveTo>
                  <a:lnTo>
                    <a:pt x="689165" y="225704"/>
                  </a:lnTo>
                  <a:lnTo>
                    <a:pt x="683247" y="225818"/>
                  </a:lnTo>
                  <a:lnTo>
                    <a:pt x="671233" y="225933"/>
                  </a:lnTo>
                  <a:lnTo>
                    <a:pt x="671283" y="231952"/>
                  </a:lnTo>
                  <a:lnTo>
                    <a:pt x="677341" y="231902"/>
                  </a:lnTo>
                  <a:lnTo>
                    <a:pt x="689267" y="231724"/>
                  </a:lnTo>
                  <a:close/>
                </a:path>
                <a:path w="1030605" h="232409">
                  <a:moveTo>
                    <a:pt x="723226" y="103720"/>
                  </a:moveTo>
                  <a:lnTo>
                    <a:pt x="722337" y="97777"/>
                  </a:lnTo>
                  <a:lnTo>
                    <a:pt x="704799" y="100291"/>
                  </a:lnTo>
                  <a:lnTo>
                    <a:pt x="705624" y="106248"/>
                  </a:lnTo>
                  <a:lnTo>
                    <a:pt x="717448" y="104584"/>
                  </a:lnTo>
                  <a:lnTo>
                    <a:pt x="723226" y="103720"/>
                  </a:lnTo>
                  <a:close/>
                </a:path>
                <a:path w="1030605" h="232409">
                  <a:moveTo>
                    <a:pt x="725233" y="230746"/>
                  </a:moveTo>
                  <a:lnTo>
                    <a:pt x="725017" y="224726"/>
                  </a:lnTo>
                  <a:lnTo>
                    <a:pt x="719112" y="224955"/>
                  </a:lnTo>
                  <a:lnTo>
                    <a:pt x="707097" y="225310"/>
                  </a:lnTo>
                  <a:lnTo>
                    <a:pt x="707263" y="231330"/>
                  </a:lnTo>
                  <a:lnTo>
                    <a:pt x="713333" y="231165"/>
                  </a:lnTo>
                  <a:lnTo>
                    <a:pt x="725233" y="230746"/>
                  </a:lnTo>
                  <a:close/>
                </a:path>
                <a:path w="1030605" h="232409">
                  <a:moveTo>
                    <a:pt x="758329" y="97967"/>
                  </a:moveTo>
                  <a:lnTo>
                    <a:pt x="757275" y="92049"/>
                  </a:lnTo>
                  <a:lnTo>
                    <a:pt x="751560" y="93078"/>
                  </a:lnTo>
                  <a:lnTo>
                    <a:pt x="739825" y="95021"/>
                  </a:lnTo>
                  <a:lnTo>
                    <a:pt x="740803" y="100977"/>
                  </a:lnTo>
                  <a:lnTo>
                    <a:pt x="752589" y="98996"/>
                  </a:lnTo>
                  <a:lnTo>
                    <a:pt x="758329" y="97967"/>
                  </a:lnTo>
                  <a:close/>
                </a:path>
                <a:path w="1030605" h="232409">
                  <a:moveTo>
                    <a:pt x="761199" y="228993"/>
                  </a:moveTo>
                  <a:lnTo>
                    <a:pt x="760831" y="222986"/>
                  </a:lnTo>
                  <a:lnTo>
                    <a:pt x="748982" y="223672"/>
                  </a:lnTo>
                  <a:lnTo>
                    <a:pt x="742924" y="223964"/>
                  </a:lnTo>
                  <a:lnTo>
                    <a:pt x="743216" y="229971"/>
                  </a:lnTo>
                  <a:lnTo>
                    <a:pt x="749300" y="229679"/>
                  </a:lnTo>
                  <a:lnTo>
                    <a:pt x="761199" y="228993"/>
                  </a:lnTo>
                  <a:close/>
                </a:path>
                <a:path w="1030605" h="232409">
                  <a:moveTo>
                    <a:pt x="793267" y="91147"/>
                  </a:moveTo>
                  <a:lnTo>
                    <a:pt x="792010" y="85267"/>
                  </a:lnTo>
                  <a:lnTo>
                    <a:pt x="780567" y="87655"/>
                  </a:lnTo>
                  <a:lnTo>
                    <a:pt x="774674" y="88798"/>
                  </a:lnTo>
                  <a:lnTo>
                    <a:pt x="775830" y="94703"/>
                  </a:lnTo>
                  <a:lnTo>
                    <a:pt x="787565" y="92367"/>
                  </a:lnTo>
                  <a:lnTo>
                    <a:pt x="793267" y="91147"/>
                  </a:lnTo>
                  <a:close/>
                </a:path>
                <a:path w="1030605" h="232409">
                  <a:moveTo>
                    <a:pt x="797102" y="226301"/>
                  </a:moveTo>
                  <a:lnTo>
                    <a:pt x="796569" y="220306"/>
                  </a:lnTo>
                  <a:lnTo>
                    <a:pt x="790714" y="220827"/>
                  </a:lnTo>
                  <a:lnTo>
                    <a:pt x="778700" y="221767"/>
                  </a:lnTo>
                  <a:lnTo>
                    <a:pt x="779170" y="227761"/>
                  </a:lnTo>
                  <a:lnTo>
                    <a:pt x="785241" y="227317"/>
                  </a:lnTo>
                  <a:lnTo>
                    <a:pt x="791222" y="226822"/>
                  </a:lnTo>
                  <a:lnTo>
                    <a:pt x="797102" y="226301"/>
                  </a:lnTo>
                  <a:close/>
                </a:path>
                <a:path w="1030605" h="232409">
                  <a:moveTo>
                    <a:pt x="827951" y="83019"/>
                  </a:moveTo>
                  <a:lnTo>
                    <a:pt x="826452" y="77203"/>
                  </a:lnTo>
                  <a:lnTo>
                    <a:pt x="820851" y="78638"/>
                  </a:lnTo>
                  <a:lnTo>
                    <a:pt x="809269" y="81419"/>
                  </a:lnTo>
                  <a:lnTo>
                    <a:pt x="810653" y="87261"/>
                  </a:lnTo>
                  <a:lnTo>
                    <a:pt x="816546" y="85890"/>
                  </a:lnTo>
                  <a:lnTo>
                    <a:pt x="822299" y="84480"/>
                  </a:lnTo>
                  <a:lnTo>
                    <a:pt x="827951" y="83019"/>
                  </a:lnTo>
                  <a:close/>
                </a:path>
                <a:path w="1030605" h="232409">
                  <a:moveTo>
                    <a:pt x="832942" y="222504"/>
                  </a:moveTo>
                  <a:lnTo>
                    <a:pt x="832192" y="216535"/>
                  </a:lnTo>
                  <a:lnTo>
                    <a:pt x="826376" y="217246"/>
                  </a:lnTo>
                  <a:lnTo>
                    <a:pt x="820445" y="217932"/>
                  </a:lnTo>
                  <a:lnTo>
                    <a:pt x="814400" y="218579"/>
                  </a:lnTo>
                  <a:lnTo>
                    <a:pt x="815035" y="224561"/>
                  </a:lnTo>
                  <a:lnTo>
                    <a:pt x="821118" y="223913"/>
                  </a:lnTo>
                  <a:lnTo>
                    <a:pt x="827087" y="223227"/>
                  </a:lnTo>
                  <a:lnTo>
                    <a:pt x="832942" y="222504"/>
                  </a:lnTo>
                  <a:close/>
                </a:path>
                <a:path w="1030605" h="232409">
                  <a:moveTo>
                    <a:pt x="862241" y="73279"/>
                  </a:moveTo>
                  <a:lnTo>
                    <a:pt x="860425" y="67538"/>
                  </a:lnTo>
                  <a:lnTo>
                    <a:pt x="854938" y="69265"/>
                  </a:lnTo>
                  <a:lnTo>
                    <a:pt x="849299" y="70954"/>
                  </a:lnTo>
                  <a:lnTo>
                    <a:pt x="843495" y="72593"/>
                  </a:lnTo>
                  <a:lnTo>
                    <a:pt x="845146" y="78384"/>
                  </a:lnTo>
                  <a:lnTo>
                    <a:pt x="851001" y="76733"/>
                  </a:lnTo>
                  <a:lnTo>
                    <a:pt x="856691" y="75018"/>
                  </a:lnTo>
                  <a:lnTo>
                    <a:pt x="862241" y="73279"/>
                  </a:lnTo>
                  <a:close/>
                </a:path>
                <a:path w="1030605" h="232409">
                  <a:moveTo>
                    <a:pt x="868616" y="217322"/>
                  </a:moveTo>
                  <a:lnTo>
                    <a:pt x="867613" y="211378"/>
                  </a:lnTo>
                  <a:lnTo>
                    <a:pt x="861860" y="212344"/>
                  </a:lnTo>
                  <a:lnTo>
                    <a:pt x="855967" y="213271"/>
                  </a:lnTo>
                  <a:lnTo>
                    <a:pt x="849934" y="214147"/>
                  </a:lnTo>
                  <a:lnTo>
                    <a:pt x="850798" y="220103"/>
                  </a:lnTo>
                  <a:lnTo>
                    <a:pt x="856881" y="219227"/>
                  </a:lnTo>
                  <a:lnTo>
                    <a:pt x="862825" y="218300"/>
                  </a:lnTo>
                  <a:lnTo>
                    <a:pt x="868616" y="217322"/>
                  </a:lnTo>
                  <a:close/>
                </a:path>
                <a:path w="1030605" h="232409">
                  <a:moveTo>
                    <a:pt x="895908" y="61442"/>
                  </a:moveTo>
                  <a:lnTo>
                    <a:pt x="893699" y="55841"/>
                  </a:lnTo>
                  <a:lnTo>
                    <a:pt x="888377" y="57937"/>
                  </a:lnTo>
                  <a:lnTo>
                    <a:pt x="882865" y="59982"/>
                  </a:lnTo>
                  <a:lnTo>
                    <a:pt x="877176" y="61976"/>
                  </a:lnTo>
                  <a:lnTo>
                    <a:pt x="879170" y="67652"/>
                  </a:lnTo>
                  <a:lnTo>
                    <a:pt x="884936" y="65633"/>
                  </a:lnTo>
                  <a:lnTo>
                    <a:pt x="890524" y="63563"/>
                  </a:lnTo>
                  <a:lnTo>
                    <a:pt x="895908" y="61442"/>
                  </a:lnTo>
                  <a:close/>
                </a:path>
                <a:path w="1030605" h="232409">
                  <a:moveTo>
                    <a:pt x="904036" y="210350"/>
                  </a:moveTo>
                  <a:lnTo>
                    <a:pt x="902690" y="204482"/>
                  </a:lnTo>
                  <a:lnTo>
                    <a:pt x="897026" y="205765"/>
                  </a:lnTo>
                  <a:lnTo>
                    <a:pt x="891209" y="206997"/>
                  </a:lnTo>
                  <a:lnTo>
                    <a:pt x="885202" y="208178"/>
                  </a:lnTo>
                  <a:lnTo>
                    <a:pt x="886358" y="214083"/>
                  </a:lnTo>
                  <a:lnTo>
                    <a:pt x="892416" y="212902"/>
                  </a:lnTo>
                  <a:lnTo>
                    <a:pt x="898309" y="211658"/>
                  </a:lnTo>
                  <a:lnTo>
                    <a:pt x="904036" y="210350"/>
                  </a:lnTo>
                  <a:close/>
                </a:path>
                <a:path w="1030605" h="232409">
                  <a:moveTo>
                    <a:pt x="928535" y="46774"/>
                  </a:moveTo>
                  <a:lnTo>
                    <a:pt x="925766" y="41427"/>
                  </a:lnTo>
                  <a:lnTo>
                    <a:pt x="921981" y="43395"/>
                  </a:lnTo>
                  <a:lnTo>
                    <a:pt x="918044" y="45300"/>
                  </a:lnTo>
                  <a:lnTo>
                    <a:pt x="909929" y="49022"/>
                  </a:lnTo>
                  <a:lnTo>
                    <a:pt x="912393" y="54533"/>
                  </a:lnTo>
                  <a:lnTo>
                    <a:pt x="920661" y="50736"/>
                  </a:lnTo>
                  <a:lnTo>
                    <a:pt x="924674" y="48768"/>
                  </a:lnTo>
                  <a:lnTo>
                    <a:pt x="928535" y="46774"/>
                  </a:lnTo>
                  <a:close/>
                </a:path>
                <a:path w="1030605" h="232409">
                  <a:moveTo>
                    <a:pt x="938949" y="201002"/>
                  </a:moveTo>
                  <a:lnTo>
                    <a:pt x="937145" y="195249"/>
                  </a:lnTo>
                  <a:lnTo>
                    <a:pt x="931659" y="196977"/>
                  </a:lnTo>
                  <a:lnTo>
                    <a:pt x="925944" y="198640"/>
                  </a:lnTo>
                  <a:lnTo>
                    <a:pt x="920013" y="200215"/>
                  </a:lnTo>
                  <a:lnTo>
                    <a:pt x="921562" y="206032"/>
                  </a:lnTo>
                  <a:lnTo>
                    <a:pt x="927582" y="204419"/>
                  </a:lnTo>
                  <a:lnTo>
                    <a:pt x="933373" y="202742"/>
                  </a:lnTo>
                  <a:lnTo>
                    <a:pt x="938949" y="201002"/>
                  </a:lnTo>
                  <a:close/>
                </a:path>
                <a:path w="1030605" h="232409">
                  <a:moveTo>
                    <a:pt x="959218" y="28105"/>
                  </a:moveTo>
                  <a:lnTo>
                    <a:pt x="955687" y="23228"/>
                  </a:lnTo>
                  <a:lnTo>
                    <a:pt x="951153" y="26517"/>
                  </a:lnTo>
                  <a:lnTo>
                    <a:pt x="946251" y="29756"/>
                  </a:lnTo>
                  <a:lnTo>
                    <a:pt x="941095" y="32867"/>
                  </a:lnTo>
                  <a:lnTo>
                    <a:pt x="944206" y="38023"/>
                  </a:lnTo>
                  <a:lnTo>
                    <a:pt x="949502" y="34823"/>
                  </a:lnTo>
                  <a:lnTo>
                    <a:pt x="954544" y="31483"/>
                  </a:lnTo>
                  <a:lnTo>
                    <a:pt x="959218" y="28105"/>
                  </a:lnTo>
                  <a:close/>
                </a:path>
                <a:path w="1030605" h="232409">
                  <a:moveTo>
                    <a:pt x="972870" y="188214"/>
                  </a:moveTo>
                  <a:lnTo>
                    <a:pt x="970394" y="182727"/>
                  </a:lnTo>
                  <a:lnTo>
                    <a:pt x="965250" y="185064"/>
                  </a:lnTo>
                  <a:lnTo>
                    <a:pt x="959726" y="187337"/>
                  </a:lnTo>
                  <a:lnTo>
                    <a:pt x="953973" y="189484"/>
                  </a:lnTo>
                  <a:lnTo>
                    <a:pt x="956094" y="195122"/>
                  </a:lnTo>
                  <a:lnTo>
                    <a:pt x="961974" y="192925"/>
                  </a:lnTo>
                  <a:lnTo>
                    <a:pt x="967613" y="190601"/>
                  </a:lnTo>
                  <a:lnTo>
                    <a:pt x="972870" y="188214"/>
                  </a:lnTo>
                  <a:close/>
                </a:path>
                <a:path w="1030605" h="232409">
                  <a:moveTo>
                    <a:pt x="986053" y="3937"/>
                  </a:moveTo>
                  <a:lnTo>
                    <a:pt x="981506" y="0"/>
                  </a:lnTo>
                  <a:lnTo>
                    <a:pt x="977861" y="4191"/>
                  </a:lnTo>
                  <a:lnTo>
                    <a:pt x="973747" y="8343"/>
                  </a:lnTo>
                  <a:lnTo>
                    <a:pt x="969289" y="12319"/>
                  </a:lnTo>
                  <a:lnTo>
                    <a:pt x="973289" y="16802"/>
                  </a:lnTo>
                  <a:lnTo>
                    <a:pt x="977938" y="12674"/>
                  </a:lnTo>
                  <a:lnTo>
                    <a:pt x="982230" y="8331"/>
                  </a:lnTo>
                  <a:lnTo>
                    <a:pt x="986053" y="3937"/>
                  </a:lnTo>
                  <a:close/>
                </a:path>
                <a:path w="1030605" h="232409">
                  <a:moveTo>
                    <a:pt x="1004557" y="170180"/>
                  </a:moveTo>
                  <a:lnTo>
                    <a:pt x="1001014" y="165303"/>
                  </a:lnTo>
                  <a:lnTo>
                    <a:pt x="996518" y="168579"/>
                  </a:lnTo>
                  <a:lnTo>
                    <a:pt x="991539" y="171754"/>
                  </a:lnTo>
                  <a:lnTo>
                    <a:pt x="986193" y="174764"/>
                  </a:lnTo>
                  <a:lnTo>
                    <a:pt x="989139" y="180009"/>
                  </a:lnTo>
                  <a:lnTo>
                    <a:pt x="994689" y="176885"/>
                  </a:lnTo>
                  <a:lnTo>
                    <a:pt x="999883" y="173583"/>
                  </a:lnTo>
                  <a:lnTo>
                    <a:pt x="1004557" y="170180"/>
                  </a:lnTo>
                  <a:close/>
                </a:path>
                <a:path w="1030605" h="232409">
                  <a:moveTo>
                    <a:pt x="1030262" y="143903"/>
                  </a:moveTo>
                  <a:lnTo>
                    <a:pt x="1025194" y="140627"/>
                  </a:lnTo>
                  <a:lnTo>
                    <a:pt x="1022223" y="145249"/>
                  </a:lnTo>
                  <a:lnTo>
                    <a:pt x="1018578" y="149745"/>
                  </a:lnTo>
                  <a:lnTo>
                    <a:pt x="1014310" y="154012"/>
                  </a:lnTo>
                  <a:lnTo>
                    <a:pt x="1018578" y="158267"/>
                  </a:lnTo>
                  <a:lnTo>
                    <a:pt x="1023137" y="153695"/>
                  </a:lnTo>
                  <a:lnTo>
                    <a:pt x="1027061" y="148856"/>
                  </a:lnTo>
                  <a:lnTo>
                    <a:pt x="1030262" y="143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7413" y="6107747"/>
              <a:ext cx="1026160" cy="381000"/>
            </a:xfrm>
            <a:custGeom>
              <a:avLst/>
              <a:gdLst/>
              <a:ahLst/>
              <a:cxnLst/>
              <a:rect l="l" t="t" r="r" b="b"/>
              <a:pathLst>
                <a:path w="1026160" h="381000">
                  <a:moveTo>
                    <a:pt x="1025931" y="357251"/>
                  </a:moveTo>
                  <a:lnTo>
                    <a:pt x="1006805" y="263537"/>
                  </a:lnTo>
                  <a:lnTo>
                    <a:pt x="868159" y="203009"/>
                  </a:lnTo>
                  <a:lnTo>
                    <a:pt x="724242" y="148463"/>
                  </a:lnTo>
                  <a:lnTo>
                    <a:pt x="724242" y="261150"/>
                  </a:lnTo>
                  <a:lnTo>
                    <a:pt x="673214" y="257543"/>
                  </a:lnTo>
                  <a:lnTo>
                    <a:pt x="620318" y="253288"/>
                  </a:lnTo>
                  <a:lnTo>
                    <a:pt x="566140" y="248348"/>
                  </a:lnTo>
                  <a:lnTo>
                    <a:pt x="511263" y="242684"/>
                  </a:lnTo>
                  <a:lnTo>
                    <a:pt x="456285" y="236296"/>
                  </a:lnTo>
                  <a:lnTo>
                    <a:pt x="401777" y="229146"/>
                  </a:lnTo>
                  <a:lnTo>
                    <a:pt x="348348" y="221183"/>
                  </a:lnTo>
                  <a:lnTo>
                    <a:pt x="296570" y="212407"/>
                  </a:lnTo>
                  <a:lnTo>
                    <a:pt x="247053" y="202780"/>
                  </a:lnTo>
                  <a:lnTo>
                    <a:pt x="200367" y="192265"/>
                  </a:lnTo>
                  <a:lnTo>
                    <a:pt x="157111" y="180848"/>
                  </a:lnTo>
                  <a:lnTo>
                    <a:pt x="117868" y="168478"/>
                  </a:lnTo>
                  <a:lnTo>
                    <a:pt x="156438" y="164198"/>
                  </a:lnTo>
                  <a:lnTo>
                    <a:pt x="199110" y="163068"/>
                  </a:lnTo>
                  <a:lnTo>
                    <a:pt x="245300" y="164769"/>
                  </a:lnTo>
                  <a:lnTo>
                    <a:pt x="294424" y="169049"/>
                  </a:lnTo>
                  <a:lnTo>
                    <a:pt x="345909" y="175602"/>
                  </a:lnTo>
                  <a:lnTo>
                    <a:pt x="399186" y="184150"/>
                  </a:lnTo>
                  <a:lnTo>
                    <a:pt x="453682" y="194411"/>
                  </a:lnTo>
                  <a:lnTo>
                    <a:pt x="508825" y="206070"/>
                  </a:lnTo>
                  <a:lnTo>
                    <a:pt x="564019" y="218871"/>
                  </a:lnTo>
                  <a:lnTo>
                    <a:pt x="618705" y="232498"/>
                  </a:lnTo>
                  <a:lnTo>
                    <a:pt x="672299" y="246697"/>
                  </a:lnTo>
                  <a:lnTo>
                    <a:pt x="724242" y="261150"/>
                  </a:lnTo>
                  <a:lnTo>
                    <a:pt x="724242" y="148463"/>
                  </a:lnTo>
                  <a:lnTo>
                    <a:pt x="554012" y="83921"/>
                  </a:lnTo>
                  <a:lnTo>
                    <a:pt x="217106" y="0"/>
                  </a:lnTo>
                  <a:lnTo>
                    <a:pt x="10134" y="44945"/>
                  </a:lnTo>
                  <a:lnTo>
                    <a:pt x="6146" y="51777"/>
                  </a:lnTo>
                  <a:lnTo>
                    <a:pt x="3136" y="58470"/>
                  </a:lnTo>
                  <a:lnTo>
                    <a:pt x="1092" y="65049"/>
                  </a:lnTo>
                  <a:lnTo>
                    <a:pt x="0" y="71513"/>
                  </a:lnTo>
                  <a:lnTo>
                    <a:pt x="457" y="83769"/>
                  </a:lnTo>
                  <a:lnTo>
                    <a:pt x="6362" y="250939"/>
                  </a:lnTo>
                  <a:lnTo>
                    <a:pt x="23012" y="290652"/>
                  </a:lnTo>
                  <a:lnTo>
                    <a:pt x="74764" y="321767"/>
                  </a:lnTo>
                  <a:lnTo>
                    <a:pt x="111671" y="334378"/>
                  </a:lnTo>
                  <a:lnTo>
                    <a:pt x="154787" y="345198"/>
                  </a:lnTo>
                  <a:lnTo>
                    <a:pt x="203263" y="354330"/>
                  </a:lnTo>
                  <a:lnTo>
                    <a:pt x="256247" y="361886"/>
                  </a:lnTo>
                  <a:lnTo>
                    <a:pt x="312902" y="367982"/>
                  </a:lnTo>
                  <a:lnTo>
                    <a:pt x="372351" y="372745"/>
                  </a:lnTo>
                  <a:lnTo>
                    <a:pt x="433743" y="376262"/>
                  </a:lnTo>
                  <a:lnTo>
                    <a:pt x="496239" y="378675"/>
                  </a:lnTo>
                  <a:lnTo>
                    <a:pt x="558977" y="380098"/>
                  </a:lnTo>
                  <a:lnTo>
                    <a:pt x="621106" y="380631"/>
                  </a:lnTo>
                  <a:lnTo>
                    <a:pt x="681774" y="380403"/>
                  </a:lnTo>
                  <a:lnTo>
                    <a:pt x="740117" y="379514"/>
                  </a:lnTo>
                  <a:lnTo>
                    <a:pt x="795299" y="378104"/>
                  </a:lnTo>
                  <a:lnTo>
                    <a:pt x="846455" y="376250"/>
                  </a:lnTo>
                  <a:lnTo>
                    <a:pt x="892746" y="374103"/>
                  </a:lnTo>
                  <a:lnTo>
                    <a:pt x="933297" y="371767"/>
                  </a:lnTo>
                  <a:lnTo>
                    <a:pt x="993825" y="366979"/>
                  </a:lnTo>
                  <a:lnTo>
                    <a:pt x="1021194" y="362800"/>
                  </a:lnTo>
                  <a:lnTo>
                    <a:pt x="1025931" y="357251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51475" y="6235560"/>
              <a:ext cx="998855" cy="241300"/>
            </a:xfrm>
            <a:custGeom>
              <a:avLst/>
              <a:gdLst/>
              <a:ahLst/>
              <a:cxnLst/>
              <a:rect l="l" t="t" r="r" b="b"/>
              <a:pathLst>
                <a:path w="998855" h="241300">
                  <a:moveTo>
                    <a:pt x="0" y="0"/>
                  </a:moveTo>
                  <a:lnTo>
                    <a:pt x="4603" y="131456"/>
                  </a:lnTo>
                  <a:lnTo>
                    <a:pt x="32271" y="166081"/>
                  </a:lnTo>
                  <a:lnTo>
                    <a:pt x="85399" y="190006"/>
                  </a:lnTo>
                  <a:lnTo>
                    <a:pt x="164053" y="209603"/>
                  </a:lnTo>
                  <a:lnTo>
                    <a:pt x="212464" y="217707"/>
                  </a:lnTo>
                  <a:lnTo>
                    <a:pt x="266670" y="224643"/>
                  </a:lnTo>
                  <a:lnTo>
                    <a:pt x="326477" y="230382"/>
                  </a:lnTo>
                  <a:lnTo>
                    <a:pt x="391689" y="234895"/>
                  </a:lnTo>
                  <a:lnTo>
                    <a:pt x="462110" y="238155"/>
                  </a:lnTo>
                  <a:lnTo>
                    <a:pt x="537546" y="240131"/>
                  </a:lnTo>
                  <a:lnTo>
                    <a:pt x="617800" y="240797"/>
                  </a:lnTo>
                  <a:lnTo>
                    <a:pt x="687378" y="240323"/>
                  </a:lnTo>
                  <a:lnTo>
                    <a:pt x="753112" y="239028"/>
                  </a:lnTo>
                  <a:lnTo>
                    <a:pt x="813786" y="237105"/>
                  </a:lnTo>
                  <a:lnTo>
                    <a:pt x="868182" y="234744"/>
                  </a:lnTo>
                  <a:lnTo>
                    <a:pt x="915082" y="232136"/>
                  </a:lnTo>
                  <a:lnTo>
                    <a:pt x="953268" y="229472"/>
                  </a:lnTo>
                  <a:lnTo>
                    <a:pt x="998632" y="224744"/>
                  </a:lnTo>
                  <a:lnTo>
                    <a:pt x="984114" y="153579"/>
                  </a:lnTo>
                  <a:lnTo>
                    <a:pt x="970454" y="154392"/>
                  </a:lnTo>
                  <a:lnTo>
                    <a:pt x="944643" y="154741"/>
                  </a:lnTo>
                  <a:lnTo>
                    <a:pt x="873134" y="153429"/>
                  </a:lnTo>
                  <a:lnTo>
                    <a:pt x="825122" y="151645"/>
                  </a:lnTo>
                  <a:lnTo>
                    <a:pt x="770224" y="148980"/>
                  </a:lnTo>
                  <a:lnTo>
                    <a:pt x="709401" y="145338"/>
                  </a:lnTo>
                  <a:lnTo>
                    <a:pt x="667568" y="142415"/>
                  </a:lnTo>
                  <a:lnTo>
                    <a:pt x="621161" y="138790"/>
                  </a:lnTo>
                  <a:lnTo>
                    <a:pt x="571064" y="134410"/>
                  </a:lnTo>
                  <a:lnTo>
                    <a:pt x="518161" y="129220"/>
                  </a:lnTo>
                  <a:lnTo>
                    <a:pt x="463334" y="123166"/>
                  </a:lnTo>
                  <a:lnTo>
                    <a:pt x="407466" y="116194"/>
                  </a:lnTo>
                  <a:lnTo>
                    <a:pt x="351442" y="108249"/>
                  </a:lnTo>
                  <a:lnTo>
                    <a:pt x="296144" y="99277"/>
                  </a:lnTo>
                  <a:lnTo>
                    <a:pt x="242454" y="89224"/>
                  </a:lnTo>
                  <a:lnTo>
                    <a:pt x="191258" y="78035"/>
                  </a:lnTo>
                  <a:lnTo>
                    <a:pt x="143437" y="65657"/>
                  </a:lnTo>
                  <a:lnTo>
                    <a:pt x="99875" y="52034"/>
                  </a:lnTo>
                  <a:lnTo>
                    <a:pt x="40462" y="27137"/>
                  </a:lnTo>
                  <a:lnTo>
                    <a:pt x="17885" y="1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5841" y="6246583"/>
              <a:ext cx="998219" cy="233045"/>
            </a:xfrm>
            <a:custGeom>
              <a:avLst/>
              <a:gdLst/>
              <a:ahLst/>
              <a:cxnLst/>
              <a:rect l="l" t="t" r="r" b="b"/>
              <a:pathLst>
                <a:path w="998219" h="233045">
                  <a:moveTo>
                    <a:pt x="15367" y="141312"/>
                  </a:moveTo>
                  <a:lnTo>
                    <a:pt x="14757" y="140716"/>
                  </a:lnTo>
                  <a:lnTo>
                    <a:pt x="9994" y="135623"/>
                  </a:lnTo>
                  <a:lnTo>
                    <a:pt x="7264" y="131648"/>
                  </a:lnTo>
                  <a:lnTo>
                    <a:pt x="5499" y="127673"/>
                  </a:lnTo>
                  <a:lnTo>
                    <a:pt x="0" y="130124"/>
                  </a:lnTo>
                  <a:lnTo>
                    <a:pt x="2044" y="134696"/>
                  </a:lnTo>
                  <a:lnTo>
                    <a:pt x="5130" y="139230"/>
                  </a:lnTo>
                  <a:lnTo>
                    <a:pt x="9194" y="143611"/>
                  </a:lnTo>
                  <a:lnTo>
                    <a:pt x="11125" y="145592"/>
                  </a:lnTo>
                  <a:lnTo>
                    <a:pt x="15367" y="141312"/>
                  </a:lnTo>
                  <a:close/>
                </a:path>
                <a:path w="998219" h="233045">
                  <a:moveTo>
                    <a:pt x="29845" y="9321"/>
                  </a:moveTo>
                  <a:lnTo>
                    <a:pt x="24409" y="6273"/>
                  </a:lnTo>
                  <a:lnTo>
                    <a:pt x="19304" y="3124"/>
                  </a:lnTo>
                  <a:lnTo>
                    <a:pt x="14681" y="0"/>
                  </a:lnTo>
                  <a:lnTo>
                    <a:pt x="11315" y="4991"/>
                  </a:lnTo>
                  <a:lnTo>
                    <a:pt x="16078" y="8204"/>
                  </a:lnTo>
                  <a:lnTo>
                    <a:pt x="21323" y="11430"/>
                  </a:lnTo>
                  <a:lnTo>
                    <a:pt x="26898" y="14566"/>
                  </a:lnTo>
                  <a:lnTo>
                    <a:pt x="29845" y="9321"/>
                  </a:lnTo>
                  <a:close/>
                </a:path>
                <a:path w="998219" h="233045">
                  <a:moveTo>
                    <a:pt x="44284" y="160947"/>
                  </a:moveTo>
                  <a:lnTo>
                    <a:pt x="38633" y="158102"/>
                  </a:lnTo>
                  <a:lnTo>
                    <a:pt x="33477" y="155143"/>
                  </a:lnTo>
                  <a:lnTo>
                    <a:pt x="28968" y="152158"/>
                  </a:lnTo>
                  <a:lnTo>
                    <a:pt x="25641" y="157175"/>
                  </a:lnTo>
                  <a:lnTo>
                    <a:pt x="30353" y="160299"/>
                  </a:lnTo>
                  <a:lnTo>
                    <a:pt x="35712" y="163372"/>
                  </a:lnTo>
                  <a:lnTo>
                    <a:pt x="41579" y="166319"/>
                  </a:lnTo>
                  <a:lnTo>
                    <a:pt x="44284" y="160947"/>
                  </a:lnTo>
                  <a:close/>
                </a:path>
                <a:path w="998219" h="233045">
                  <a:moveTo>
                    <a:pt x="61988" y="24968"/>
                  </a:moveTo>
                  <a:lnTo>
                    <a:pt x="56286" y="22529"/>
                  </a:lnTo>
                  <a:lnTo>
                    <a:pt x="50800" y="20040"/>
                  </a:lnTo>
                  <a:lnTo>
                    <a:pt x="45694" y="17576"/>
                  </a:lnTo>
                  <a:lnTo>
                    <a:pt x="43065" y="22987"/>
                  </a:lnTo>
                  <a:lnTo>
                    <a:pt x="48260" y="25501"/>
                  </a:lnTo>
                  <a:lnTo>
                    <a:pt x="53835" y="28028"/>
                  </a:lnTo>
                  <a:lnTo>
                    <a:pt x="59626" y="30505"/>
                  </a:lnTo>
                  <a:lnTo>
                    <a:pt x="61988" y="24968"/>
                  </a:lnTo>
                  <a:close/>
                </a:path>
                <a:path w="998219" h="233045">
                  <a:moveTo>
                    <a:pt x="77254" y="174548"/>
                  </a:moveTo>
                  <a:lnTo>
                    <a:pt x="71386" y="172529"/>
                  </a:lnTo>
                  <a:lnTo>
                    <a:pt x="65747" y="170421"/>
                  </a:lnTo>
                  <a:lnTo>
                    <a:pt x="60515" y="168287"/>
                  </a:lnTo>
                  <a:lnTo>
                    <a:pt x="58242" y="173850"/>
                  </a:lnTo>
                  <a:lnTo>
                    <a:pt x="63588" y="176022"/>
                  </a:lnTo>
                  <a:lnTo>
                    <a:pt x="69316" y="178181"/>
                  </a:lnTo>
                  <a:lnTo>
                    <a:pt x="75298" y="180238"/>
                  </a:lnTo>
                  <a:lnTo>
                    <a:pt x="77254" y="174548"/>
                  </a:lnTo>
                  <a:close/>
                </a:path>
                <a:path w="998219" h="233045">
                  <a:moveTo>
                    <a:pt x="95491" y="37833"/>
                  </a:moveTo>
                  <a:lnTo>
                    <a:pt x="89662" y="35801"/>
                  </a:lnTo>
                  <a:lnTo>
                    <a:pt x="84035" y="33756"/>
                  </a:lnTo>
                  <a:lnTo>
                    <a:pt x="78625" y="31686"/>
                  </a:lnTo>
                  <a:lnTo>
                    <a:pt x="76466" y="37299"/>
                  </a:lnTo>
                  <a:lnTo>
                    <a:pt x="81940" y="39395"/>
                  </a:lnTo>
                  <a:lnTo>
                    <a:pt x="87617" y="41465"/>
                  </a:lnTo>
                  <a:lnTo>
                    <a:pt x="93510" y="43510"/>
                  </a:lnTo>
                  <a:lnTo>
                    <a:pt x="95491" y="37833"/>
                  </a:lnTo>
                  <a:close/>
                </a:path>
                <a:path w="998219" h="233045">
                  <a:moveTo>
                    <a:pt x="111607" y="184797"/>
                  </a:moveTo>
                  <a:lnTo>
                    <a:pt x="105613" y="183235"/>
                  </a:lnTo>
                  <a:lnTo>
                    <a:pt x="99860" y="181635"/>
                  </a:lnTo>
                  <a:lnTo>
                    <a:pt x="94322" y="179984"/>
                  </a:lnTo>
                  <a:lnTo>
                    <a:pt x="92608" y="185762"/>
                  </a:lnTo>
                  <a:lnTo>
                    <a:pt x="98209" y="187426"/>
                  </a:lnTo>
                  <a:lnTo>
                    <a:pt x="104038" y="189052"/>
                  </a:lnTo>
                  <a:lnTo>
                    <a:pt x="110096" y="190627"/>
                  </a:lnTo>
                  <a:lnTo>
                    <a:pt x="111607" y="184797"/>
                  </a:lnTo>
                  <a:close/>
                </a:path>
                <a:path w="998219" h="233045">
                  <a:moveTo>
                    <a:pt x="129755" y="48806"/>
                  </a:moveTo>
                  <a:lnTo>
                    <a:pt x="123901" y="47078"/>
                  </a:lnTo>
                  <a:lnTo>
                    <a:pt x="118173" y="45313"/>
                  </a:lnTo>
                  <a:lnTo>
                    <a:pt x="112547" y="43522"/>
                  </a:lnTo>
                  <a:lnTo>
                    <a:pt x="110718" y="49250"/>
                  </a:lnTo>
                  <a:lnTo>
                    <a:pt x="116370" y="51066"/>
                  </a:lnTo>
                  <a:lnTo>
                    <a:pt x="122148" y="52844"/>
                  </a:lnTo>
                  <a:lnTo>
                    <a:pt x="128041" y="54584"/>
                  </a:lnTo>
                  <a:lnTo>
                    <a:pt x="129755" y="48806"/>
                  </a:lnTo>
                  <a:close/>
                </a:path>
                <a:path w="998219" h="233045">
                  <a:moveTo>
                    <a:pt x="146634" y="192925"/>
                  </a:moveTo>
                  <a:lnTo>
                    <a:pt x="140601" y="191668"/>
                  </a:lnTo>
                  <a:lnTo>
                    <a:pt x="134734" y="190385"/>
                  </a:lnTo>
                  <a:lnTo>
                    <a:pt x="129057" y="189090"/>
                  </a:lnTo>
                  <a:lnTo>
                    <a:pt x="127711" y="194945"/>
                  </a:lnTo>
                  <a:lnTo>
                    <a:pt x="133426" y="196265"/>
                  </a:lnTo>
                  <a:lnTo>
                    <a:pt x="139331" y="197561"/>
                  </a:lnTo>
                  <a:lnTo>
                    <a:pt x="145415" y="198818"/>
                  </a:lnTo>
                  <a:lnTo>
                    <a:pt x="146634" y="192925"/>
                  </a:lnTo>
                  <a:close/>
                </a:path>
                <a:path w="998219" h="233045">
                  <a:moveTo>
                    <a:pt x="164477" y="58381"/>
                  </a:moveTo>
                  <a:lnTo>
                    <a:pt x="158584" y="56870"/>
                  </a:lnTo>
                  <a:lnTo>
                    <a:pt x="152781" y="55333"/>
                  </a:lnTo>
                  <a:lnTo>
                    <a:pt x="147066" y="53759"/>
                  </a:lnTo>
                  <a:lnTo>
                    <a:pt x="145465" y="59550"/>
                  </a:lnTo>
                  <a:lnTo>
                    <a:pt x="151218" y="61137"/>
                  </a:lnTo>
                  <a:lnTo>
                    <a:pt x="157048" y="62687"/>
                  </a:lnTo>
                  <a:lnTo>
                    <a:pt x="162979" y="64211"/>
                  </a:lnTo>
                  <a:lnTo>
                    <a:pt x="164477" y="58381"/>
                  </a:lnTo>
                  <a:close/>
                </a:path>
                <a:path w="998219" h="233045">
                  <a:moveTo>
                    <a:pt x="182003" y="199542"/>
                  </a:moveTo>
                  <a:lnTo>
                    <a:pt x="175958" y="198513"/>
                  </a:lnTo>
                  <a:lnTo>
                    <a:pt x="164287" y="196392"/>
                  </a:lnTo>
                  <a:lnTo>
                    <a:pt x="163169" y="202298"/>
                  </a:lnTo>
                  <a:lnTo>
                    <a:pt x="168973" y="203390"/>
                  </a:lnTo>
                  <a:lnTo>
                    <a:pt x="174917" y="204444"/>
                  </a:lnTo>
                  <a:lnTo>
                    <a:pt x="181000" y="205473"/>
                  </a:lnTo>
                  <a:lnTo>
                    <a:pt x="182003" y="199542"/>
                  </a:lnTo>
                  <a:close/>
                </a:path>
                <a:path w="998219" h="233045">
                  <a:moveTo>
                    <a:pt x="199504" y="66865"/>
                  </a:moveTo>
                  <a:lnTo>
                    <a:pt x="193586" y="65519"/>
                  </a:lnTo>
                  <a:lnTo>
                    <a:pt x="181952" y="62750"/>
                  </a:lnTo>
                  <a:lnTo>
                    <a:pt x="180543" y="68592"/>
                  </a:lnTo>
                  <a:lnTo>
                    <a:pt x="186347" y="70002"/>
                  </a:lnTo>
                  <a:lnTo>
                    <a:pt x="198170" y="72732"/>
                  </a:lnTo>
                  <a:lnTo>
                    <a:pt x="199504" y="66865"/>
                  </a:lnTo>
                  <a:close/>
                </a:path>
                <a:path w="998219" h="233045">
                  <a:moveTo>
                    <a:pt x="217601" y="205003"/>
                  </a:moveTo>
                  <a:lnTo>
                    <a:pt x="211543" y="204165"/>
                  </a:lnTo>
                  <a:lnTo>
                    <a:pt x="205600" y="203288"/>
                  </a:lnTo>
                  <a:lnTo>
                    <a:pt x="199783" y="202399"/>
                  </a:lnTo>
                  <a:lnTo>
                    <a:pt x="198869" y="208343"/>
                  </a:lnTo>
                  <a:lnTo>
                    <a:pt x="204724" y="209245"/>
                  </a:lnTo>
                  <a:lnTo>
                    <a:pt x="210693" y="210121"/>
                  </a:lnTo>
                  <a:lnTo>
                    <a:pt x="216763" y="210959"/>
                  </a:lnTo>
                  <a:lnTo>
                    <a:pt x="217601" y="205003"/>
                  </a:lnTo>
                  <a:close/>
                </a:path>
                <a:path w="998219" h="233045">
                  <a:moveTo>
                    <a:pt x="234746" y="74460"/>
                  </a:moveTo>
                  <a:lnTo>
                    <a:pt x="222935" y="72021"/>
                  </a:lnTo>
                  <a:lnTo>
                    <a:pt x="217106" y="70764"/>
                  </a:lnTo>
                  <a:lnTo>
                    <a:pt x="215836" y="76644"/>
                  </a:lnTo>
                  <a:lnTo>
                    <a:pt x="221691" y="77901"/>
                  </a:lnTo>
                  <a:lnTo>
                    <a:pt x="233540" y="80365"/>
                  </a:lnTo>
                  <a:lnTo>
                    <a:pt x="234746" y="74460"/>
                  </a:lnTo>
                  <a:close/>
                </a:path>
                <a:path w="998219" h="233045">
                  <a:moveTo>
                    <a:pt x="253339" y="209575"/>
                  </a:moveTo>
                  <a:lnTo>
                    <a:pt x="247281" y="208876"/>
                  </a:lnTo>
                  <a:lnTo>
                    <a:pt x="235458" y="207391"/>
                  </a:lnTo>
                  <a:lnTo>
                    <a:pt x="234696" y="213360"/>
                  </a:lnTo>
                  <a:lnTo>
                    <a:pt x="240588" y="214109"/>
                  </a:lnTo>
                  <a:lnTo>
                    <a:pt x="252653" y="215544"/>
                  </a:lnTo>
                  <a:lnTo>
                    <a:pt x="253339" y="209575"/>
                  </a:lnTo>
                  <a:close/>
                </a:path>
                <a:path w="998219" h="233045">
                  <a:moveTo>
                    <a:pt x="270154" y="81330"/>
                  </a:moveTo>
                  <a:lnTo>
                    <a:pt x="264210" y="80225"/>
                  </a:lnTo>
                  <a:lnTo>
                    <a:pt x="252437" y="77978"/>
                  </a:lnTo>
                  <a:lnTo>
                    <a:pt x="251282" y="83883"/>
                  </a:lnTo>
                  <a:lnTo>
                    <a:pt x="257175" y="85026"/>
                  </a:lnTo>
                  <a:lnTo>
                    <a:pt x="269062" y="87249"/>
                  </a:lnTo>
                  <a:lnTo>
                    <a:pt x="270154" y="81330"/>
                  </a:lnTo>
                  <a:close/>
                </a:path>
                <a:path w="998219" h="233045">
                  <a:moveTo>
                    <a:pt x="289191" y="213398"/>
                  </a:moveTo>
                  <a:lnTo>
                    <a:pt x="283121" y="212813"/>
                  </a:lnTo>
                  <a:lnTo>
                    <a:pt x="271259" y="211569"/>
                  </a:lnTo>
                  <a:lnTo>
                    <a:pt x="270611" y="217551"/>
                  </a:lnTo>
                  <a:lnTo>
                    <a:pt x="276529" y="218198"/>
                  </a:lnTo>
                  <a:lnTo>
                    <a:pt x="288607" y="219392"/>
                  </a:lnTo>
                  <a:lnTo>
                    <a:pt x="289191" y="213398"/>
                  </a:lnTo>
                  <a:close/>
                </a:path>
                <a:path w="998219" h="233045">
                  <a:moveTo>
                    <a:pt x="305689" y="87591"/>
                  </a:moveTo>
                  <a:lnTo>
                    <a:pt x="299732" y="86588"/>
                  </a:lnTo>
                  <a:lnTo>
                    <a:pt x="287909" y="84531"/>
                  </a:lnTo>
                  <a:lnTo>
                    <a:pt x="286854" y="90449"/>
                  </a:lnTo>
                  <a:lnTo>
                    <a:pt x="292773" y="91503"/>
                  </a:lnTo>
                  <a:lnTo>
                    <a:pt x="304685" y="93522"/>
                  </a:lnTo>
                  <a:lnTo>
                    <a:pt x="305689" y="87591"/>
                  </a:lnTo>
                  <a:close/>
                </a:path>
                <a:path w="998219" h="233045">
                  <a:moveTo>
                    <a:pt x="325094" y="216585"/>
                  </a:moveTo>
                  <a:lnTo>
                    <a:pt x="319036" y="216103"/>
                  </a:lnTo>
                  <a:lnTo>
                    <a:pt x="307149" y="215061"/>
                  </a:lnTo>
                  <a:lnTo>
                    <a:pt x="306603" y="221056"/>
                  </a:lnTo>
                  <a:lnTo>
                    <a:pt x="312534" y="221589"/>
                  </a:lnTo>
                  <a:lnTo>
                    <a:pt x="324612" y="222580"/>
                  </a:lnTo>
                  <a:lnTo>
                    <a:pt x="325094" y="216585"/>
                  </a:lnTo>
                  <a:close/>
                </a:path>
                <a:path w="998219" h="233045">
                  <a:moveTo>
                    <a:pt x="341261" y="93294"/>
                  </a:moveTo>
                  <a:lnTo>
                    <a:pt x="323481" y="90512"/>
                  </a:lnTo>
                  <a:lnTo>
                    <a:pt x="322541" y="96443"/>
                  </a:lnTo>
                  <a:lnTo>
                    <a:pt x="328460" y="97409"/>
                  </a:lnTo>
                  <a:lnTo>
                    <a:pt x="340347" y="99250"/>
                  </a:lnTo>
                  <a:lnTo>
                    <a:pt x="341261" y="93294"/>
                  </a:lnTo>
                  <a:close/>
                </a:path>
                <a:path w="998219" h="233045">
                  <a:moveTo>
                    <a:pt x="361073" y="219240"/>
                  </a:moveTo>
                  <a:lnTo>
                    <a:pt x="343077" y="217982"/>
                  </a:lnTo>
                  <a:lnTo>
                    <a:pt x="342633" y="223977"/>
                  </a:lnTo>
                  <a:lnTo>
                    <a:pt x="360667" y="225247"/>
                  </a:lnTo>
                  <a:lnTo>
                    <a:pt x="361073" y="219240"/>
                  </a:lnTo>
                  <a:close/>
                </a:path>
                <a:path w="998219" h="233045">
                  <a:moveTo>
                    <a:pt x="376936" y="98564"/>
                  </a:moveTo>
                  <a:lnTo>
                    <a:pt x="359079" y="95986"/>
                  </a:lnTo>
                  <a:lnTo>
                    <a:pt x="358216" y="101930"/>
                  </a:lnTo>
                  <a:lnTo>
                    <a:pt x="364159" y="102819"/>
                  </a:lnTo>
                  <a:lnTo>
                    <a:pt x="376097" y="104521"/>
                  </a:lnTo>
                  <a:lnTo>
                    <a:pt x="376936" y="98564"/>
                  </a:lnTo>
                  <a:close/>
                </a:path>
                <a:path w="998219" h="233045">
                  <a:moveTo>
                    <a:pt x="397065" y="221411"/>
                  </a:moveTo>
                  <a:lnTo>
                    <a:pt x="391007" y="221081"/>
                  </a:lnTo>
                  <a:lnTo>
                    <a:pt x="379056" y="220370"/>
                  </a:lnTo>
                  <a:lnTo>
                    <a:pt x="378701" y="226377"/>
                  </a:lnTo>
                  <a:lnTo>
                    <a:pt x="396748" y="227418"/>
                  </a:lnTo>
                  <a:lnTo>
                    <a:pt x="397065" y="221411"/>
                  </a:lnTo>
                  <a:close/>
                </a:path>
                <a:path w="998219" h="233045">
                  <a:moveTo>
                    <a:pt x="412750" y="103416"/>
                  </a:moveTo>
                  <a:lnTo>
                    <a:pt x="406781" y="102641"/>
                  </a:lnTo>
                  <a:lnTo>
                    <a:pt x="394830" y="101028"/>
                  </a:lnTo>
                  <a:lnTo>
                    <a:pt x="394017" y="106997"/>
                  </a:lnTo>
                  <a:lnTo>
                    <a:pt x="411975" y="109372"/>
                  </a:lnTo>
                  <a:lnTo>
                    <a:pt x="412750" y="103416"/>
                  </a:lnTo>
                  <a:close/>
                </a:path>
                <a:path w="998219" h="233045">
                  <a:moveTo>
                    <a:pt x="433095" y="223151"/>
                  </a:moveTo>
                  <a:lnTo>
                    <a:pt x="427024" y="222897"/>
                  </a:lnTo>
                  <a:lnTo>
                    <a:pt x="415074" y="222326"/>
                  </a:lnTo>
                  <a:lnTo>
                    <a:pt x="414782" y="228333"/>
                  </a:lnTo>
                  <a:lnTo>
                    <a:pt x="420738" y="228625"/>
                  </a:lnTo>
                  <a:lnTo>
                    <a:pt x="432828" y="229158"/>
                  </a:lnTo>
                  <a:lnTo>
                    <a:pt x="433095" y="223151"/>
                  </a:lnTo>
                  <a:close/>
                </a:path>
                <a:path w="998219" h="233045">
                  <a:moveTo>
                    <a:pt x="448614" y="107899"/>
                  </a:moveTo>
                  <a:lnTo>
                    <a:pt x="430707" y="105702"/>
                  </a:lnTo>
                  <a:lnTo>
                    <a:pt x="429958" y="111671"/>
                  </a:lnTo>
                  <a:lnTo>
                    <a:pt x="447903" y="113868"/>
                  </a:lnTo>
                  <a:lnTo>
                    <a:pt x="448614" y="107899"/>
                  </a:lnTo>
                  <a:close/>
                </a:path>
                <a:path w="998219" h="233045">
                  <a:moveTo>
                    <a:pt x="469138" y="224510"/>
                  </a:moveTo>
                  <a:lnTo>
                    <a:pt x="451116" y="223875"/>
                  </a:lnTo>
                  <a:lnTo>
                    <a:pt x="450888" y="229882"/>
                  </a:lnTo>
                  <a:lnTo>
                    <a:pt x="456857" y="230111"/>
                  </a:lnTo>
                  <a:lnTo>
                    <a:pt x="468934" y="230530"/>
                  </a:lnTo>
                  <a:lnTo>
                    <a:pt x="469138" y="224510"/>
                  </a:lnTo>
                  <a:close/>
                </a:path>
                <a:path w="998219" h="233045">
                  <a:moveTo>
                    <a:pt x="484479" y="112026"/>
                  </a:moveTo>
                  <a:lnTo>
                    <a:pt x="466534" y="110007"/>
                  </a:lnTo>
                  <a:lnTo>
                    <a:pt x="465861" y="115976"/>
                  </a:lnTo>
                  <a:lnTo>
                    <a:pt x="483806" y="118008"/>
                  </a:lnTo>
                  <a:lnTo>
                    <a:pt x="484479" y="112026"/>
                  </a:lnTo>
                  <a:close/>
                </a:path>
                <a:path w="998219" h="233045">
                  <a:moveTo>
                    <a:pt x="505193" y="225539"/>
                  </a:moveTo>
                  <a:lnTo>
                    <a:pt x="487172" y="225069"/>
                  </a:lnTo>
                  <a:lnTo>
                    <a:pt x="486994" y="231076"/>
                  </a:lnTo>
                  <a:lnTo>
                    <a:pt x="505053" y="231559"/>
                  </a:lnTo>
                  <a:lnTo>
                    <a:pt x="505193" y="225539"/>
                  </a:lnTo>
                  <a:close/>
                </a:path>
                <a:path w="998219" h="233045">
                  <a:moveTo>
                    <a:pt x="520369" y="115862"/>
                  </a:moveTo>
                  <a:lnTo>
                    <a:pt x="502412" y="113982"/>
                  </a:lnTo>
                  <a:lnTo>
                    <a:pt x="501777" y="119964"/>
                  </a:lnTo>
                  <a:lnTo>
                    <a:pt x="519760" y="121843"/>
                  </a:lnTo>
                  <a:lnTo>
                    <a:pt x="520369" y="115862"/>
                  </a:lnTo>
                  <a:close/>
                </a:path>
                <a:path w="998219" h="233045">
                  <a:moveTo>
                    <a:pt x="541274" y="226225"/>
                  </a:moveTo>
                  <a:lnTo>
                    <a:pt x="523240" y="225920"/>
                  </a:lnTo>
                  <a:lnTo>
                    <a:pt x="523113" y="231940"/>
                  </a:lnTo>
                  <a:lnTo>
                    <a:pt x="529082" y="232054"/>
                  </a:lnTo>
                  <a:lnTo>
                    <a:pt x="541185" y="232244"/>
                  </a:lnTo>
                  <a:lnTo>
                    <a:pt x="541274" y="226225"/>
                  </a:lnTo>
                  <a:close/>
                </a:path>
                <a:path w="998219" h="233045">
                  <a:moveTo>
                    <a:pt x="556298" y="119392"/>
                  </a:moveTo>
                  <a:lnTo>
                    <a:pt x="538327" y="117665"/>
                  </a:lnTo>
                  <a:lnTo>
                    <a:pt x="537743" y="123659"/>
                  </a:lnTo>
                  <a:lnTo>
                    <a:pt x="555726" y="125387"/>
                  </a:lnTo>
                  <a:lnTo>
                    <a:pt x="556298" y="119392"/>
                  </a:lnTo>
                  <a:close/>
                </a:path>
                <a:path w="998219" h="233045">
                  <a:moveTo>
                    <a:pt x="577342" y="226631"/>
                  </a:moveTo>
                  <a:lnTo>
                    <a:pt x="571296" y="226593"/>
                  </a:lnTo>
                  <a:lnTo>
                    <a:pt x="559308" y="226466"/>
                  </a:lnTo>
                  <a:lnTo>
                    <a:pt x="559244" y="232486"/>
                  </a:lnTo>
                  <a:lnTo>
                    <a:pt x="577303" y="232651"/>
                  </a:lnTo>
                  <a:lnTo>
                    <a:pt x="577342" y="226631"/>
                  </a:lnTo>
                  <a:close/>
                </a:path>
                <a:path w="998219" h="233045">
                  <a:moveTo>
                    <a:pt x="592251" y="122682"/>
                  </a:moveTo>
                  <a:lnTo>
                    <a:pt x="574268" y="121069"/>
                  </a:lnTo>
                  <a:lnTo>
                    <a:pt x="573735" y="127063"/>
                  </a:lnTo>
                  <a:lnTo>
                    <a:pt x="591731" y="128663"/>
                  </a:lnTo>
                  <a:lnTo>
                    <a:pt x="592251" y="122682"/>
                  </a:lnTo>
                  <a:close/>
                </a:path>
                <a:path w="998219" h="233045">
                  <a:moveTo>
                    <a:pt x="613422" y="226771"/>
                  </a:moveTo>
                  <a:lnTo>
                    <a:pt x="595388" y="226733"/>
                  </a:lnTo>
                  <a:lnTo>
                    <a:pt x="595363" y="232752"/>
                  </a:lnTo>
                  <a:lnTo>
                    <a:pt x="613422" y="232778"/>
                  </a:lnTo>
                  <a:lnTo>
                    <a:pt x="613422" y="226771"/>
                  </a:lnTo>
                  <a:close/>
                </a:path>
                <a:path w="998219" h="233045">
                  <a:moveTo>
                    <a:pt x="628243" y="125679"/>
                  </a:moveTo>
                  <a:lnTo>
                    <a:pt x="610247" y="124218"/>
                  </a:lnTo>
                  <a:lnTo>
                    <a:pt x="609739" y="130213"/>
                  </a:lnTo>
                  <a:lnTo>
                    <a:pt x="627761" y="131686"/>
                  </a:lnTo>
                  <a:lnTo>
                    <a:pt x="628243" y="125679"/>
                  </a:lnTo>
                  <a:close/>
                </a:path>
                <a:path w="998219" h="233045">
                  <a:moveTo>
                    <a:pt x="643216" y="232689"/>
                  </a:moveTo>
                  <a:lnTo>
                    <a:pt x="643178" y="226669"/>
                  </a:lnTo>
                  <a:lnTo>
                    <a:pt x="625132" y="226745"/>
                  </a:lnTo>
                  <a:lnTo>
                    <a:pt x="625144" y="232765"/>
                  </a:lnTo>
                  <a:lnTo>
                    <a:pt x="643216" y="232689"/>
                  </a:lnTo>
                  <a:close/>
                </a:path>
                <a:path w="998219" h="233045">
                  <a:moveTo>
                    <a:pt x="664248" y="128460"/>
                  </a:moveTo>
                  <a:lnTo>
                    <a:pt x="646239" y="127101"/>
                  </a:lnTo>
                  <a:lnTo>
                    <a:pt x="645782" y="133096"/>
                  </a:lnTo>
                  <a:lnTo>
                    <a:pt x="663803" y="134454"/>
                  </a:lnTo>
                  <a:lnTo>
                    <a:pt x="664248" y="128460"/>
                  </a:lnTo>
                  <a:close/>
                </a:path>
                <a:path w="998219" h="233045">
                  <a:moveTo>
                    <a:pt x="679335" y="232346"/>
                  </a:moveTo>
                  <a:lnTo>
                    <a:pt x="679272" y="226339"/>
                  </a:lnTo>
                  <a:lnTo>
                    <a:pt x="661212" y="226529"/>
                  </a:lnTo>
                  <a:lnTo>
                    <a:pt x="661276" y="232549"/>
                  </a:lnTo>
                  <a:lnTo>
                    <a:pt x="667346" y="232498"/>
                  </a:lnTo>
                  <a:lnTo>
                    <a:pt x="679335" y="232346"/>
                  </a:lnTo>
                  <a:close/>
                </a:path>
                <a:path w="998219" h="233045">
                  <a:moveTo>
                    <a:pt x="700265" y="130987"/>
                  </a:moveTo>
                  <a:lnTo>
                    <a:pt x="682256" y="129755"/>
                  </a:lnTo>
                  <a:lnTo>
                    <a:pt x="681837" y="135763"/>
                  </a:lnTo>
                  <a:lnTo>
                    <a:pt x="699858" y="136994"/>
                  </a:lnTo>
                  <a:lnTo>
                    <a:pt x="700265" y="130987"/>
                  </a:lnTo>
                  <a:close/>
                </a:path>
                <a:path w="998219" h="233045">
                  <a:moveTo>
                    <a:pt x="715467" y="231775"/>
                  </a:moveTo>
                  <a:lnTo>
                    <a:pt x="715352" y="225755"/>
                  </a:lnTo>
                  <a:lnTo>
                    <a:pt x="697318" y="226072"/>
                  </a:lnTo>
                  <a:lnTo>
                    <a:pt x="697407" y="232092"/>
                  </a:lnTo>
                  <a:lnTo>
                    <a:pt x="715467" y="231775"/>
                  </a:lnTo>
                  <a:close/>
                </a:path>
                <a:path w="998219" h="233045">
                  <a:moveTo>
                    <a:pt x="736269" y="133261"/>
                  </a:moveTo>
                  <a:lnTo>
                    <a:pt x="718273" y="132156"/>
                  </a:lnTo>
                  <a:lnTo>
                    <a:pt x="717880" y="138163"/>
                  </a:lnTo>
                  <a:lnTo>
                    <a:pt x="735914" y="139268"/>
                  </a:lnTo>
                  <a:lnTo>
                    <a:pt x="736269" y="133261"/>
                  </a:lnTo>
                  <a:close/>
                </a:path>
                <a:path w="998219" h="233045">
                  <a:moveTo>
                    <a:pt x="751598" y="230936"/>
                  </a:moveTo>
                  <a:lnTo>
                    <a:pt x="751446" y="224929"/>
                  </a:lnTo>
                  <a:lnTo>
                    <a:pt x="733399" y="225374"/>
                  </a:lnTo>
                  <a:lnTo>
                    <a:pt x="733539" y="231394"/>
                  </a:lnTo>
                  <a:lnTo>
                    <a:pt x="751598" y="230936"/>
                  </a:lnTo>
                  <a:close/>
                </a:path>
                <a:path w="998219" h="233045">
                  <a:moveTo>
                    <a:pt x="772299" y="135280"/>
                  </a:moveTo>
                  <a:lnTo>
                    <a:pt x="754291" y="134315"/>
                  </a:lnTo>
                  <a:lnTo>
                    <a:pt x="753948" y="140309"/>
                  </a:lnTo>
                  <a:lnTo>
                    <a:pt x="771982" y="141300"/>
                  </a:lnTo>
                  <a:lnTo>
                    <a:pt x="772299" y="135280"/>
                  </a:lnTo>
                  <a:close/>
                </a:path>
                <a:path w="998219" h="233045">
                  <a:moveTo>
                    <a:pt x="787717" y="229857"/>
                  </a:moveTo>
                  <a:lnTo>
                    <a:pt x="787527" y="223862"/>
                  </a:lnTo>
                  <a:lnTo>
                    <a:pt x="769480" y="224421"/>
                  </a:lnTo>
                  <a:lnTo>
                    <a:pt x="769658" y="230441"/>
                  </a:lnTo>
                  <a:lnTo>
                    <a:pt x="787717" y="229857"/>
                  </a:lnTo>
                  <a:close/>
                </a:path>
                <a:path w="998219" h="233045">
                  <a:moveTo>
                    <a:pt x="808342" y="137071"/>
                  </a:moveTo>
                  <a:lnTo>
                    <a:pt x="790321" y="136220"/>
                  </a:lnTo>
                  <a:lnTo>
                    <a:pt x="790028" y="142214"/>
                  </a:lnTo>
                  <a:lnTo>
                    <a:pt x="808062" y="143078"/>
                  </a:lnTo>
                  <a:lnTo>
                    <a:pt x="808342" y="137071"/>
                  </a:lnTo>
                  <a:close/>
                </a:path>
                <a:path w="998219" h="233045">
                  <a:moveTo>
                    <a:pt x="823836" y="228536"/>
                  </a:moveTo>
                  <a:lnTo>
                    <a:pt x="823582" y="222516"/>
                  </a:lnTo>
                  <a:lnTo>
                    <a:pt x="805561" y="223227"/>
                  </a:lnTo>
                  <a:lnTo>
                    <a:pt x="805776" y="229222"/>
                  </a:lnTo>
                  <a:lnTo>
                    <a:pt x="823836" y="228536"/>
                  </a:lnTo>
                  <a:close/>
                </a:path>
                <a:path w="998219" h="233045">
                  <a:moveTo>
                    <a:pt x="844397" y="138569"/>
                  </a:moveTo>
                  <a:lnTo>
                    <a:pt x="826363" y="137845"/>
                  </a:lnTo>
                  <a:lnTo>
                    <a:pt x="826109" y="143865"/>
                  </a:lnTo>
                  <a:lnTo>
                    <a:pt x="844156" y="144576"/>
                  </a:lnTo>
                  <a:lnTo>
                    <a:pt x="844397" y="138569"/>
                  </a:lnTo>
                  <a:close/>
                </a:path>
                <a:path w="998219" h="233045">
                  <a:moveTo>
                    <a:pt x="859942" y="226923"/>
                  </a:moveTo>
                  <a:lnTo>
                    <a:pt x="859650" y="220916"/>
                  </a:lnTo>
                  <a:lnTo>
                    <a:pt x="841629" y="221754"/>
                  </a:lnTo>
                  <a:lnTo>
                    <a:pt x="841883" y="227774"/>
                  </a:lnTo>
                  <a:lnTo>
                    <a:pt x="859942" y="226923"/>
                  </a:lnTo>
                  <a:close/>
                </a:path>
                <a:path w="998219" h="233045">
                  <a:moveTo>
                    <a:pt x="880452" y="139750"/>
                  </a:moveTo>
                  <a:lnTo>
                    <a:pt x="862418" y="139204"/>
                  </a:lnTo>
                  <a:lnTo>
                    <a:pt x="862215" y="145211"/>
                  </a:lnTo>
                  <a:lnTo>
                    <a:pt x="880275" y="145770"/>
                  </a:lnTo>
                  <a:lnTo>
                    <a:pt x="880452" y="139750"/>
                  </a:lnTo>
                  <a:close/>
                </a:path>
                <a:path w="998219" h="233045">
                  <a:moveTo>
                    <a:pt x="896035" y="225005"/>
                  </a:moveTo>
                  <a:lnTo>
                    <a:pt x="895692" y="218998"/>
                  </a:lnTo>
                  <a:lnTo>
                    <a:pt x="877671" y="220002"/>
                  </a:lnTo>
                  <a:lnTo>
                    <a:pt x="877989" y="226021"/>
                  </a:lnTo>
                  <a:lnTo>
                    <a:pt x="896035" y="225005"/>
                  </a:lnTo>
                  <a:close/>
                </a:path>
                <a:path w="998219" h="233045">
                  <a:moveTo>
                    <a:pt x="916508" y="140525"/>
                  </a:moveTo>
                  <a:lnTo>
                    <a:pt x="910869" y="140449"/>
                  </a:lnTo>
                  <a:lnTo>
                    <a:pt x="898474" y="140195"/>
                  </a:lnTo>
                  <a:lnTo>
                    <a:pt x="898347" y="146215"/>
                  </a:lnTo>
                  <a:lnTo>
                    <a:pt x="916419" y="146545"/>
                  </a:lnTo>
                  <a:lnTo>
                    <a:pt x="916508" y="140525"/>
                  </a:lnTo>
                  <a:close/>
                </a:path>
                <a:path w="998219" h="233045">
                  <a:moveTo>
                    <a:pt x="932129" y="222719"/>
                  </a:moveTo>
                  <a:lnTo>
                    <a:pt x="931710" y="216712"/>
                  </a:lnTo>
                  <a:lnTo>
                    <a:pt x="926020" y="217106"/>
                  </a:lnTo>
                  <a:lnTo>
                    <a:pt x="913701" y="217906"/>
                  </a:lnTo>
                  <a:lnTo>
                    <a:pt x="914082" y="223913"/>
                  </a:lnTo>
                  <a:lnTo>
                    <a:pt x="920394" y="223520"/>
                  </a:lnTo>
                  <a:lnTo>
                    <a:pt x="932129" y="222719"/>
                  </a:lnTo>
                  <a:close/>
                </a:path>
                <a:path w="998219" h="233045">
                  <a:moveTo>
                    <a:pt x="952601" y="146672"/>
                  </a:moveTo>
                  <a:lnTo>
                    <a:pt x="952538" y="140652"/>
                  </a:lnTo>
                  <a:lnTo>
                    <a:pt x="944803" y="140716"/>
                  </a:lnTo>
                  <a:lnTo>
                    <a:pt x="934529" y="140703"/>
                  </a:lnTo>
                  <a:lnTo>
                    <a:pt x="934504" y="146723"/>
                  </a:lnTo>
                  <a:lnTo>
                    <a:pt x="940269" y="146735"/>
                  </a:lnTo>
                  <a:lnTo>
                    <a:pt x="944829" y="146735"/>
                  </a:lnTo>
                  <a:lnTo>
                    <a:pt x="952601" y="146672"/>
                  </a:lnTo>
                  <a:close/>
                </a:path>
                <a:path w="998219" h="233045">
                  <a:moveTo>
                    <a:pt x="968209" y="219837"/>
                  </a:moveTo>
                  <a:lnTo>
                    <a:pt x="967651" y="213842"/>
                  </a:lnTo>
                  <a:lnTo>
                    <a:pt x="962279" y="214337"/>
                  </a:lnTo>
                  <a:lnTo>
                    <a:pt x="956284" y="214858"/>
                  </a:lnTo>
                  <a:lnTo>
                    <a:pt x="949693" y="215366"/>
                  </a:lnTo>
                  <a:lnTo>
                    <a:pt x="950163" y="221373"/>
                  </a:lnTo>
                  <a:lnTo>
                    <a:pt x="962825" y="220332"/>
                  </a:lnTo>
                  <a:lnTo>
                    <a:pt x="968209" y="219837"/>
                  </a:lnTo>
                  <a:close/>
                </a:path>
                <a:path w="998219" h="233045">
                  <a:moveTo>
                    <a:pt x="984465" y="150660"/>
                  </a:moveTo>
                  <a:lnTo>
                    <a:pt x="982141" y="139280"/>
                  </a:lnTo>
                  <a:lnTo>
                    <a:pt x="977239" y="139788"/>
                  </a:lnTo>
                  <a:lnTo>
                    <a:pt x="974344" y="140004"/>
                  </a:lnTo>
                  <a:lnTo>
                    <a:pt x="970457" y="140195"/>
                  </a:lnTo>
                  <a:lnTo>
                    <a:pt x="970737" y="146202"/>
                  </a:lnTo>
                  <a:lnTo>
                    <a:pt x="975512" y="145948"/>
                  </a:lnTo>
                  <a:lnTo>
                    <a:pt x="977328" y="145796"/>
                  </a:lnTo>
                  <a:lnTo>
                    <a:pt x="978573" y="151853"/>
                  </a:lnTo>
                  <a:lnTo>
                    <a:pt x="984465" y="150660"/>
                  </a:lnTo>
                  <a:close/>
                </a:path>
                <a:path w="998219" h="233045">
                  <a:moveTo>
                    <a:pt x="991679" y="186029"/>
                  </a:moveTo>
                  <a:lnTo>
                    <a:pt x="988072" y="168338"/>
                  </a:lnTo>
                  <a:lnTo>
                    <a:pt x="982179" y="169545"/>
                  </a:lnTo>
                  <a:lnTo>
                    <a:pt x="985786" y="187223"/>
                  </a:lnTo>
                  <a:lnTo>
                    <a:pt x="991679" y="186029"/>
                  </a:lnTo>
                  <a:close/>
                </a:path>
                <a:path w="998219" h="233045">
                  <a:moveTo>
                    <a:pt x="997826" y="216154"/>
                  </a:moveTo>
                  <a:lnTo>
                    <a:pt x="995286" y="203720"/>
                  </a:lnTo>
                  <a:lnTo>
                    <a:pt x="989393" y="204914"/>
                  </a:lnTo>
                  <a:lnTo>
                    <a:pt x="990688" y="211264"/>
                  </a:lnTo>
                  <a:lnTo>
                    <a:pt x="987450" y="211721"/>
                  </a:lnTo>
                  <a:lnTo>
                    <a:pt x="985520" y="211950"/>
                  </a:lnTo>
                  <a:lnTo>
                    <a:pt x="986269" y="217919"/>
                  </a:lnTo>
                  <a:lnTo>
                    <a:pt x="989774" y="217487"/>
                  </a:lnTo>
                  <a:lnTo>
                    <a:pt x="992619" y="217068"/>
                  </a:lnTo>
                  <a:lnTo>
                    <a:pt x="997826" y="2161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05870" y="6315682"/>
              <a:ext cx="139065" cy="220345"/>
            </a:xfrm>
            <a:custGeom>
              <a:avLst/>
              <a:gdLst/>
              <a:ahLst/>
              <a:cxnLst/>
              <a:rect l="l" t="t" r="r" b="b"/>
              <a:pathLst>
                <a:path w="139065" h="220345">
                  <a:moveTo>
                    <a:pt x="24438" y="0"/>
                  </a:moveTo>
                  <a:lnTo>
                    <a:pt x="15113" y="5967"/>
                  </a:lnTo>
                  <a:lnTo>
                    <a:pt x="4403" y="47637"/>
                  </a:lnTo>
                  <a:lnTo>
                    <a:pt x="0" y="111053"/>
                  </a:lnTo>
                  <a:lnTo>
                    <a:pt x="1578" y="173447"/>
                  </a:lnTo>
                  <a:lnTo>
                    <a:pt x="8816" y="212050"/>
                  </a:lnTo>
                  <a:lnTo>
                    <a:pt x="16638" y="216442"/>
                  </a:lnTo>
                  <a:lnTo>
                    <a:pt x="29452" y="214301"/>
                  </a:lnTo>
                  <a:lnTo>
                    <a:pt x="45615" y="210123"/>
                  </a:lnTo>
                  <a:lnTo>
                    <a:pt x="63482" y="208406"/>
                  </a:lnTo>
                  <a:lnTo>
                    <a:pt x="82948" y="211960"/>
                  </a:lnTo>
                  <a:lnTo>
                    <a:pt x="100752" y="217440"/>
                  </a:lnTo>
                  <a:lnTo>
                    <a:pt x="115115" y="220192"/>
                  </a:lnTo>
                  <a:lnTo>
                    <a:pt x="124258" y="215562"/>
                  </a:lnTo>
                  <a:lnTo>
                    <a:pt x="133796" y="176773"/>
                  </a:lnTo>
                  <a:lnTo>
                    <a:pt x="138803" y="113943"/>
                  </a:lnTo>
                  <a:lnTo>
                    <a:pt x="138117" y="50406"/>
                  </a:lnTo>
                  <a:lnTo>
                    <a:pt x="130575" y="9492"/>
                  </a:lnTo>
                  <a:lnTo>
                    <a:pt x="121692" y="3354"/>
                  </a:lnTo>
                  <a:lnTo>
                    <a:pt x="107799" y="4244"/>
                  </a:lnTo>
                  <a:lnTo>
                    <a:pt x="90644" y="7759"/>
                  </a:lnTo>
                  <a:lnTo>
                    <a:pt x="71979" y="9492"/>
                  </a:lnTo>
                  <a:lnTo>
                    <a:pt x="54165" y="6465"/>
                  </a:lnTo>
                  <a:lnTo>
                    <a:pt x="37887" y="1733"/>
                  </a:lnTo>
                  <a:lnTo>
                    <a:pt x="24438" y="0"/>
                  </a:lnTo>
                  <a:close/>
                </a:path>
              </a:pathLst>
            </a:custGeom>
            <a:solidFill>
              <a:srgbClr val="A851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18069" y="6327597"/>
              <a:ext cx="114935" cy="196850"/>
            </a:xfrm>
            <a:custGeom>
              <a:avLst/>
              <a:gdLst/>
              <a:ahLst/>
              <a:cxnLst/>
              <a:rect l="l" t="t" r="r" b="b"/>
              <a:pathLst>
                <a:path w="114934" h="196850">
                  <a:moveTo>
                    <a:pt x="18063" y="0"/>
                  </a:moveTo>
                  <a:lnTo>
                    <a:pt x="13175" y="129"/>
                  </a:lnTo>
                  <a:lnTo>
                    <a:pt x="4105" y="37234"/>
                  </a:lnTo>
                  <a:lnTo>
                    <a:pt x="0" y="95492"/>
                  </a:lnTo>
                  <a:lnTo>
                    <a:pt x="786" y="154176"/>
                  </a:lnTo>
                  <a:lnTo>
                    <a:pt x="6345" y="192427"/>
                  </a:lnTo>
                  <a:lnTo>
                    <a:pt x="9301" y="192110"/>
                  </a:lnTo>
                  <a:lnTo>
                    <a:pt x="25006" y="187833"/>
                  </a:lnTo>
                  <a:lnTo>
                    <a:pt x="32395" y="186133"/>
                  </a:lnTo>
                  <a:lnTo>
                    <a:pt x="40272" y="184872"/>
                  </a:lnTo>
                  <a:lnTo>
                    <a:pt x="48490" y="184378"/>
                  </a:lnTo>
                  <a:lnTo>
                    <a:pt x="60824" y="185455"/>
                  </a:lnTo>
                  <a:lnTo>
                    <a:pt x="69417" y="187242"/>
                  </a:lnTo>
                  <a:lnTo>
                    <a:pt x="77635" y="189513"/>
                  </a:lnTo>
                  <a:lnTo>
                    <a:pt x="98628" y="196154"/>
                  </a:lnTo>
                  <a:lnTo>
                    <a:pt x="102400" y="196246"/>
                  </a:lnTo>
                  <a:lnTo>
                    <a:pt x="110186" y="159533"/>
                  </a:lnTo>
                  <a:lnTo>
                    <a:pt x="114614" y="100680"/>
                  </a:lnTo>
                  <a:lnTo>
                    <a:pt x="114290" y="41389"/>
                  </a:lnTo>
                  <a:lnTo>
                    <a:pt x="107818" y="3359"/>
                  </a:lnTo>
                  <a:lnTo>
                    <a:pt x="101954" y="3208"/>
                  </a:lnTo>
                  <a:lnTo>
                    <a:pt x="76620" y="8366"/>
                  </a:lnTo>
                  <a:lnTo>
                    <a:pt x="69319" y="9283"/>
                  </a:lnTo>
                  <a:lnTo>
                    <a:pt x="61778" y="9638"/>
                  </a:lnTo>
                  <a:lnTo>
                    <a:pt x="51529" y="8887"/>
                  </a:lnTo>
                  <a:lnTo>
                    <a:pt x="43994" y="7463"/>
                  </a:lnTo>
                  <a:lnTo>
                    <a:pt x="36816" y="5609"/>
                  </a:lnTo>
                  <a:lnTo>
                    <a:pt x="18063" y="0"/>
                  </a:lnTo>
                  <a:close/>
                </a:path>
              </a:pathLst>
            </a:custGeom>
            <a:solidFill>
              <a:srgbClr val="B56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14803" y="6324588"/>
              <a:ext cx="121920" cy="202565"/>
            </a:xfrm>
            <a:custGeom>
              <a:avLst/>
              <a:gdLst/>
              <a:ahLst/>
              <a:cxnLst/>
              <a:rect l="l" t="t" r="r" b="b"/>
              <a:pathLst>
                <a:path w="121919" h="202565">
                  <a:moveTo>
                    <a:pt x="89110" y="191933"/>
                  </a:moveTo>
                  <a:lnTo>
                    <a:pt x="87803" y="197834"/>
                  </a:lnTo>
                  <a:lnTo>
                    <a:pt x="101400" y="202157"/>
                  </a:lnTo>
                  <a:lnTo>
                    <a:pt x="107516" y="202308"/>
                  </a:lnTo>
                  <a:lnTo>
                    <a:pt x="109133" y="198996"/>
                  </a:lnTo>
                  <a:lnTo>
                    <a:pt x="109896" y="196988"/>
                  </a:lnTo>
                  <a:lnTo>
                    <a:pt x="110183" y="196033"/>
                  </a:lnTo>
                  <a:lnTo>
                    <a:pt x="103776" y="196033"/>
                  </a:lnTo>
                  <a:lnTo>
                    <a:pt x="100126" y="195436"/>
                  </a:lnTo>
                  <a:lnTo>
                    <a:pt x="89110" y="191933"/>
                  </a:lnTo>
                  <a:close/>
                </a:path>
                <a:path w="121919" h="202565">
                  <a:moveTo>
                    <a:pt x="104857" y="192840"/>
                  </a:moveTo>
                  <a:lnTo>
                    <a:pt x="104500" y="194035"/>
                  </a:lnTo>
                  <a:lnTo>
                    <a:pt x="104140" y="195105"/>
                  </a:lnTo>
                  <a:lnTo>
                    <a:pt x="103776" y="196033"/>
                  </a:lnTo>
                  <a:lnTo>
                    <a:pt x="110183" y="196033"/>
                  </a:lnTo>
                  <a:lnTo>
                    <a:pt x="110620" y="194575"/>
                  </a:lnTo>
                  <a:lnTo>
                    <a:pt x="104857" y="192840"/>
                  </a:lnTo>
                  <a:close/>
                </a:path>
                <a:path w="121919" h="202565">
                  <a:moveTo>
                    <a:pt x="34491" y="186306"/>
                  </a:moveTo>
                  <a:lnTo>
                    <a:pt x="29472" y="187340"/>
                  </a:lnTo>
                  <a:lnTo>
                    <a:pt x="16826" y="190817"/>
                  </a:lnTo>
                  <a:lnTo>
                    <a:pt x="18378" y="196620"/>
                  </a:lnTo>
                  <a:lnTo>
                    <a:pt x="30883" y="193189"/>
                  </a:lnTo>
                  <a:lnTo>
                    <a:pt x="35700" y="192203"/>
                  </a:lnTo>
                  <a:lnTo>
                    <a:pt x="34491" y="186306"/>
                  </a:lnTo>
                  <a:close/>
                </a:path>
                <a:path w="121919" h="202565">
                  <a:moveTo>
                    <a:pt x="53074" y="184391"/>
                  </a:moveTo>
                  <a:lnTo>
                    <a:pt x="52952" y="190407"/>
                  </a:lnTo>
                  <a:lnTo>
                    <a:pt x="59738" y="190734"/>
                  </a:lnTo>
                  <a:lnTo>
                    <a:pt x="64702" y="191476"/>
                  </a:lnTo>
                  <a:lnTo>
                    <a:pt x="70189" y="192754"/>
                  </a:lnTo>
                  <a:lnTo>
                    <a:pt x="71542" y="186893"/>
                  </a:lnTo>
                  <a:lnTo>
                    <a:pt x="65713" y="185539"/>
                  </a:lnTo>
                  <a:lnTo>
                    <a:pt x="60415" y="184754"/>
                  </a:lnTo>
                  <a:lnTo>
                    <a:pt x="54608" y="184434"/>
                  </a:lnTo>
                  <a:lnTo>
                    <a:pt x="53074" y="184391"/>
                  </a:lnTo>
                  <a:close/>
                </a:path>
                <a:path w="121919" h="202565">
                  <a:moveTo>
                    <a:pt x="7862" y="167712"/>
                  </a:moveTo>
                  <a:lnTo>
                    <a:pt x="1868" y="168252"/>
                  </a:lnTo>
                  <a:lnTo>
                    <a:pt x="2501" y="175351"/>
                  </a:lnTo>
                  <a:lnTo>
                    <a:pt x="3290" y="181465"/>
                  </a:lnTo>
                  <a:lnTo>
                    <a:pt x="4207" y="186432"/>
                  </a:lnTo>
                  <a:lnTo>
                    <a:pt x="10129" y="185341"/>
                  </a:lnTo>
                  <a:lnTo>
                    <a:pt x="9240" y="180557"/>
                  </a:lnTo>
                  <a:lnTo>
                    <a:pt x="8477" y="174625"/>
                  </a:lnTo>
                  <a:lnTo>
                    <a:pt x="7862" y="167712"/>
                  </a:lnTo>
                  <a:close/>
                </a:path>
                <a:path w="121919" h="202565">
                  <a:moveTo>
                    <a:pt x="110976" y="157820"/>
                  </a:moveTo>
                  <a:lnTo>
                    <a:pt x="110238" y="164353"/>
                  </a:lnTo>
                  <a:lnTo>
                    <a:pt x="109429" y="170333"/>
                  </a:lnTo>
                  <a:lnTo>
                    <a:pt x="108568" y="175574"/>
                  </a:lnTo>
                  <a:lnTo>
                    <a:pt x="114504" y="176540"/>
                  </a:lnTo>
                  <a:lnTo>
                    <a:pt x="115379" y="171204"/>
                  </a:lnTo>
                  <a:lnTo>
                    <a:pt x="116199" y="165141"/>
                  </a:lnTo>
                  <a:lnTo>
                    <a:pt x="116960" y="158503"/>
                  </a:lnTo>
                  <a:lnTo>
                    <a:pt x="110976" y="157820"/>
                  </a:lnTo>
                  <a:close/>
                </a:path>
                <a:path w="121919" h="202565">
                  <a:moveTo>
                    <a:pt x="6108" y="131860"/>
                  </a:moveTo>
                  <a:lnTo>
                    <a:pt x="92" y="131964"/>
                  </a:lnTo>
                  <a:lnTo>
                    <a:pt x="198" y="138231"/>
                  </a:lnTo>
                  <a:lnTo>
                    <a:pt x="388" y="144316"/>
                  </a:lnTo>
                  <a:lnTo>
                    <a:pt x="659" y="150097"/>
                  </a:lnTo>
                  <a:lnTo>
                    <a:pt x="6670" y="149828"/>
                  </a:lnTo>
                  <a:lnTo>
                    <a:pt x="6404" y="144092"/>
                  </a:lnTo>
                  <a:lnTo>
                    <a:pt x="6221" y="138231"/>
                  </a:lnTo>
                  <a:lnTo>
                    <a:pt x="6108" y="131860"/>
                  </a:lnTo>
                  <a:close/>
                </a:path>
                <a:path w="121919" h="202565">
                  <a:moveTo>
                    <a:pt x="113997" y="121988"/>
                  </a:moveTo>
                  <a:lnTo>
                    <a:pt x="113604" y="128512"/>
                  </a:lnTo>
                  <a:lnTo>
                    <a:pt x="113174" y="134574"/>
                  </a:lnTo>
                  <a:lnTo>
                    <a:pt x="112730" y="139934"/>
                  </a:lnTo>
                  <a:lnTo>
                    <a:pt x="118724" y="140439"/>
                  </a:lnTo>
                  <a:lnTo>
                    <a:pt x="119242" y="134117"/>
                  </a:lnTo>
                  <a:lnTo>
                    <a:pt x="119665" y="128098"/>
                  </a:lnTo>
                  <a:lnTo>
                    <a:pt x="120002" y="122341"/>
                  </a:lnTo>
                  <a:lnTo>
                    <a:pt x="113997" y="121988"/>
                  </a:lnTo>
                  <a:close/>
                </a:path>
                <a:path w="121919" h="202565">
                  <a:moveTo>
                    <a:pt x="327" y="95712"/>
                  </a:moveTo>
                  <a:lnTo>
                    <a:pt x="151" y="101767"/>
                  </a:lnTo>
                  <a:lnTo>
                    <a:pt x="39" y="107830"/>
                  </a:lnTo>
                  <a:lnTo>
                    <a:pt x="0" y="113835"/>
                  </a:lnTo>
                  <a:lnTo>
                    <a:pt x="6014" y="113882"/>
                  </a:lnTo>
                  <a:lnTo>
                    <a:pt x="6060" y="107830"/>
                  </a:lnTo>
                  <a:lnTo>
                    <a:pt x="6173" y="101767"/>
                  </a:lnTo>
                  <a:lnTo>
                    <a:pt x="6346" y="95892"/>
                  </a:lnTo>
                  <a:lnTo>
                    <a:pt x="327" y="95712"/>
                  </a:lnTo>
                  <a:close/>
                </a:path>
                <a:path w="121919" h="202565">
                  <a:moveTo>
                    <a:pt x="115322" y="86032"/>
                  </a:moveTo>
                  <a:lnTo>
                    <a:pt x="115228" y="92105"/>
                  </a:lnTo>
                  <a:lnTo>
                    <a:pt x="115074" y="98171"/>
                  </a:lnTo>
                  <a:lnTo>
                    <a:pt x="114857" y="104010"/>
                  </a:lnTo>
                  <a:lnTo>
                    <a:pt x="120869" y="104233"/>
                  </a:lnTo>
                  <a:lnTo>
                    <a:pt x="121101" y="97994"/>
                  </a:lnTo>
                  <a:lnTo>
                    <a:pt x="121250" y="92105"/>
                  </a:lnTo>
                  <a:lnTo>
                    <a:pt x="121338" y="86114"/>
                  </a:lnTo>
                  <a:lnTo>
                    <a:pt x="115322" y="86032"/>
                  </a:lnTo>
                  <a:close/>
                </a:path>
                <a:path w="121919" h="202565">
                  <a:moveTo>
                    <a:pt x="2339" y="59496"/>
                  </a:moveTo>
                  <a:lnTo>
                    <a:pt x="1812" y="65796"/>
                  </a:lnTo>
                  <a:lnTo>
                    <a:pt x="1411" y="71801"/>
                  </a:lnTo>
                  <a:lnTo>
                    <a:pt x="1094" y="77594"/>
                  </a:lnTo>
                  <a:lnTo>
                    <a:pt x="7099" y="77924"/>
                  </a:lnTo>
                  <a:lnTo>
                    <a:pt x="7463" y="71412"/>
                  </a:lnTo>
                  <a:lnTo>
                    <a:pt x="7881" y="65350"/>
                  </a:lnTo>
                  <a:lnTo>
                    <a:pt x="8333" y="59989"/>
                  </a:lnTo>
                  <a:lnTo>
                    <a:pt x="2339" y="59496"/>
                  </a:lnTo>
                  <a:close/>
                </a:path>
                <a:path w="121919" h="202565">
                  <a:moveTo>
                    <a:pt x="120862" y="49827"/>
                  </a:moveTo>
                  <a:lnTo>
                    <a:pt x="114843" y="50107"/>
                  </a:lnTo>
                  <a:lnTo>
                    <a:pt x="115116" y="55806"/>
                  </a:lnTo>
                  <a:lnTo>
                    <a:pt x="115275" y="61681"/>
                  </a:lnTo>
                  <a:lnTo>
                    <a:pt x="115351" y="68050"/>
                  </a:lnTo>
                  <a:lnTo>
                    <a:pt x="121366" y="67981"/>
                  </a:lnTo>
                  <a:lnTo>
                    <a:pt x="121297" y="61681"/>
                  </a:lnTo>
                  <a:lnTo>
                    <a:pt x="121124" y="55594"/>
                  </a:lnTo>
                  <a:lnTo>
                    <a:pt x="120862" y="49827"/>
                  </a:lnTo>
                  <a:close/>
                </a:path>
                <a:path w="121919" h="202565">
                  <a:moveTo>
                    <a:pt x="7009" y="23352"/>
                  </a:moveTo>
                  <a:lnTo>
                    <a:pt x="5979" y="28627"/>
                  </a:lnTo>
                  <a:lnTo>
                    <a:pt x="5029" y="34700"/>
                  </a:lnTo>
                  <a:lnTo>
                    <a:pt x="4193" y="41399"/>
                  </a:lnTo>
                  <a:lnTo>
                    <a:pt x="10166" y="42151"/>
                  </a:lnTo>
                  <a:lnTo>
                    <a:pt x="10979" y="35581"/>
                  </a:lnTo>
                  <a:lnTo>
                    <a:pt x="11904" y="29649"/>
                  </a:lnTo>
                  <a:lnTo>
                    <a:pt x="12917" y="24512"/>
                  </a:lnTo>
                  <a:lnTo>
                    <a:pt x="7009" y="23352"/>
                  </a:lnTo>
                  <a:close/>
                </a:path>
                <a:path w="121919" h="202565">
                  <a:moveTo>
                    <a:pt x="116643" y="13420"/>
                  </a:moveTo>
                  <a:lnTo>
                    <a:pt x="110803" y="14852"/>
                  </a:lnTo>
                  <a:lnTo>
                    <a:pt x="111912" y="19377"/>
                  </a:lnTo>
                  <a:lnTo>
                    <a:pt x="112848" y="25232"/>
                  </a:lnTo>
                  <a:lnTo>
                    <a:pt x="113565" y="32269"/>
                  </a:lnTo>
                  <a:lnTo>
                    <a:pt x="119555" y="31647"/>
                  </a:lnTo>
                  <a:lnTo>
                    <a:pt x="118799" y="24335"/>
                  </a:lnTo>
                  <a:lnTo>
                    <a:pt x="117816" y="18215"/>
                  </a:lnTo>
                  <a:lnTo>
                    <a:pt x="116643" y="13420"/>
                  </a:lnTo>
                  <a:close/>
                </a:path>
                <a:path w="121919" h="202565">
                  <a:moveTo>
                    <a:pt x="48473" y="7664"/>
                  </a:moveTo>
                  <a:lnTo>
                    <a:pt x="65044" y="15652"/>
                  </a:lnTo>
                  <a:lnTo>
                    <a:pt x="65746" y="15652"/>
                  </a:lnTo>
                  <a:lnTo>
                    <a:pt x="65667" y="9636"/>
                  </a:lnTo>
                  <a:lnTo>
                    <a:pt x="64281" y="9636"/>
                  </a:lnTo>
                  <a:lnTo>
                    <a:pt x="58323" y="9460"/>
                  </a:lnTo>
                  <a:lnTo>
                    <a:pt x="53657" y="8826"/>
                  </a:lnTo>
                  <a:lnTo>
                    <a:pt x="48473" y="7664"/>
                  </a:lnTo>
                  <a:close/>
                </a:path>
                <a:path w="121919" h="202565">
                  <a:moveTo>
                    <a:pt x="100785" y="4160"/>
                  </a:moveTo>
                  <a:lnTo>
                    <a:pt x="98311" y="4617"/>
                  </a:lnTo>
                  <a:lnTo>
                    <a:pt x="86489" y="7156"/>
                  </a:lnTo>
                  <a:lnTo>
                    <a:pt x="83098" y="7778"/>
                  </a:lnTo>
                  <a:lnTo>
                    <a:pt x="84178" y="13690"/>
                  </a:lnTo>
                  <a:lnTo>
                    <a:pt x="87635" y="13067"/>
                  </a:lnTo>
                  <a:lnTo>
                    <a:pt x="99449" y="10529"/>
                  </a:lnTo>
                  <a:lnTo>
                    <a:pt x="101865" y="10082"/>
                  </a:lnTo>
                  <a:lnTo>
                    <a:pt x="100785" y="4160"/>
                  </a:lnTo>
                  <a:close/>
                </a:path>
                <a:path w="121919" h="202565">
                  <a:moveTo>
                    <a:pt x="30350" y="6040"/>
                  </a:moveTo>
                  <a:lnTo>
                    <a:pt x="18388" y="6040"/>
                  </a:lnTo>
                  <a:lnTo>
                    <a:pt x="21117" y="6230"/>
                  </a:lnTo>
                  <a:lnTo>
                    <a:pt x="25361" y="7390"/>
                  </a:lnTo>
                  <a:lnTo>
                    <a:pt x="29577" y="8649"/>
                  </a:lnTo>
                  <a:lnTo>
                    <a:pt x="30350" y="6040"/>
                  </a:lnTo>
                  <a:close/>
                </a:path>
                <a:path w="121919" h="202565">
                  <a:moveTo>
                    <a:pt x="20958" y="0"/>
                  </a:moveTo>
                  <a:lnTo>
                    <a:pt x="15134" y="0"/>
                  </a:lnTo>
                  <a:lnTo>
                    <a:pt x="14109" y="1104"/>
                  </a:lnTo>
                  <a:lnTo>
                    <a:pt x="13726" y="2033"/>
                  </a:lnTo>
                  <a:lnTo>
                    <a:pt x="13154" y="3020"/>
                  </a:lnTo>
                  <a:lnTo>
                    <a:pt x="12595" y="4136"/>
                  </a:lnTo>
                  <a:lnTo>
                    <a:pt x="12063" y="5380"/>
                  </a:lnTo>
                  <a:lnTo>
                    <a:pt x="17593" y="7757"/>
                  </a:lnTo>
                  <a:lnTo>
                    <a:pt x="17852" y="7145"/>
                  </a:lnTo>
                  <a:lnTo>
                    <a:pt x="18388" y="6040"/>
                  </a:lnTo>
                  <a:lnTo>
                    <a:pt x="30350" y="6040"/>
                  </a:lnTo>
                  <a:lnTo>
                    <a:pt x="31287" y="2879"/>
                  </a:lnTo>
                  <a:lnTo>
                    <a:pt x="25226" y="1083"/>
                  </a:lnTo>
                  <a:lnTo>
                    <a:pt x="20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831" y="311741"/>
              <a:ext cx="716346" cy="716346"/>
            </a:xfrm>
            <a:prstGeom prst="rect">
              <a:avLst/>
            </a:prstGeom>
          </p:spPr>
        </p:pic>
      </p:grp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67E686F5-EC31-437F-A49B-B33F8D819918}"/>
              </a:ext>
            </a:extLst>
          </p:cNvPr>
          <p:cNvSpPr/>
          <p:nvPr/>
        </p:nvSpPr>
        <p:spPr>
          <a:xfrm>
            <a:off x="4081082" y="490421"/>
            <a:ext cx="4208462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4800" b="1" dirty="0">
                <a:solidFill>
                  <a:schemeClr val="bg1"/>
                </a:solidFill>
                <a:latin typeface="ApurvaUnicode"/>
                <a:ea typeface="ApurvaUnicode"/>
                <a:cs typeface="ApurvaUnicode"/>
              </a:rPr>
              <a:t>ઇચ્છકાર સૂત્ર</a:t>
            </a:r>
            <a:endParaRPr lang="en-US" sz="4800" b="1" dirty="0">
              <a:solidFill>
                <a:schemeClr val="bg1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7E89B673-8C18-4962-B98D-73D361B05C15}"/>
              </a:ext>
            </a:extLst>
          </p:cNvPr>
          <p:cNvSpPr/>
          <p:nvPr/>
        </p:nvSpPr>
        <p:spPr>
          <a:xfrm>
            <a:off x="3717544" y="1664066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565"/>
              </a:lnSpc>
              <a:spcBef>
                <a:spcPts val="565"/>
              </a:spcBef>
            </a:pPr>
            <a:r>
              <a:rPr lang="gu-IN" sz="2800" b="1" dirty="0">
                <a:solidFill>
                  <a:srgbClr val="A8518A"/>
                </a:solidFill>
                <a:latin typeface="ApurvaUnicode"/>
                <a:ea typeface="ApurvaUnicode"/>
                <a:cs typeface="ApurvaUnicode"/>
              </a:rPr>
              <a:t>ખાસ ધ્યાન રાખવા યોગ્ય </a:t>
            </a:r>
            <a:r>
              <a:rPr lang="en-GB" sz="2800" b="1" dirty="0">
                <a:solidFill>
                  <a:srgbClr val="A8518A"/>
                </a:solidFill>
                <a:effectLst/>
                <a:latin typeface="ApurvaUnicode"/>
                <a:ea typeface="ApurvaUnicode"/>
                <a:cs typeface="ApurvaUnicode"/>
              </a:rPr>
              <a:t>:</a:t>
            </a:r>
            <a:endParaRPr lang="en-US" sz="2800" b="1" dirty="0">
              <a:solidFill>
                <a:srgbClr val="A8518A"/>
              </a:solidFill>
              <a:effectLst/>
              <a:latin typeface="ApurvaUnicode"/>
              <a:ea typeface="ApurvaUnicode"/>
              <a:cs typeface="Mangal" panose="02040503050203030202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B49FB5F-2CE0-40E4-8261-AAF222086572}"/>
              </a:ext>
            </a:extLst>
          </p:cNvPr>
          <p:cNvSpPr/>
          <p:nvPr/>
        </p:nvSpPr>
        <p:spPr>
          <a:xfrm>
            <a:off x="3771624" y="2244046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gu-IN" b="1" kern="100" dirty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સવારે ૧૨ વાગ્યા પહેલા વંદન કરતા સમયે </a:t>
            </a:r>
            <a:r>
              <a:rPr lang="en-US" sz="2000" b="1" i="1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‘</a:t>
            </a:r>
            <a:r>
              <a:rPr lang="gu-IN" sz="2000" b="1" i="1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સુહરાઈ</a:t>
            </a:r>
            <a:r>
              <a:rPr lang="en-US" sz="2000" b="1" i="1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’</a:t>
            </a:r>
            <a:r>
              <a:rPr lang="gu-IN" b="1" kern="100" dirty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 </a:t>
            </a:r>
            <a:r>
              <a:rPr lang="en-US" b="1" kern="100" dirty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 </a:t>
            </a:r>
            <a:r>
              <a:rPr lang="gu-IN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બોલવું</a:t>
            </a:r>
            <a:r>
              <a:rPr lang="en-US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.</a:t>
            </a:r>
            <a:endParaRPr lang="en-US" b="1" kern="100" dirty="0">
              <a:latin typeface="Calibri" panose="020F0502020204030204" pitchFamily="34" charset="0"/>
              <a:ea typeface="SimSun" panose="02010600030101010101" pitchFamily="2" charset="-122"/>
              <a:cs typeface="ApurvaUnicod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62401" y="3505200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u-IN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૧૨ વાગ્યા પછી </a:t>
            </a:r>
            <a:r>
              <a:rPr lang="en-US" sz="2000" b="1" i="1" kern="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‘</a:t>
            </a:r>
            <a:r>
              <a:rPr lang="gu-IN" sz="2000" b="1" i="1" kern="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સુહદેવસિ</a:t>
            </a:r>
            <a:r>
              <a:rPr lang="en-US" sz="2000" b="1" i="1" kern="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’</a:t>
            </a:r>
            <a:r>
              <a:rPr lang="gu-IN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 બોલવું</a:t>
            </a:r>
            <a:r>
              <a:rPr lang="en-US" sz="2400" b="1" kern="100" dirty="0" smtClean="0">
                <a:latin typeface="ApurvaUnicode"/>
                <a:ea typeface="SimSun" panose="02010600030101010101" pitchFamily="2" charset="-122"/>
                <a:cs typeface="ApurvaUnicode"/>
              </a:rPr>
              <a:t>. </a:t>
            </a:r>
            <a:r>
              <a:rPr lang="gu-IN" b="1" kern="100" dirty="0" smtClean="0">
                <a:latin typeface="Calibri" panose="020F0502020204030204" pitchFamily="34" charset="0"/>
                <a:ea typeface="SimSun" panose="02010600030101010101" pitchFamily="2" charset="-122"/>
                <a:cs typeface="ApurvaUnicode"/>
              </a:rPr>
              <a:t>પરંતુ બંને એકસાથે ના બોલવું</a:t>
            </a:r>
            <a:r>
              <a:rPr lang="en-US" sz="2400" b="1" kern="100" dirty="0" smtClean="0">
                <a:latin typeface="ApurvaUnicode"/>
                <a:ea typeface="SimSun" panose="02010600030101010101" pitchFamily="2" charset="-122"/>
                <a:cs typeface="ApurvaUnicode"/>
              </a:rPr>
              <a:t>.</a:t>
            </a:r>
            <a:endParaRPr lang="en-US" sz="1400" b="1" kern="100" dirty="0" smtClean="0">
              <a:latin typeface="Calibri" panose="020F050202020403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274</Words>
  <Application>Microsoft Office PowerPoint</Application>
  <PresentationFormat>On-screen Show (4:3)</PresentationFormat>
  <Paragraphs>38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ApurvaUnicode</vt:lpstr>
      <vt:lpstr>Mangal</vt:lpstr>
      <vt:lpstr>PT Sans</vt:lpstr>
      <vt:lpstr>SimSun</vt:lpstr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01.cdr</dc:title>
  <dc:creator>HEET</dc:creator>
  <cp:lastModifiedBy>ADMIN</cp:lastModifiedBy>
  <cp:revision>25</cp:revision>
  <dcterms:created xsi:type="dcterms:W3CDTF">2023-02-05T16:25:24Z</dcterms:created>
  <dcterms:modified xsi:type="dcterms:W3CDTF">2023-03-19T09:04:00Z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2022-05-09T00:00:00Z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2023-02-05T00:00:00Z</vt:filetime>
  </property>
</Properties>
</file>